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14"/>
  </p:notesMasterIdLst>
  <p:sldIdLst>
    <p:sldId id="843" r:id="rId2"/>
    <p:sldId id="513" r:id="rId3"/>
    <p:sldId id="846" r:id="rId4"/>
    <p:sldId id="844" r:id="rId5"/>
    <p:sldId id="517" r:id="rId6"/>
    <p:sldId id="847" r:id="rId7"/>
    <p:sldId id="516" r:id="rId8"/>
    <p:sldId id="845" r:id="rId9"/>
    <p:sldId id="848" r:id="rId10"/>
    <p:sldId id="849" r:id="rId11"/>
    <p:sldId id="850" r:id="rId12"/>
    <p:sldId id="851" r:id="rId1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タイトル" id="{F5F818AB-3B56-4ED6-99C9-3C032CA2C295}">
          <p14:sldIdLst>
            <p14:sldId id="843"/>
          </p14:sldIdLst>
        </p14:section>
        <p14:section name="選択（分岐）" id="{A028F61C-9588-4FBE-A588-DF182A4EE9C3}">
          <p14:sldIdLst>
            <p14:sldId id="513"/>
          </p14:sldIdLst>
        </p14:section>
        <p14:section name="if/else" id="{7E5D75E5-C0C2-C646-B074-1F09D75FE321}">
          <p14:sldIdLst>
            <p14:sldId id="846"/>
            <p14:sldId id="844"/>
            <p14:sldId id="517"/>
            <p14:sldId id="847"/>
          </p14:sldIdLst>
        </p14:section>
        <p14:section name="if/elif/else" id="{57549423-6313-234A-A243-C5C76A7CE86C}">
          <p14:sldIdLst>
            <p14:sldId id="516"/>
            <p14:sldId id="845"/>
          </p14:sldIdLst>
        </p14:section>
        <p14:section name="乱数" id="{D229AFC3-74DE-BD40-96C0-6D0E0ED6C0F3}">
          <p14:sldIdLst>
            <p14:sldId id="848"/>
            <p14:sldId id="849"/>
          </p14:sldIdLst>
        </p14:section>
        <p14:section name="補足資料 if-elif-else" id="{4FC69784-153A-BC47-B866-C376A3C41748}">
          <p14:sldIdLst>
            <p14:sldId id="850"/>
          </p14:sldIdLst>
        </p14:section>
        <p14:section name="補足資料 比較演算子" id="{6636145E-C110-5F42-884B-801710A40846}">
          <p14:sldIdLst>
            <p14:sldId id="85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4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86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AB16CA-6E84-944D-A731-0F99D557CA61}" type="datetimeFigureOut">
              <a:rPr kumimoji="1" lang="ja-JP" altLang="en-US" smtClean="0"/>
              <a:t>2022/3/24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4D5621-901E-0E4E-9D59-6E4936CBC9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3590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65700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B85AA-7511-8545-942A-E7FA4F62E62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8490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0"/>
            <a:ext cx="9140691" cy="6858000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-3312" y="6238"/>
            <a:ext cx="9144002" cy="6880733"/>
          </a:xfrm>
          <a:prstGeom prst="rect">
            <a:avLst/>
          </a:prstGeom>
          <a:solidFill>
            <a:srgbClr val="000000">
              <a:alpha val="50196"/>
            </a:srgbClr>
          </a:solidFill>
          <a:ln w="952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01509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章の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2817000"/>
            <a:ext cx="9144000" cy="1224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4017" y="2816932"/>
            <a:ext cx="9036496" cy="1224136"/>
          </a:xfrm>
        </p:spPr>
        <p:txBody>
          <a:bodyPr>
            <a:normAutofit/>
          </a:bodyPr>
          <a:lstStyle>
            <a:lvl1pPr algn="l">
              <a:defRPr sz="2800" b="1" spc="170" baseline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E0D9298-421E-4926-815D-31B4285E352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626327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19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箇条書き・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3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34000" y="515815"/>
            <a:ext cx="8658480" cy="5505475"/>
          </a:xfrm>
        </p:spPr>
        <p:txBody>
          <a:bodyPr>
            <a:noAutofit/>
          </a:bodyPr>
          <a:lstStyle>
            <a:lvl1pPr marL="3429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8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en-US" altLang="ja-JP"/>
              <a:t>Lv1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 userDrawn="1"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9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9E0D9298-421E-4926-815D-31B4285E352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414226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20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1058DC-F5DD-41FE-95C3-79789001C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F7BC5C2-8BB1-46B4-BCD7-3DEDCB5363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9874454-FD7C-492D-89FE-F0B260267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907C-036D-4EF0-BB8F-06D021D8AB62}" type="datetimeFigureOut">
              <a:rPr kumimoji="1" lang="ja-JP" altLang="en-US" smtClean="0"/>
              <a:t>2022/3/24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3369AA8-DB65-4878-BF1E-3AAA4AA7C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3E2A3DC-0C25-46EC-8745-FC2F447FC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093B-CE40-4D1A-9C47-A7DA56DDB0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20838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D1C955-6C22-4059-84E6-950DC5D40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4235260-8297-4EDF-B712-C858AFE2FA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4AB4908-C620-4ADB-B11C-02E16AD28C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A729325-D383-4E66-AEB4-AF2B9CAED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907C-036D-4EF0-BB8F-06D021D8AB62}" type="datetimeFigureOut">
              <a:rPr kumimoji="1" lang="ja-JP" altLang="en-US" smtClean="0"/>
              <a:t>2022/3/24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A41CDB4-296C-466D-BEA9-7291ABC7E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9DD8628-A3D1-4867-89D1-D84BCFCEB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093B-CE40-4D1A-9C47-A7DA56DDB0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77440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31D51DA-D0E0-4A66-995A-41A99E8DE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907C-036D-4EF0-BB8F-06D021D8AB62}" type="datetimeFigureOut">
              <a:rPr kumimoji="1" lang="ja-JP" altLang="en-US" smtClean="0"/>
              <a:t>2022/3/24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40BC0CB-EAA0-4C49-9D9B-11A82F69F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0AC6F1A-519E-47AA-8734-2E6DEFF15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093B-CE40-4D1A-9C47-A7DA56DDB0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27427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図の挿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コンテンツ プレースホルダー 2"/>
          <p:cNvSpPr>
            <a:spLocks noGrp="1"/>
          </p:cNvSpPr>
          <p:nvPr>
            <p:ph sz="half" idx="13"/>
          </p:nvPr>
        </p:nvSpPr>
        <p:spPr>
          <a:xfrm>
            <a:off x="4824001" y="1728000"/>
            <a:ext cx="3420000" cy="3744416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defRPr sz="21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  <a:lvl2pPr marL="0">
              <a:lnSpc>
                <a:spcPct val="150000"/>
              </a:lnSpc>
              <a:spcBef>
                <a:spcPts val="0"/>
              </a:spcBef>
              <a:buFontTx/>
              <a:buNone/>
              <a:defRPr sz="18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2pPr>
            <a:lvl3pPr marL="6858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3pPr>
            <a:lvl4pPr marL="10287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4pPr>
            <a:lvl5pPr marL="13716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コンテンツ プレースホルダー 2"/>
          <p:cNvSpPr>
            <a:spLocks noGrp="1"/>
          </p:cNvSpPr>
          <p:nvPr>
            <p:ph sz="half" idx="14" hasCustomPrompt="1"/>
          </p:nvPr>
        </p:nvSpPr>
        <p:spPr>
          <a:xfrm>
            <a:off x="899592" y="1728000"/>
            <a:ext cx="3420000" cy="3744416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defRPr sz="21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  <a:lvl2pPr marL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2pPr>
            <a:lvl3pPr marL="6858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3pPr>
            <a:lvl4pPr marL="10287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4pPr>
            <a:lvl5pPr marL="13716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kumimoji="1" lang="ja-JP" altLang="en-US" dirty="0"/>
              <a:t>図</a:t>
            </a:r>
          </a:p>
        </p:txBody>
      </p:sp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900001" y="0"/>
            <a:ext cx="7344000" cy="1188000"/>
          </a:xfrm>
          <a:prstGeom prst="rect">
            <a:avLst/>
          </a:prstGeom>
          <a:blipFill dpi="0" rotWithShape="1">
            <a:blip r:embed="rId2"/>
            <a:srcRect/>
            <a:stretch/>
          </a:blipFill>
        </p:spPr>
        <p:txBody>
          <a:bodyPr anchor="ctr" anchorCtr="0">
            <a:normAutofit/>
          </a:bodyPr>
          <a:lstStyle>
            <a:lvl1pPr>
              <a:defRPr baseline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 dirty="0"/>
              <a:t>マスタータイトル書式設定</a:t>
            </a: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5" y="1188000"/>
            <a:ext cx="7348743" cy="18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892436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ノーマ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821171" y="0"/>
            <a:ext cx="7344000" cy="1188000"/>
          </a:xfrm>
          <a:prstGeom prst="rect">
            <a:avLst/>
          </a:prstGeom>
          <a:blipFill dpi="0" rotWithShape="1">
            <a:blip r:embed="rId2"/>
            <a:srcRect/>
            <a:stretch/>
          </a:blipFill>
        </p:spPr>
        <p:txBody>
          <a:bodyPr anchor="ctr" anchorCtr="0">
            <a:normAutofit/>
          </a:bodyPr>
          <a:lstStyle>
            <a:lvl1pPr>
              <a:defRPr b="1" baseline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 dirty="0"/>
              <a:t>マスタータイトル書式設定</a:t>
            </a:r>
          </a:p>
        </p:txBody>
      </p:sp>
      <p:sp useBgFill="1"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99592" y="1728000"/>
            <a:ext cx="7344816" cy="3501208"/>
          </a:xfrm>
          <a:prstGeom prst="rect">
            <a:avLst/>
          </a:prstGeom>
        </p:spPr>
        <p:txBody>
          <a:bodyPr lIns="0" tIns="0" rIns="0" bIns="0" spcCol="0" anchor="t" anchorCtr="0">
            <a:normAutofit/>
          </a:bodyPr>
          <a:lstStyle>
            <a:lvl1pPr>
              <a:spcBef>
                <a:spcPts val="450"/>
              </a:spcBef>
              <a:spcAft>
                <a:spcPts val="450"/>
              </a:spcAft>
              <a:defRPr kern="1200" baseline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  <a:lvl2pPr marL="0">
              <a:lnSpc>
                <a:spcPct val="150000"/>
              </a:lnSpc>
              <a:spcBef>
                <a:spcPts val="0"/>
              </a:spcBef>
              <a:defRPr sz="1800" kern="1200" baseline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2pPr>
            <a:lvl3pPr marL="685800" indent="0">
              <a:lnSpc>
                <a:spcPct val="150000"/>
              </a:lnSpc>
              <a:spcBef>
                <a:spcPts val="0"/>
              </a:spcBef>
              <a:buNone/>
              <a:defRPr sz="1800" kern="1200"/>
            </a:lvl3pPr>
            <a:lvl4pPr marL="1028700" indent="0">
              <a:lnSpc>
                <a:spcPct val="150000"/>
              </a:lnSpc>
              <a:spcBef>
                <a:spcPts val="0"/>
              </a:spcBef>
              <a:buNone/>
              <a:defRPr sz="1800" kern="1200"/>
            </a:lvl4pPr>
            <a:lvl5pPr>
              <a:defRPr sz="1800"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</p:txBody>
      </p:sp>
      <p:cxnSp>
        <p:nvCxnSpPr>
          <p:cNvPr id="5" name="直線コネクタ 4"/>
          <p:cNvCxnSpPr/>
          <p:nvPr userDrawn="1"/>
        </p:nvCxnSpPr>
        <p:spPr>
          <a:xfrm>
            <a:off x="887106" y="1173707"/>
            <a:ext cx="7383439" cy="0"/>
          </a:xfrm>
          <a:prstGeom prst="line">
            <a:avLst/>
          </a:prstGeom>
          <a:ln w="28575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849606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カラ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99592" y="1728000"/>
            <a:ext cx="3420000" cy="3744416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defRPr sz="21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  <a:lvl2pPr marL="0">
              <a:lnSpc>
                <a:spcPct val="150000"/>
              </a:lnSpc>
              <a:spcBef>
                <a:spcPts val="0"/>
              </a:spcBef>
              <a:buFontTx/>
              <a:buNone/>
              <a:defRPr sz="18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2pPr>
            <a:lvl3pPr marL="6858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3pPr>
            <a:lvl4pPr marL="10287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4pPr>
            <a:lvl5pPr marL="13716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</p:txBody>
      </p:sp>
      <p:sp>
        <p:nvSpPr>
          <p:cNvPr id="9" name="コンテンツ プレースホルダー 2"/>
          <p:cNvSpPr>
            <a:spLocks noGrp="1"/>
          </p:cNvSpPr>
          <p:nvPr>
            <p:ph sz="half" idx="13"/>
          </p:nvPr>
        </p:nvSpPr>
        <p:spPr>
          <a:xfrm>
            <a:off x="4824001" y="1728000"/>
            <a:ext cx="3420000" cy="3744416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defRPr sz="21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  <a:lvl2pPr marL="0">
              <a:lnSpc>
                <a:spcPct val="150000"/>
              </a:lnSpc>
              <a:spcBef>
                <a:spcPts val="0"/>
              </a:spcBef>
              <a:buFontTx/>
              <a:buNone/>
              <a:defRPr sz="18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2pPr>
            <a:lvl3pPr marL="6858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3pPr>
            <a:lvl4pPr marL="10287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4pPr>
            <a:lvl5pPr marL="13716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</p:txBody>
      </p:sp>
      <p:sp>
        <p:nvSpPr>
          <p:cNvPr id="11" name="タイトル 1"/>
          <p:cNvSpPr>
            <a:spLocks noGrp="1"/>
          </p:cNvSpPr>
          <p:nvPr>
            <p:ph type="title" hasCustomPrompt="1"/>
          </p:nvPr>
        </p:nvSpPr>
        <p:spPr>
          <a:xfrm>
            <a:off x="900001" y="0"/>
            <a:ext cx="7344000" cy="1188000"/>
          </a:xfrm>
          <a:prstGeom prst="rect">
            <a:avLst/>
          </a:prstGeom>
          <a:blipFill dpi="0" rotWithShape="1">
            <a:blip r:embed="rId2"/>
            <a:srcRect/>
            <a:stretch/>
          </a:blipFill>
        </p:spPr>
        <p:txBody>
          <a:bodyPr anchor="ctr" anchorCtr="0">
            <a:normAutofit/>
          </a:bodyPr>
          <a:lstStyle>
            <a:lvl1pPr>
              <a:defRPr baseline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 dirty="0"/>
              <a:t>マスタータイトル書式設定</a:t>
            </a: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5" y="1188000"/>
            <a:ext cx="7348743" cy="18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767573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箇条書き・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34000" y="515813"/>
            <a:ext cx="8658480" cy="5505475"/>
          </a:xfrm>
        </p:spPr>
        <p:txBody>
          <a:bodyPr>
            <a:noAutofit/>
          </a:bodyPr>
          <a:lstStyle>
            <a:lvl1pPr marL="3429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8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en-US" altLang="ja-JP"/>
              <a:t>Lv1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55949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プレビュ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51520" y="515813"/>
            <a:ext cx="4104456" cy="5505475"/>
          </a:xfrm>
        </p:spPr>
        <p:txBody>
          <a:bodyPr>
            <a:noAutofit/>
          </a:bodyPr>
          <a:lstStyle>
            <a:lvl1pPr marL="0" indent="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24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タイトル</a:t>
            </a:r>
            <a:r>
              <a:rPr kumimoji="1" lang="en-US" altLang="ja-JP"/>
              <a:t>(Lv1)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図プレースホルダー 5">
            <a:extLst>
              <a:ext uri="{FF2B5EF4-FFF2-40B4-BE49-F238E27FC236}">
                <a16:creationId xmlns:a16="http://schemas.microsoft.com/office/drawing/2014/main" id="{743CB34E-FE3F-460C-8470-8A22E04DFE7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88024" y="516892"/>
            <a:ext cx="4104456" cy="5504395"/>
          </a:xfrm>
          <a:ln>
            <a:solidFill>
              <a:schemeClr val="accent5"/>
            </a:solidFill>
          </a:ln>
        </p:spPr>
        <p:txBody>
          <a:bodyPr/>
          <a:lstStyle/>
          <a:p>
            <a:r>
              <a:rPr kumimoji="1" lang="ja-JP" altLang="en-US"/>
              <a:t>アイコンをクリックして図を追加</a:t>
            </a:r>
          </a:p>
        </p:txBody>
      </p:sp>
    </p:spTree>
    <p:extLst>
      <p:ext uri="{BB962C8B-B14F-4D97-AF65-F5344CB8AC3E}">
        <p14:creationId xmlns:p14="http://schemas.microsoft.com/office/powerpoint/2010/main" val="4094596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箇条書き・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34000" y="515813"/>
            <a:ext cx="8658480" cy="5505475"/>
          </a:xfrm>
        </p:spPr>
        <p:txBody>
          <a:bodyPr>
            <a:noAutofit/>
          </a:bodyPr>
          <a:lstStyle>
            <a:lvl1pPr marL="3429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8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en-US" altLang="ja-JP"/>
              <a:t>Lv1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9E0D9298-421E-4926-815D-31B4285E352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57BC2AE-4E44-AB49-8304-908CC7837B0D}"/>
              </a:ext>
            </a:extLst>
          </p:cNvPr>
          <p:cNvSpPr/>
          <p:nvPr userDrawn="1"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28239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章の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0" y="2817000"/>
            <a:ext cx="9144000" cy="1224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4016" y="2816932"/>
            <a:ext cx="9036496" cy="1224136"/>
          </a:xfrm>
        </p:spPr>
        <p:txBody>
          <a:bodyPr>
            <a:normAutofit/>
          </a:bodyPr>
          <a:lstStyle>
            <a:lvl1pPr algn="l">
              <a:defRPr sz="2800" b="1" spc="170" baseline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E0D9298-421E-4926-815D-31B4285E352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D871167C-E917-7B4C-A325-35D48A2E213B}"/>
              </a:ext>
            </a:extLst>
          </p:cNvPr>
          <p:cNvSpPr/>
          <p:nvPr userDrawn="1"/>
        </p:nvSpPr>
        <p:spPr>
          <a:xfrm>
            <a:off x="0" y="2817000"/>
            <a:ext cx="9144000" cy="1224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532333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58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節の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4016" y="3284984"/>
            <a:ext cx="9036496" cy="468052"/>
          </a:xfrm>
        </p:spPr>
        <p:txBody>
          <a:bodyPr>
            <a:normAutofit/>
          </a:bodyPr>
          <a:lstStyle>
            <a:lvl1pPr algn="l">
              <a:defRPr sz="2400" b="1" spc="170" baseline="0">
                <a:solidFill>
                  <a:srgbClr val="007BFF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4" name="直線コネクタ 3"/>
          <p:cNvCxnSpPr/>
          <p:nvPr/>
        </p:nvCxnSpPr>
        <p:spPr>
          <a:xfrm>
            <a:off x="0" y="3789040"/>
            <a:ext cx="9144000" cy="0"/>
          </a:xfrm>
          <a:prstGeom prst="line">
            <a:avLst/>
          </a:prstGeom>
          <a:ln w="38100">
            <a:solidFill>
              <a:srgbClr val="007B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コンテンツ プレースホルダー 5"/>
          <p:cNvSpPr>
            <a:spLocks noGrp="1"/>
          </p:cNvSpPr>
          <p:nvPr>
            <p:ph sz="quarter" idx="17"/>
          </p:nvPr>
        </p:nvSpPr>
        <p:spPr>
          <a:xfrm>
            <a:off x="144016" y="2708920"/>
            <a:ext cx="9036495" cy="554360"/>
          </a:xfrm>
        </p:spPr>
        <p:txBody>
          <a:bodyPr anchor="ctr"/>
          <a:lstStyle>
            <a:lvl1pPr marL="0" indent="0">
              <a:buNone/>
              <a:defRPr>
                <a:solidFill>
                  <a:srgbClr val="007BFF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965766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58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ソースコード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5647A0A-1835-48D8-8585-A096A35938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C6376A69-B14F-420C-BA7E-28D9A04AE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29A4A0C-44DA-4DFF-B2AA-EB1F67B43671}"/>
              </a:ext>
            </a:extLst>
          </p:cNvPr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0" name="テキスト プレースホルダー 12">
            <a:extLst>
              <a:ext uri="{FF2B5EF4-FFF2-40B4-BE49-F238E27FC236}">
                <a16:creationId xmlns:a16="http://schemas.microsoft.com/office/drawing/2014/main" id="{CA10F8BA-A160-4FEB-A137-B74BB02B8E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CF13DF4A-FD23-4375-A8FE-E2A147465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515813"/>
            <a:ext cx="8820472" cy="5505475"/>
          </a:xfrm>
          <a:ln w="15875">
            <a:solidFill>
              <a:srgbClr val="646464"/>
            </a:solidFill>
          </a:ln>
        </p:spPr>
        <p:txBody>
          <a:bodyPr>
            <a:noAutofit/>
          </a:bodyPr>
          <a:lstStyle>
            <a:lvl1pPr marL="0" indent="0" algn="l" eaLnBrk="0" hangingPunct="0">
              <a:lnSpc>
                <a:spcPct val="90000"/>
              </a:lnSpc>
              <a:spcBef>
                <a:spcPts val="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1200">
                <a:solidFill>
                  <a:schemeClr val="tx1"/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68428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ソースコード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5647A0A-1835-48D8-8585-A096A35938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C6376A69-B14F-420C-BA7E-28D9A04AE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29A4A0C-44DA-4DFF-B2AA-EB1F67B43671}"/>
              </a:ext>
            </a:extLst>
          </p:cNvPr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0" name="テキスト プレースホルダー 12">
            <a:extLst>
              <a:ext uri="{FF2B5EF4-FFF2-40B4-BE49-F238E27FC236}">
                <a16:creationId xmlns:a16="http://schemas.microsoft.com/office/drawing/2014/main" id="{CA10F8BA-A160-4FEB-A137-B74BB02B8E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CF13DF4A-FD23-4375-A8FE-E2A147465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988840"/>
            <a:ext cx="8820472" cy="4032448"/>
          </a:xfrm>
          <a:ln w="15875">
            <a:solidFill>
              <a:srgbClr val="646464"/>
            </a:solidFill>
          </a:ln>
        </p:spPr>
        <p:txBody>
          <a:bodyPr>
            <a:noAutofit/>
          </a:bodyPr>
          <a:lstStyle>
            <a:lvl1pPr marL="0" indent="0" algn="l" eaLnBrk="0" hangingPunct="0">
              <a:lnSpc>
                <a:spcPct val="90000"/>
              </a:lnSpc>
              <a:spcBef>
                <a:spcPts val="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1200">
                <a:solidFill>
                  <a:schemeClr val="tx1"/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2" name="コンテンツ プレースホルダー 2">
            <a:extLst>
              <a:ext uri="{FF2B5EF4-FFF2-40B4-BE49-F238E27FC236}">
                <a16:creationId xmlns:a16="http://schemas.microsoft.com/office/drawing/2014/main" id="{0117494B-F873-4237-956E-805FB6A5A835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251520" y="515813"/>
            <a:ext cx="8640960" cy="1401019"/>
          </a:xfrm>
        </p:spPr>
        <p:txBody>
          <a:bodyPr>
            <a:noAutofit/>
          </a:bodyPr>
          <a:lstStyle>
            <a:lvl1pPr marL="0" indent="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24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タイトル</a:t>
            </a:r>
            <a:r>
              <a:rPr kumimoji="1" lang="en-US" altLang="ja-JP"/>
              <a:t>(Lv1)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</p:spTree>
    <p:extLst>
      <p:ext uri="{BB962C8B-B14F-4D97-AF65-F5344CB8AC3E}">
        <p14:creationId xmlns:p14="http://schemas.microsoft.com/office/powerpoint/2010/main" val="3475318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箇条書き・ベー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515813"/>
            <a:ext cx="8229600" cy="5505475"/>
          </a:xfrm>
        </p:spPr>
        <p:txBody>
          <a:bodyPr>
            <a:noAutofit/>
          </a:bodyPr>
          <a:lstStyle>
            <a:lvl1pPr marL="0" indent="0" algn="just">
              <a:lnSpc>
                <a:spcPct val="150000"/>
              </a:lnSpc>
              <a:buClr>
                <a:srgbClr val="007BFF"/>
              </a:buClr>
              <a:buFont typeface="Wingdings" panose="05000000000000000000" pitchFamily="2" charset="2"/>
              <a:buNone/>
              <a:defRPr sz="24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914400" indent="-457200" algn="just">
              <a:lnSpc>
                <a:spcPct val="150000"/>
              </a:lnSpc>
              <a:buClr>
                <a:srgbClr val="007BFF"/>
              </a:buClr>
              <a:buFont typeface="Wingdings" panose="05000000000000000000" pitchFamily="2" charset="2"/>
              <a:buChar char="n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42900" algn="just">
              <a:lnSpc>
                <a:spcPct val="150000"/>
              </a:lnSpc>
              <a:buClr>
                <a:srgbClr val="007BFF"/>
              </a:buClr>
              <a:buFontTx/>
              <a:buChar char="└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Wingdings" panose="05000000000000000000" pitchFamily="2" charset="2"/>
              <a:buChar char="l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09106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0" y="6599045"/>
            <a:ext cx="9144000" cy="260647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</a:endParaRPr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79512" y="6545112"/>
            <a:ext cx="34196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ctr" defTabSz="914400" rtl="0" eaLnBrk="1" latinLnBrk="0" hangingPunct="1">
              <a:defRPr kumimoji="1" sz="900" kern="120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Copyright ©  </a:t>
            </a:r>
            <a:r>
              <a:rPr lang="en-US" altLang="ja-JP" dirty="0" err="1"/>
              <a:t>Asial</a:t>
            </a:r>
            <a:r>
              <a:rPr lang="en-US" altLang="ja-JP" dirty="0"/>
              <a:t> Corporation. All Rights Reserved.</a:t>
            </a:r>
            <a:endParaRPr lang="ja-JP" altLang="en-US" dirty="0"/>
          </a:p>
        </p:txBody>
      </p:sp>
      <p:sp>
        <p:nvSpPr>
          <p:cNvPr id="13" name="スライド番号プレースホルダー 9"/>
          <p:cNvSpPr>
            <a:spLocks noGrp="1"/>
          </p:cNvSpPr>
          <p:nvPr>
            <p:ph type="sldNum" sz="quarter" idx="4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メイリオ" panose="020B0604030504040204" pitchFamily="50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8803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75" r:id="rId10"/>
    <p:sldLayoutId id="2147483677" r:id="rId11"/>
    <p:sldLayoutId id="2147483688" r:id="rId12"/>
    <p:sldLayoutId id="2147483690" r:id="rId13"/>
    <p:sldLayoutId id="2147483691" r:id="rId14"/>
    <p:sldLayoutId id="2147483693" r:id="rId15"/>
    <p:sldLayoutId id="2147483694" r:id="rId16"/>
    <p:sldLayoutId id="2147483695" r:id="rId17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2400" kern="1200">
          <a:solidFill>
            <a:srgbClr val="333333"/>
          </a:solidFill>
          <a:latin typeface="UD デジタル 教科書体 NK-B" panose="02020700000000000000" pitchFamily="18" charset="-128"/>
          <a:ea typeface="UD デジタル 教科書体 NK-B" panose="02020700000000000000" pitchFamily="18" charset="-128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1pPr>
      <a:lvl2pPr marL="8001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2pPr>
      <a:lvl3pPr marL="12001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3pPr>
      <a:lvl4pPr marL="16573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4pPr>
      <a:lvl5pPr marL="21145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第</a:t>
            </a:r>
            <a:r>
              <a:rPr lang="en-US" altLang="ja-JP" dirty="0"/>
              <a:t>2</a:t>
            </a:r>
            <a:r>
              <a:rPr lang="ja-JP" altLang="en-US"/>
              <a:t>章 条件による選択（分岐）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E0D9298-421E-4926-815D-31B4285E3528}" type="slidenum">
              <a:rPr kumimoji="1" lang="ja-JP" altLang="en-US" smtClean="0"/>
              <a:pPr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31477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7F2D8F8-5175-AA40-8578-A32E6B5CD4D1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r>
              <a:rPr lang="en-US" altLang="ja-JP" dirty="0"/>
              <a:t>Python</a:t>
            </a:r>
            <a:r>
              <a:rPr lang="ja-JP" altLang="en-US"/>
              <a:t>プログラム</a:t>
            </a:r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135DA4F7-2E53-F347-B298-CB5C59AE66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001" y="197584"/>
            <a:ext cx="7344000" cy="1188000"/>
          </a:xfrm>
        </p:spPr>
        <p:txBody>
          <a:bodyPr/>
          <a:lstStyle/>
          <a:p>
            <a:r>
              <a:rPr lang="ja-JP" altLang="en-US"/>
              <a:t>乱数</a:t>
            </a:r>
          </a:p>
        </p:txBody>
      </p:sp>
      <p:pic>
        <p:nvPicPr>
          <p:cNvPr id="12" name="コンテンツ プレースホルダー 11" descr="タイムライン&#10;&#10;自動的に生成された説明">
            <a:extLst>
              <a:ext uri="{FF2B5EF4-FFF2-40B4-BE49-F238E27FC236}">
                <a16:creationId xmlns:a16="http://schemas.microsoft.com/office/drawing/2014/main" id="{EED8916E-B41B-2941-B7B4-6E7EAE04882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832" y="2029968"/>
            <a:ext cx="4512387" cy="3182112"/>
          </a:xfr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AA73A4D-5392-D643-829C-0CFC9D9E4CE4}"/>
              </a:ext>
            </a:extLst>
          </p:cNvPr>
          <p:cNvSpPr txBox="1"/>
          <p:nvPr/>
        </p:nvSpPr>
        <p:spPr>
          <a:xfrm>
            <a:off x="4925633" y="2130552"/>
            <a:ext cx="3287953" cy="232257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180000" tIns="0" rIns="0" bIns="0" rtlCol="0" anchor="ctr" anchorCtr="0">
            <a:normAutofit/>
          </a:bodyPr>
          <a:lstStyle/>
          <a:p>
            <a:r>
              <a:rPr lang="en-US" altLang="ja-JP" sz="1400" dirty="0"/>
              <a:t>import random</a:t>
            </a:r>
            <a:endParaRPr lang="ja-JP" altLang="ja-JP" sz="1400"/>
          </a:p>
          <a:p>
            <a:r>
              <a:rPr lang="en-US" altLang="ja-JP" sz="1400" dirty="0"/>
              <a:t>a = </a:t>
            </a:r>
            <a:r>
              <a:rPr lang="en-US" altLang="ja-JP" sz="1400" dirty="0" err="1"/>
              <a:t>random.randint</a:t>
            </a:r>
            <a:r>
              <a:rPr lang="en-US" altLang="ja-JP" sz="1400" dirty="0"/>
              <a:t>(0,2)</a:t>
            </a:r>
          </a:p>
          <a:p>
            <a:endParaRPr lang="ja-JP" altLang="ja-JP" sz="1400"/>
          </a:p>
          <a:p>
            <a:r>
              <a:rPr lang="en-US" altLang="ja-JP" sz="1400" dirty="0"/>
              <a:t>if a == 0:</a:t>
            </a:r>
            <a:endParaRPr lang="ja-JP" altLang="ja-JP" sz="1400"/>
          </a:p>
          <a:p>
            <a:r>
              <a:rPr lang="en-US" altLang="ja-JP" sz="1400" dirty="0"/>
              <a:t>    print("0</a:t>
            </a:r>
            <a:r>
              <a:rPr lang="ja-JP" altLang="ja-JP" sz="1400"/>
              <a:t>が入力されました</a:t>
            </a:r>
            <a:r>
              <a:rPr lang="en-US" altLang="ja-JP" sz="1400" dirty="0"/>
              <a:t>")</a:t>
            </a:r>
            <a:endParaRPr lang="ja-JP" altLang="ja-JP" sz="1400"/>
          </a:p>
          <a:p>
            <a:r>
              <a:rPr lang="en-US" altLang="ja-JP" sz="1400" dirty="0" err="1"/>
              <a:t>elif</a:t>
            </a:r>
            <a:r>
              <a:rPr lang="en-US" altLang="ja-JP" sz="1400" dirty="0"/>
              <a:t> a == 1:</a:t>
            </a:r>
            <a:endParaRPr lang="ja-JP" altLang="ja-JP" sz="1400"/>
          </a:p>
          <a:p>
            <a:r>
              <a:rPr lang="en-US" altLang="ja-JP" sz="1400" dirty="0"/>
              <a:t>    print("1</a:t>
            </a:r>
            <a:r>
              <a:rPr lang="ja-JP" altLang="ja-JP" sz="1400"/>
              <a:t>が入力されました</a:t>
            </a:r>
            <a:r>
              <a:rPr lang="en-US" altLang="ja-JP" sz="1400" dirty="0"/>
              <a:t>")</a:t>
            </a:r>
            <a:endParaRPr lang="ja-JP" altLang="ja-JP" sz="1400"/>
          </a:p>
          <a:p>
            <a:r>
              <a:rPr lang="en-US" altLang="ja-JP" sz="1400" dirty="0"/>
              <a:t>else:</a:t>
            </a:r>
            <a:endParaRPr lang="ja-JP" altLang="ja-JP" sz="1400"/>
          </a:p>
          <a:p>
            <a:r>
              <a:rPr lang="en-US" altLang="ja-JP" sz="1400" dirty="0"/>
              <a:t>    print("0,1</a:t>
            </a:r>
            <a:r>
              <a:rPr lang="ja-JP" altLang="ja-JP" sz="1400"/>
              <a:t>以外が入力されました</a:t>
            </a:r>
            <a:r>
              <a:rPr lang="en-US" altLang="ja-JP" sz="1400" dirty="0"/>
              <a:t>")</a:t>
            </a:r>
            <a:r>
              <a:rPr lang="ja-JP" altLang="ja-JP" sz="1400"/>
              <a:t> </a:t>
            </a:r>
            <a:endParaRPr kumimoji="1" lang="ja-JP" altLang="en-US" sz="1400" dirty="0">
              <a:latin typeface="Monacakomi" panose="020B0509020204020204" pitchFamily="49" charset="-128"/>
              <a:ea typeface="Monacakomi" panose="020B0509020204020204" pitchFamily="49" charset="-128"/>
            </a:endParaRPr>
          </a:p>
        </p:txBody>
      </p:sp>
      <p:cxnSp>
        <p:nvCxnSpPr>
          <p:cNvPr id="16" name="カギ線コネクタ 15">
            <a:extLst>
              <a:ext uri="{FF2B5EF4-FFF2-40B4-BE49-F238E27FC236}">
                <a16:creationId xmlns:a16="http://schemas.microsoft.com/office/drawing/2014/main" id="{6D81BD0D-CCF6-AD45-9B94-E2EB7AE83F38}"/>
              </a:ext>
            </a:extLst>
          </p:cNvPr>
          <p:cNvCxnSpPr>
            <a:cxnSpLocks/>
          </p:cNvCxnSpPr>
          <p:nvPr/>
        </p:nvCxnSpPr>
        <p:spPr>
          <a:xfrm flipV="1">
            <a:off x="1719072" y="2660904"/>
            <a:ext cx="3374136" cy="320040"/>
          </a:xfrm>
          <a:prstGeom prst="bentConnector3">
            <a:avLst/>
          </a:prstGeom>
          <a:ln w="28575">
            <a:solidFill>
              <a:srgbClr val="FFC000"/>
            </a:solidFill>
            <a:prstDash val="sysDash"/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59602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716177B8-4892-9246-8A06-5486AC4EB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if-</a:t>
            </a:r>
            <a:r>
              <a:rPr lang="en-US" altLang="ja-JP" dirty="0" err="1"/>
              <a:t>elif</a:t>
            </a:r>
            <a:r>
              <a:rPr lang="en-US" altLang="ja-JP" dirty="0"/>
              <a:t>-else</a:t>
            </a:r>
            <a:endParaRPr lang="ja-JP" altLang="en-US"/>
          </a:p>
        </p:txBody>
      </p:sp>
      <p:pic>
        <p:nvPicPr>
          <p:cNvPr id="8" name="コンテンツ プレースホルダー 7" descr="ダイアグラム&#10;&#10;自動的に生成された説明">
            <a:extLst>
              <a:ext uri="{FF2B5EF4-FFF2-40B4-BE49-F238E27FC236}">
                <a16:creationId xmlns:a16="http://schemas.microsoft.com/office/drawing/2014/main" id="{65385864-BEA9-D944-A77A-3318BA550B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155" y="1293802"/>
            <a:ext cx="6191689" cy="3894772"/>
          </a:xfr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861DC4F-46BF-E64C-B499-9D19182912B1}"/>
              </a:ext>
            </a:extLst>
          </p:cNvPr>
          <p:cNvSpPr txBox="1"/>
          <p:nvPr/>
        </p:nvSpPr>
        <p:spPr>
          <a:xfrm>
            <a:off x="821171" y="5161142"/>
            <a:ext cx="7344000" cy="1020202"/>
          </a:xfrm>
          <a:prstGeom prst="rect">
            <a:avLst/>
          </a:prstGeom>
        </p:spPr>
        <p:txBody>
          <a:bodyPr wrap="square" lIns="0" tIns="0" rIns="0" bIns="0" rtlCol="0">
            <a:normAutofit fontScale="55000" lnSpcReduction="20000"/>
          </a:bodyPr>
          <a:lstStyle/>
          <a:p>
            <a:pPr marL="342900" indent="-34290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latin typeface="+mn-lt"/>
              </a:rPr>
              <a:t>if</a:t>
            </a:r>
            <a:r>
              <a:rPr kumimoji="1" lang="ja-JP" altLang="en-US" sz="2400">
                <a:latin typeface="+mn-lt"/>
              </a:rPr>
              <a:t>の後に</a:t>
            </a:r>
            <a:r>
              <a:rPr kumimoji="1" lang="en-US" altLang="ja-JP" sz="2400" dirty="0" err="1">
                <a:latin typeface="+mn-lt"/>
              </a:rPr>
              <a:t>elif</a:t>
            </a:r>
            <a:r>
              <a:rPr kumimoji="1" lang="ja-JP" altLang="en-US" sz="2400">
                <a:latin typeface="+mn-lt"/>
              </a:rPr>
              <a:t>で条件を追加することができる</a:t>
            </a:r>
            <a:endParaRPr kumimoji="1" lang="en-US" altLang="ja-JP" sz="2400" dirty="0">
              <a:latin typeface="+mn-lt"/>
            </a:endParaRPr>
          </a:p>
          <a:p>
            <a:pPr marL="342900" indent="-34290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US" altLang="ja-JP" sz="2400" dirty="0" err="1"/>
              <a:t>elif</a:t>
            </a:r>
            <a:r>
              <a:rPr lang="ja-JP" altLang="en-US" sz="2400"/>
              <a:t>を複数並べることができる</a:t>
            </a:r>
            <a:endParaRPr lang="en-US" altLang="ja-JP" sz="2400" dirty="0"/>
          </a:p>
          <a:p>
            <a:pPr marL="342900" indent="-34290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latin typeface="+mn-lt"/>
              </a:rPr>
              <a:t>else</a:t>
            </a:r>
            <a:r>
              <a:rPr kumimoji="1" lang="ja-JP" altLang="en-US" sz="2400">
                <a:latin typeface="+mn-lt"/>
              </a:rPr>
              <a:t>を最後に付けることで、すべての条件が偽であるときの処理を作ることができる</a:t>
            </a:r>
            <a:endParaRPr kumimoji="1" lang="en-US" altLang="ja-JP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243188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3EF394-516A-4345-912F-30BD272B7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比較演算子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E54FF5F9-4801-DA4E-8A43-B88EA0F8E1B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7938653"/>
              </p:ext>
            </p:extLst>
          </p:nvPr>
        </p:nvGraphicFramePr>
        <p:xfrm>
          <a:off x="821170" y="1645920"/>
          <a:ext cx="7343999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6378">
                  <a:extLst>
                    <a:ext uri="{9D8B030D-6E8A-4147-A177-3AD203B41FA5}">
                      <a16:colId xmlns:a16="http://schemas.microsoft.com/office/drawing/2014/main" val="1729277603"/>
                    </a:ext>
                  </a:extLst>
                </a:gridCol>
                <a:gridCol w="5877621">
                  <a:extLst>
                    <a:ext uri="{9D8B030D-6E8A-4147-A177-3AD203B41FA5}">
                      <a16:colId xmlns:a16="http://schemas.microsoft.com/office/drawing/2014/main" val="3396119294"/>
                    </a:ext>
                  </a:extLst>
                </a:gridCol>
              </a:tblGrid>
              <a:tr h="447040">
                <a:tc>
                  <a:txBody>
                    <a:bodyPr/>
                    <a:lstStyle/>
                    <a:p>
                      <a:pPr algn="just"/>
                      <a:r>
                        <a:rPr lang="ja-JP" sz="1600" kern="100">
                          <a:effectLst/>
                        </a:rPr>
                        <a:t>演算子</a:t>
                      </a:r>
                      <a:endParaRPr lang="ja-JP" sz="16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1600" kern="100">
                          <a:effectLst/>
                        </a:rPr>
                        <a:t>動作</a:t>
                      </a:r>
                      <a:endParaRPr lang="ja-JP" sz="16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71516969"/>
                  </a:ext>
                </a:extLst>
              </a:tr>
              <a:tr h="894080"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effectLst/>
                        </a:rPr>
                        <a:t>==</a:t>
                      </a:r>
                      <a:endParaRPr lang="ja-JP" sz="16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1600" kern="100">
                          <a:effectLst/>
                        </a:rPr>
                        <a:t>左辺と右辺が等しいか調べる。等しければ真（</a:t>
                      </a:r>
                      <a:r>
                        <a:rPr lang="en-US" sz="1600" kern="100" dirty="0">
                          <a:effectLst/>
                        </a:rPr>
                        <a:t>true</a:t>
                      </a:r>
                      <a:r>
                        <a:rPr lang="ja-JP" sz="1600" kern="100">
                          <a:effectLst/>
                        </a:rPr>
                        <a:t>）、等しくなければ偽（</a:t>
                      </a:r>
                      <a:r>
                        <a:rPr lang="en-US" sz="1600" kern="100" dirty="0">
                          <a:effectLst/>
                        </a:rPr>
                        <a:t>false</a:t>
                      </a:r>
                      <a:r>
                        <a:rPr lang="ja-JP" sz="1600" kern="100">
                          <a:effectLst/>
                        </a:rPr>
                        <a:t>）を返す。</a:t>
                      </a:r>
                      <a:endParaRPr lang="ja-JP" sz="16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14744715"/>
                  </a:ext>
                </a:extLst>
              </a:tr>
              <a:tr h="894080"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effectLst/>
                        </a:rPr>
                        <a:t>!=</a:t>
                      </a:r>
                      <a:endParaRPr lang="ja-JP" sz="16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1600" kern="100">
                          <a:effectLst/>
                        </a:rPr>
                        <a:t>左辺と右辺が等しくないか調べる。等しくなければ真（</a:t>
                      </a:r>
                      <a:r>
                        <a:rPr lang="en-US" sz="1600" kern="100" dirty="0">
                          <a:effectLst/>
                        </a:rPr>
                        <a:t>true</a:t>
                      </a:r>
                      <a:r>
                        <a:rPr lang="ja-JP" sz="1600" kern="100">
                          <a:effectLst/>
                        </a:rPr>
                        <a:t>）、等しければ偽（</a:t>
                      </a:r>
                      <a:r>
                        <a:rPr lang="en-US" sz="1600" kern="100" dirty="0">
                          <a:effectLst/>
                        </a:rPr>
                        <a:t>false</a:t>
                      </a:r>
                      <a:r>
                        <a:rPr lang="ja-JP" sz="1600" kern="100">
                          <a:effectLst/>
                        </a:rPr>
                        <a:t>）を返す。＝＝の反対の結果になる。</a:t>
                      </a:r>
                      <a:endParaRPr lang="ja-JP" sz="16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29638900"/>
                  </a:ext>
                </a:extLst>
              </a:tr>
              <a:tr h="447040"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effectLst/>
                        </a:rPr>
                        <a:t>&gt; </a:t>
                      </a:r>
                      <a:endParaRPr lang="ja-JP" sz="16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kern="100">
                          <a:effectLst/>
                        </a:rPr>
                        <a:t>a &gt; b </a:t>
                      </a:r>
                      <a:r>
                        <a:rPr lang="ja-JP" sz="1600" kern="100">
                          <a:effectLst/>
                        </a:rPr>
                        <a:t>で、</a:t>
                      </a:r>
                      <a:r>
                        <a:rPr lang="en-US" sz="1600" kern="100">
                          <a:effectLst/>
                        </a:rPr>
                        <a:t>a</a:t>
                      </a:r>
                      <a:r>
                        <a:rPr lang="ja-JP" sz="1600" kern="100">
                          <a:effectLst/>
                        </a:rPr>
                        <a:t>が</a:t>
                      </a:r>
                      <a:r>
                        <a:rPr lang="en-US" sz="1600" kern="100">
                          <a:effectLst/>
                        </a:rPr>
                        <a:t>b</a:t>
                      </a:r>
                      <a:r>
                        <a:rPr lang="ja-JP" sz="1600" kern="100">
                          <a:effectLst/>
                        </a:rPr>
                        <a:t>より大きければ真、そうでなければ偽を返す。</a:t>
                      </a:r>
                      <a:endParaRPr lang="ja-JP" sz="16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62739169"/>
                  </a:ext>
                </a:extLst>
              </a:tr>
              <a:tr h="447040"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effectLst/>
                        </a:rPr>
                        <a:t>&gt;=</a:t>
                      </a:r>
                      <a:endParaRPr lang="ja-JP" sz="16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kern="100">
                          <a:effectLst/>
                        </a:rPr>
                        <a:t>a &gt;= b </a:t>
                      </a:r>
                      <a:r>
                        <a:rPr lang="ja-JP" sz="1600" kern="100">
                          <a:effectLst/>
                        </a:rPr>
                        <a:t>で、</a:t>
                      </a:r>
                      <a:r>
                        <a:rPr lang="en-US" sz="1600" kern="100">
                          <a:effectLst/>
                        </a:rPr>
                        <a:t>a</a:t>
                      </a:r>
                      <a:r>
                        <a:rPr lang="ja-JP" sz="1600" kern="100">
                          <a:effectLst/>
                        </a:rPr>
                        <a:t>が</a:t>
                      </a:r>
                      <a:r>
                        <a:rPr lang="en-US" sz="1600" kern="100">
                          <a:effectLst/>
                        </a:rPr>
                        <a:t>b</a:t>
                      </a:r>
                      <a:r>
                        <a:rPr lang="ja-JP" sz="1600" kern="100">
                          <a:effectLst/>
                        </a:rPr>
                        <a:t>以上なら真、そうでなければ偽を返す。</a:t>
                      </a:r>
                      <a:endParaRPr lang="ja-JP" sz="16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61199723"/>
                  </a:ext>
                </a:extLst>
              </a:tr>
              <a:tr h="447040"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effectLst/>
                        </a:rPr>
                        <a:t>&lt; </a:t>
                      </a:r>
                      <a:endParaRPr lang="ja-JP" sz="16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kern="100">
                          <a:effectLst/>
                        </a:rPr>
                        <a:t>a &lt; b </a:t>
                      </a:r>
                      <a:r>
                        <a:rPr lang="ja-JP" sz="1600" kern="100">
                          <a:effectLst/>
                        </a:rPr>
                        <a:t>で、</a:t>
                      </a:r>
                      <a:r>
                        <a:rPr lang="en-US" sz="1600" kern="100">
                          <a:effectLst/>
                        </a:rPr>
                        <a:t>a</a:t>
                      </a:r>
                      <a:r>
                        <a:rPr lang="ja-JP" sz="1600" kern="100">
                          <a:effectLst/>
                        </a:rPr>
                        <a:t>が</a:t>
                      </a:r>
                      <a:r>
                        <a:rPr lang="en-US" sz="1600" kern="100">
                          <a:effectLst/>
                        </a:rPr>
                        <a:t>b</a:t>
                      </a:r>
                      <a:r>
                        <a:rPr lang="ja-JP" sz="1600" kern="100">
                          <a:effectLst/>
                        </a:rPr>
                        <a:t>より小さければ真、そうでなければ偽を返す。</a:t>
                      </a:r>
                      <a:endParaRPr lang="ja-JP" sz="16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49327425"/>
                  </a:ext>
                </a:extLst>
              </a:tr>
              <a:tr h="447040"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effectLst/>
                        </a:rPr>
                        <a:t>&lt;=</a:t>
                      </a:r>
                      <a:endParaRPr lang="ja-JP" sz="16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kern="100" dirty="0">
                          <a:effectLst/>
                        </a:rPr>
                        <a:t>a &lt;= b </a:t>
                      </a:r>
                      <a:r>
                        <a:rPr lang="ja-JP" sz="1600" kern="100">
                          <a:effectLst/>
                        </a:rPr>
                        <a:t>で、</a:t>
                      </a:r>
                      <a:r>
                        <a:rPr lang="en-US" sz="1600" kern="100" dirty="0">
                          <a:effectLst/>
                        </a:rPr>
                        <a:t>a</a:t>
                      </a:r>
                      <a:r>
                        <a:rPr lang="ja-JP" sz="1600" kern="100">
                          <a:effectLst/>
                        </a:rPr>
                        <a:t>が</a:t>
                      </a:r>
                      <a:r>
                        <a:rPr lang="en-US" sz="1600" kern="100" dirty="0">
                          <a:effectLst/>
                        </a:rPr>
                        <a:t>b</a:t>
                      </a:r>
                      <a:r>
                        <a:rPr lang="ja-JP" sz="1600" kern="100">
                          <a:effectLst/>
                        </a:rPr>
                        <a:t>以下なら真、そうでなければ偽を返す。</a:t>
                      </a:r>
                      <a:endParaRPr lang="ja-JP" sz="16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106265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3627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4D1DDC1B-20EE-7C44-B7B5-FB1315E24256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3460001" y="1654629"/>
            <a:ext cx="4784000" cy="4521071"/>
          </a:xfrm>
        </p:spPr>
        <p:txBody>
          <a:bodyPr anchor="t">
            <a:normAutofit/>
          </a:bodyPr>
          <a:lstStyle/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ja-JP" altLang="en-US" sz="2000"/>
              <a:t>条件の評価の結果に応じて、処理が選択される</a:t>
            </a:r>
            <a:endParaRPr lang="en-US" altLang="ja-JP" sz="2000" dirty="0"/>
          </a:p>
          <a:p>
            <a:pPr>
              <a:lnSpc>
                <a:spcPct val="90000"/>
              </a:lnSpc>
            </a:pPr>
            <a:endParaRPr lang="en-US" altLang="ja-JP" sz="2000" dirty="0">
              <a:solidFill>
                <a:schemeClr val="tx1"/>
              </a:solidFill>
            </a:endParaRP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ja-JP" altLang="en-US" sz="2000">
                <a:solidFill>
                  <a:srgbClr val="0061B1"/>
                </a:solidFill>
              </a:rPr>
              <a:t>プログラムのどの場所が実行されるか、コンピュータが判定して、分岐する</a:t>
            </a:r>
            <a:endParaRPr lang="en-US" altLang="ja-JP" sz="2000" dirty="0">
              <a:solidFill>
                <a:srgbClr val="0061B1"/>
              </a:solidFill>
            </a:endParaRPr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altLang="ja-JP" sz="2000" dirty="0"/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altLang="ja-JP" sz="2000" dirty="0"/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altLang="ja-JP" sz="2000" dirty="0"/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altLang="ja-JP" sz="2000" dirty="0"/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ja-JP" altLang="en-US" sz="2000"/>
              <a:t>３つの制御構造の組み合わせで、複雑なプログラムを作ることができる</a:t>
            </a:r>
            <a:endParaRPr lang="en-US" altLang="ja-JP" sz="2000" dirty="0"/>
          </a:p>
          <a:p>
            <a:pPr marL="800100" lvl="2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ja-JP" altLang="en-US" sz="1700"/>
              <a:t>順次実行</a:t>
            </a:r>
            <a:r>
              <a:rPr lang="en-US" altLang="ja-JP" sz="1700" dirty="0"/>
              <a:t>		</a:t>
            </a:r>
            <a:r>
              <a:rPr lang="ja-JP" altLang="en-US" sz="1700"/>
              <a:t>（</a:t>
            </a:r>
            <a:r>
              <a:rPr lang="en-US" altLang="ja-JP" sz="1700" dirty="0"/>
              <a:t>※</a:t>
            </a:r>
            <a:r>
              <a:rPr lang="ja-JP" altLang="en-US" sz="1700"/>
              <a:t>第</a:t>
            </a:r>
            <a:r>
              <a:rPr lang="en-US" altLang="ja-JP" sz="1700" dirty="0"/>
              <a:t>1</a:t>
            </a:r>
            <a:r>
              <a:rPr lang="ja-JP" altLang="en-US" sz="1700"/>
              <a:t>章）</a:t>
            </a:r>
            <a:endParaRPr lang="en-US" altLang="ja-JP" sz="1700" dirty="0"/>
          </a:p>
          <a:p>
            <a:pPr marL="800100" lvl="2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ja-JP" altLang="en-US" sz="1700"/>
              <a:t>選択（分岐）</a:t>
            </a:r>
            <a:endParaRPr lang="en-US" altLang="ja-JP" sz="1700" dirty="0"/>
          </a:p>
          <a:p>
            <a:pPr marL="800100" lvl="2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ja-JP" altLang="en-US" sz="1700"/>
              <a:t>繰り返し</a:t>
            </a:r>
            <a:r>
              <a:rPr lang="en-US" altLang="ja-JP" sz="1700" dirty="0"/>
              <a:t>		</a:t>
            </a:r>
            <a:r>
              <a:rPr lang="ja-JP" altLang="en-US" sz="1700"/>
              <a:t>（</a:t>
            </a:r>
            <a:r>
              <a:rPr lang="en-US" altLang="ja-JP" sz="1700" dirty="0"/>
              <a:t>※</a:t>
            </a:r>
            <a:r>
              <a:rPr lang="ja-JP" altLang="en-US" sz="1700"/>
              <a:t>第</a:t>
            </a:r>
            <a:r>
              <a:rPr lang="en-US" altLang="ja-JP" sz="1700" dirty="0"/>
              <a:t>4</a:t>
            </a:r>
            <a:r>
              <a:rPr lang="ja-JP" altLang="en-US" sz="1700"/>
              <a:t>章）</a:t>
            </a:r>
            <a:endParaRPr lang="en-US" altLang="ja-JP" sz="1700" dirty="0"/>
          </a:p>
          <a:p>
            <a:pPr marL="800100" lvl="2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altLang="ja-JP" sz="1700" dirty="0"/>
          </a:p>
        </p:txBody>
      </p:sp>
      <p:pic>
        <p:nvPicPr>
          <p:cNvPr id="3" name="図 2" descr="QR コード が含まれている画像&#10;&#10;自動的に生成された説明">
            <a:extLst>
              <a:ext uri="{FF2B5EF4-FFF2-40B4-BE49-F238E27FC236}">
                <a16:creationId xmlns:a16="http://schemas.microsoft.com/office/drawing/2014/main" id="{0140C7D0-DB43-374A-95E9-1F716DACE3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999" y="1244324"/>
            <a:ext cx="2560002" cy="4711767"/>
          </a:xfrm>
          <a:prstGeom prst="rect">
            <a:avLst/>
          </a:prstGeom>
          <a:noFill/>
        </p:spPr>
      </p:pic>
      <p:sp>
        <p:nvSpPr>
          <p:cNvPr id="4" name="タイトル 3">
            <a:extLst>
              <a:ext uri="{FF2B5EF4-FFF2-40B4-BE49-F238E27FC236}">
                <a16:creationId xmlns:a16="http://schemas.microsoft.com/office/drawing/2014/main" id="{8636250A-E295-E941-AF0F-2F07AAD8F7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001" y="0"/>
            <a:ext cx="7344000" cy="1188000"/>
          </a:xfrm>
        </p:spPr>
        <p:txBody>
          <a:bodyPr anchor="ctr">
            <a:normAutofit/>
          </a:bodyPr>
          <a:lstStyle/>
          <a:p>
            <a:r>
              <a:rPr lang="ja-JP" altLang="en-US"/>
              <a:t>選択（分岐）</a:t>
            </a:r>
          </a:p>
        </p:txBody>
      </p:sp>
    </p:spTree>
    <p:extLst>
      <p:ext uri="{BB962C8B-B14F-4D97-AF65-F5344CB8AC3E}">
        <p14:creationId xmlns:p14="http://schemas.microsoft.com/office/powerpoint/2010/main" val="993063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3FF24D-BB17-5E42-9321-3F5E21E3E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if</a:t>
            </a:r>
            <a:r>
              <a:rPr lang="ja-JP" altLang="en-US"/>
              <a:t>（もしも）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7F65A5A-C409-4E42-B59C-EDCFDF6F20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9592" y="1728000"/>
            <a:ext cx="7344816" cy="3961600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値を評価して、結果が真（</a:t>
            </a:r>
            <a:r>
              <a:rPr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true</a:t>
            </a: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）か偽（</a:t>
            </a:r>
            <a:r>
              <a:rPr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false</a:t>
            </a: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）かにより、動作を変える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143000" lvl="2" indent="-457200">
              <a:buFont typeface="Arial" panose="020B0604020202020204" pitchFamily="34" charset="0"/>
              <a:buChar char="•"/>
            </a:pPr>
            <a:r>
              <a:rPr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if</a:t>
            </a: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キーワードの後ろに、条件を表す式を書く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143000" lvl="2" indent="-457200">
              <a:buFont typeface="Arial" panose="020B0604020202020204" pitchFamily="34" charset="0"/>
              <a:buChar char="•"/>
            </a:pP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143000" lvl="2" indent="-457200">
              <a:buFont typeface="Arial" panose="020B0604020202020204" pitchFamily="34" charset="0"/>
              <a:buChar char="•"/>
            </a:pP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条件を表す式では、比較演算子を使う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485900" lvl="3" indent="-457200">
              <a:buFont typeface="Arial" panose="020B0604020202020204" pitchFamily="34" charset="0"/>
              <a:buChar char="•"/>
            </a:pPr>
            <a:r>
              <a:rPr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== </a:t>
            </a: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は比較演算子の一つ。左辺と右辺が等しいか調べる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143000" lvl="2" indent="-457200">
              <a:buFont typeface="Arial" panose="020B0604020202020204" pitchFamily="34" charset="0"/>
              <a:buChar char="•"/>
            </a:pPr>
            <a:r>
              <a:rPr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if</a:t>
            </a: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の次の行は</a:t>
            </a:r>
            <a:r>
              <a:rPr lang="ja-JP" altLang="en-US" b="1">
                <a:solidFill>
                  <a:schemeClr val="accent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インデント（字下げ）</a:t>
            </a: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して書く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387F391-DB34-2741-92F0-F2D158CCD446}"/>
              </a:ext>
            </a:extLst>
          </p:cNvPr>
          <p:cNvSpPr txBox="1"/>
          <p:nvPr/>
        </p:nvSpPr>
        <p:spPr>
          <a:xfrm>
            <a:off x="1240968" y="3104579"/>
            <a:ext cx="4538040" cy="10561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72000" tIns="0" rIns="0" bIns="0" rtlCol="0" anchor="ctr" anchorCtr="0">
            <a:normAutofit/>
          </a:bodyPr>
          <a:lstStyle/>
          <a:p>
            <a:r>
              <a:rPr lang="en-US" altLang="ja-JP" dirty="0"/>
              <a:t>a = int( input("0</a:t>
            </a:r>
            <a:r>
              <a:rPr lang="ja-JP" altLang="ja-JP"/>
              <a:t>か</a:t>
            </a:r>
            <a:r>
              <a:rPr lang="en-US" altLang="ja-JP" dirty="0"/>
              <a:t>1</a:t>
            </a:r>
            <a:r>
              <a:rPr lang="ja-JP" altLang="ja-JP"/>
              <a:t>を入力してください</a:t>
            </a:r>
            <a:r>
              <a:rPr lang="en-US" altLang="ja-JP" dirty="0"/>
              <a:t>"))</a:t>
            </a:r>
            <a:endParaRPr lang="ja-JP" altLang="ja-JP"/>
          </a:p>
          <a:p>
            <a:r>
              <a:rPr lang="en-US" altLang="ja-JP" dirty="0"/>
              <a:t>if a == 0:</a:t>
            </a:r>
            <a:endParaRPr lang="ja-JP" altLang="ja-JP"/>
          </a:p>
          <a:p>
            <a:r>
              <a:rPr lang="en-US" altLang="ja-JP" dirty="0"/>
              <a:t>    print("0</a:t>
            </a:r>
            <a:r>
              <a:rPr lang="ja-JP" altLang="ja-JP"/>
              <a:t>が入力されました</a:t>
            </a:r>
            <a:r>
              <a:rPr lang="en-US" altLang="ja-JP" dirty="0"/>
              <a:t>")</a:t>
            </a:r>
            <a:r>
              <a:rPr lang="ja-JP" altLang="ja-JP"/>
              <a:t> </a:t>
            </a:r>
            <a:endParaRPr kumimoji="1" lang="ja-JP" altLang="en-US" sz="2400" dirty="0">
              <a:latin typeface="Monacakomi" panose="020B0509020204020204" pitchFamily="49" charset="-128"/>
              <a:ea typeface="Monacakomi" panose="020B0509020204020204" pitchFamily="49" charset="-128"/>
            </a:endParaRPr>
          </a:p>
        </p:txBody>
      </p:sp>
      <p:sp>
        <p:nvSpPr>
          <p:cNvPr id="6" name="右矢印 5">
            <a:extLst>
              <a:ext uri="{FF2B5EF4-FFF2-40B4-BE49-F238E27FC236}">
                <a16:creationId xmlns:a16="http://schemas.microsoft.com/office/drawing/2014/main" id="{0B5F0EA1-B12A-0F43-95E2-2C2BA71DA97B}"/>
              </a:ext>
            </a:extLst>
          </p:cNvPr>
          <p:cNvSpPr/>
          <p:nvPr/>
        </p:nvSpPr>
        <p:spPr>
          <a:xfrm>
            <a:off x="5918080" y="3779367"/>
            <a:ext cx="574103" cy="294958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" name="図 6" descr="テキスト&#10;&#10;自動的に生成された説明">
            <a:extLst>
              <a:ext uri="{FF2B5EF4-FFF2-40B4-BE49-F238E27FC236}">
                <a16:creationId xmlns:a16="http://schemas.microsoft.com/office/drawing/2014/main" id="{C5D4532D-11B7-EA4E-9004-7385E8806B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7939" y="3760000"/>
            <a:ext cx="1464945" cy="31432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8" name="角丸四角形吹き出し 7">
            <a:extLst>
              <a:ext uri="{FF2B5EF4-FFF2-40B4-BE49-F238E27FC236}">
                <a16:creationId xmlns:a16="http://schemas.microsoft.com/office/drawing/2014/main" id="{444A705B-6201-E44E-BD88-4742605E46C5}"/>
              </a:ext>
            </a:extLst>
          </p:cNvPr>
          <p:cNvSpPr/>
          <p:nvPr/>
        </p:nvSpPr>
        <p:spPr>
          <a:xfrm>
            <a:off x="6215270" y="3104579"/>
            <a:ext cx="2029138" cy="528066"/>
          </a:xfrm>
          <a:prstGeom prst="wedgeRound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/>
              <a:t>入力された値（</a:t>
            </a:r>
            <a:r>
              <a:rPr kumimoji="1" lang="en-US" altLang="ja-JP" sz="1400" dirty="0"/>
              <a:t>a</a:t>
            </a:r>
            <a:r>
              <a:rPr kumimoji="1" lang="ja-JP" altLang="en-US" sz="1400"/>
              <a:t>に代入された値）が０なら</a:t>
            </a:r>
          </a:p>
        </p:txBody>
      </p:sp>
    </p:spTree>
    <p:extLst>
      <p:ext uri="{BB962C8B-B14F-4D97-AF65-F5344CB8AC3E}">
        <p14:creationId xmlns:p14="http://schemas.microsoft.com/office/powerpoint/2010/main" val="1072920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8636250A-E295-E941-AF0F-2F07AAD8F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altLang="ja-JP" dirty="0"/>
              <a:t>if ( </a:t>
            </a:r>
            <a:r>
              <a:rPr lang="ja-JP" altLang="en-US"/>
              <a:t>条件式　</a:t>
            </a:r>
            <a:r>
              <a:rPr lang="en-US" altLang="ja-JP" dirty="0"/>
              <a:t>)</a:t>
            </a:r>
            <a:r>
              <a:rPr lang="ja-JP" altLang="en-US"/>
              <a:t>　</a:t>
            </a:r>
            <a:r>
              <a:rPr lang="en-US" altLang="ja-JP" dirty="0"/>
              <a:t>{ </a:t>
            </a:r>
            <a:r>
              <a:rPr lang="ja-JP" altLang="en-US"/>
              <a:t>処理</a:t>
            </a:r>
            <a:r>
              <a:rPr lang="en-US" altLang="ja-JP" dirty="0"/>
              <a:t>; … ; }</a:t>
            </a:r>
            <a:endParaRPr lang="ja-JP" altLang="en-US"/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4D1DDC1B-20EE-7C44-B7B5-FB1315E242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19" y="515813"/>
            <a:ext cx="5562872" cy="6073830"/>
          </a:xfrm>
        </p:spPr>
        <p:txBody>
          <a:bodyPr anchor="t">
            <a:normAutofit/>
          </a:bodyPr>
          <a:lstStyle/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ja-JP" sz="2300" dirty="0"/>
              <a:t>if</a:t>
            </a:r>
            <a:r>
              <a:rPr lang="ja-JP" altLang="en-US" sz="2300"/>
              <a:t>文の書き方</a:t>
            </a:r>
            <a:endParaRPr lang="en-US" altLang="ja-JP" sz="2300" dirty="0"/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altLang="ja-JP" sz="2300" dirty="0"/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altLang="ja-JP" sz="2300" dirty="0"/>
          </a:p>
          <a:p>
            <a:pPr>
              <a:lnSpc>
                <a:spcPct val="90000"/>
              </a:lnSpc>
            </a:pPr>
            <a:endParaRPr lang="en-US" altLang="ja-JP" sz="2300" dirty="0"/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ja-JP" sz="2300" dirty="0"/>
              <a:t>if</a:t>
            </a:r>
            <a:r>
              <a:rPr lang="ja-JP" altLang="en-US" sz="2300"/>
              <a:t>キーワード</a:t>
            </a:r>
            <a:endParaRPr lang="en-US" altLang="ja-JP" sz="2300" dirty="0"/>
          </a:p>
          <a:p>
            <a:pPr marL="108585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ja-JP" altLang="en-US" sz="1900"/>
              <a:t>全て小文字</a:t>
            </a:r>
            <a:endParaRPr lang="en-US" altLang="ja-JP" sz="1900" dirty="0"/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ja-JP" altLang="en-US" sz="2300"/>
              <a:t>条件式</a:t>
            </a:r>
            <a:r>
              <a:rPr lang="en-US" altLang="ja-JP" sz="2300" dirty="0"/>
              <a:t> : </a:t>
            </a:r>
          </a:p>
          <a:p>
            <a:pPr marL="108585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ja-JP" altLang="en-US" sz="1900"/>
              <a:t>条件式とは「値を比較して、等しいか等しくないか調べる」などの式</a:t>
            </a:r>
            <a:endParaRPr lang="en-US" altLang="ja-JP" sz="1900" dirty="0"/>
          </a:p>
          <a:p>
            <a:pPr marL="108585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ja-JP" altLang="en-US" sz="1900"/>
              <a:t>式の後ろに</a:t>
            </a:r>
            <a:r>
              <a:rPr lang="en-US" altLang="ja-JP" sz="1900" dirty="0"/>
              <a:t>“:”</a:t>
            </a:r>
            <a:r>
              <a:rPr lang="ja-JP" altLang="en-US" sz="1900"/>
              <a:t>を付ける</a:t>
            </a:r>
            <a:endParaRPr lang="en-US" altLang="ja-JP" sz="1900" dirty="0"/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ja-JP" altLang="en-US" sz="2300"/>
              <a:t>処理</a:t>
            </a:r>
            <a:endParaRPr lang="en-US" altLang="ja-JP" sz="2300" dirty="0"/>
          </a:p>
          <a:p>
            <a:pPr marL="108585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ja-JP" altLang="en-US" sz="1900"/>
              <a:t>条件式が「真」（正しい）と判定されたときに実行する処理を書く</a:t>
            </a:r>
            <a:endParaRPr lang="en-US" altLang="ja-JP" sz="1900" dirty="0"/>
          </a:p>
          <a:p>
            <a:pPr marL="108585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ja-JP" altLang="en-US" sz="1900" u="sng"/>
              <a:t>インデント（字下げ）</a:t>
            </a:r>
            <a:r>
              <a:rPr lang="ja-JP" altLang="en-US" sz="1900"/>
              <a:t>する</a:t>
            </a:r>
            <a:endParaRPr lang="en-US" altLang="ja-JP" sz="1900" dirty="0"/>
          </a:p>
        </p:txBody>
      </p:sp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427188F3-EB14-7E42-AF05-AFEA2DD602E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ja-JP" altLang="en-US"/>
          </a:p>
        </p:txBody>
      </p:sp>
      <p:pic>
        <p:nvPicPr>
          <p:cNvPr id="3" name="図 2" descr="QR コード が含まれている画像&#10;&#10;自動的に生成された説明">
            <a:extLst>
              <a:ext uri="{FF2B5EF4-FFF2-40B4-BE49-F238E27FC236}">
                <a16:creationId xmlns:a16="http://schemas.microsoft.com/office/drawing/2014/main" id="{0140C7D0-DB43-374A-95E9-1F716DACE3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208" y="1073116"/>
            <a:ext cx="2560002" cy="4711767"/>
          </a:xfrm>
          <a:prstGeom prst="rect">
            <a:avLst/>
          </a:prstGeom>
          <a:noFill/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7AF9A41-CA51-9A4B-A0B4-B06FEB2BA152}"/>
              </a:ext>
            </a:extLst>
          </p:cNvPr>
          <p:cNvSpPr txBox="1"/>
          <p:nvPr/>
        </p:nvSpPr>
        <p:spPr>
          <a:xfrm>
            <a:off x="684375" y="977606"/>
            <a:ext cx="3331033" cy="95721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72000" tIns="0" rIns="0" bIns="0" rtlCol="0" anchor="ctr" anchorCtr="0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if </a:t>
            </a:r>
            <a:r>
              <a:rPr lang="ja-JP" altLang="en-US">
                <a:latin typeface="Monacakomi" panose="020B0509020204020204" pitchFamily="49" charset="-128"/>
                <a:ea typeface="Monacakomi" panose="020B0509020204020204" pitchFamily="49" charset="-128"/>
              </a:rPr>
              <a:t>条件式</a:t>
            </a: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: </a:t>
            </a:r>
            <a:endParaRPr lang="ja-JP" altLang="ja-JP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pPr>
              <a:lnSpc>
                <a:spcPct val="150000"/>
              </a:lnSpc>
            </a:pP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    </a:t>
            </a:r>
            <a:r>
              <a:rPr lang="ja-JP" altLang="en-US">
                <a:latin typeface="Monacakomi" panose="020B0509020204020204" pitchFamily="49" charset="-128"/>
                <a:ea typeface="Monacakomi" panose="020B0509020204020204" pitchFamily="49" charset="-128"/>
              </a:rPr>
              <a:t>処理</a:t>
            </a:r>
            <a:endParaRPr lang="en-US" altLang="ja-JP" dirty="0">
              <a:latin typeface="Monacakomi" panose="020B0509020204020204" pitchFamily="49" charset="-128"/>
              <a:ea typeface="Monacakomi" panose="020B050902020402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91320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コンテンツ プレースホルダー 9" descr="タイムライン&#10;&#10;自動的に生成された説明">
            <a:extLst>
              <a:ext uri="{FF2B5EF4-FFF2-40B4-BE49-F238E27FC236}">
                <a16:creationId xmlns:a16="http://schemas.microsoft.com/office/drawing/2014/main" id="{74A8AB58-95D0-004B-91FB-828FF6BF3D9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587" y="1544232"/>
            <a:ext cx="3647918" cy="4479611"/>
          </a:xfrm>
        </p:spPr>
      </p:pic>
      <p:sp>
        <p:nvSpPr>
          <p:cNvPr id="8" name="コンテンツ プレースホルダー 7">
            <a:extLst>
              <a:ext uri="{FF2B5EF4-FFF2-40B4-BE49-F238E27FC236}">
                <a16:creationId xmlns:a16="http://schemas.microsoft.com/office/drawing/2014/main" id="{6C083798-F32B-F546-9A87-EA95EA18DC21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/>
              <a:t>条件式を判定</a:t>
            </a:r>
            <a:endParaRPr lang="en-US" altLang="ja-JP" dirty="0"/>
          </a:p>
          <a:p>
            <a:pPr marL="1028700" lvl="2" indent="-342900">
              <a:buFont typeface="Arial" panose="020B0604020202020204" pitchFamily="34" charset="0"/>
              <a:buChar char="•"/>
            </a:pPr>
            <a:r>
              <a:rPr lang="ja-JP" altLang="en-US"/>
              <a:t>真なら</a:t>
            </a:r>
            <a:r>
              <a:rPr lang="en-US" altLang="ja-JP" dirty="0"/>
              <a:t>A</a:t>
            </a:r>
            <a:r>
              <a:rPr lang="ja-JP" altLang="en-US"/>
              <a:t>の処理を実行</a:t>
            </a:r>
            <a:endParaRPr lang="en-US" altLang="ja-JP" dirty="0"/>
          </a:p>
          <a:p>
            <a:pPr marL="1028700" lvl="2" indent="-342900">
              <a:buFont typeface="Arial" panose="020B0604020202020204" pitchFamily="34" charset="0"/>
              <a:buChar char="•"/>
            </a:pPr>
            <a:endParaRPr lang="en-US" altLang="ja-JP" dirty="0"/>
          </a:p>
          <a:p>
            <a:pPr marL="1028700" lvl="2" indent="-342900">
              <a:buFont typeface="Arial" panose="020B0604020202020204" pitchFamily="34" charset="0"/>
              <a:buChar char="•"/>
            </a:pPr>
            <a:endParaRPr lang="en-US" altLang="ja-JP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/>
              <a:t>条件判定が偽なら</a:t>
            </a:r>
            <a:endParaRPr lang="en-US" altLang="ja-JP" dirty="0"/>
          </a:p>
          <a:p>
            <a:pPr marL="1028700" lvl="2" indent="-342900">
              <a:buFont typeface="Arial" panose="020B0604020202020204" pitchFamily="34" charset="0"/>
              <a:buChar char="•"/>
            </a:pPr>
            <a:r>
              <a:rPr lang="en-US" altLang="ja-JP" dirty="0"/>
              <a:t>B</a:t>
            </a:r>
            <a:r>
              <a:rPr lang="ja-JP" altLang="en-US"/>
              <a:t>の処理を実行</a:t>
            </a:r>
            <a:endParaRPr lang="en-US" altLang="ja-JP" dirty="0"/>
          </a:p>
          <a:p>
            <a:pPr marL="1028700" lvl="2" indent="-342900">
              <a:buFont typeface="Arial" panose="020B0604020202020204" pitchFamily="34" charset="0"/>
              <a:buChar char="•"/>
            </a:pPr>
            <a:endParaRPr lang="en-US" altLang="ja-JP" dirty="0"/>
          </a:p>
          <a:p>
            <a:endParaRPr lang="ja-JP" altLang="en-US"/>
          </a:p>
        </p:txBody>
      </p:sp>
      <p:sp>
        <p:nvSpPr>
          <p:cNvPr id="6" name="タイトル 5">
            <a:extLst>
              <a:ext uri="{FF2B5EF4-FFF2-40B4-BE49-F238E27FC236}">
                <a16:creationId xmlns:a16="http://schemas.microsoft.com/office/drawing/2014/main" id="{F259650F-4406-0541-9ADD-80F7B90F6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if</a:t>
            </a:r>
            <a:r>
              <a:rPr lang="ja-JP" altLang="en-US"/>
              <a:t>（もしも）</a:t>
            </a:r>
            <a:r>
              <a:rPr lang="en-US" altLang="ja-JP" dirty="0"/>
              <a:t>else</a:t>
            </a:r>
            <a:r>
              <a:rPr lang="ja-JP" altLang="en-US"/>
              <a:t>（でなければ）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3C63A2A-B5F1-6846-BC74-3AB6C4B53053}"/>
              </a:ext>
            </a:extLst>
          </p:cNvPr>
          <p:cNvSpPr txBox="1"/>
          <p:nvPr/>
        </p:nvSpPr>
        <p:spPr>
          <a:xfrm>
            <a:off x="2052948" y="4912035"/>
            <a:ext cx="299678" cy="276626"/>
          </a:xfrm>
          <a:prstGeom prst="rect">
            <a:avLst/>
          </a:prstGeom>
        </p:spPr>
        <p:txBody>
          <a:bodyPr wrap="none" lIns="0" tIns="0" rIns="0" bIns="0" rtlCol="0">
            <a:normAutofit fontScale="92500" lnSpcReduction="20000"/>
          </a:bodyPr>
          <a:lstStyle/>
          <a:p>
            <a:r>
              <a:rPr kumimoji="1" lang="en-US" altLang="ja-JP" sz="2400" dirty="0">
                <a:latin typeface="+mn-lt"/>
              </a:rPr>
              <a:t>A</a:t>
            </a:r>
            <a:endParaRPr kumimoji="1" lang="ja-JP" altLang="en-US" sz="2400" dirty="0">
              <a:latin typeface="+mn-lt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BCB3A06-EE78-0644-80CD-BB7294AAB18B}"/>
              </a:ext>
            </a:extLst>
          </p:cNvPr>
          <p:cNvSpPr txBox="1"/>
          <p:nvPr/>
        </p:nvSpPr>
        <p:spPr>
          <a:xfrm>
            <a:off x="3778051" y="4899678"/>
            <a:ext cx="299678" cy="276626"/>
          </a:xfrm>
          <a:prstGeom prst="rect">
            <a:avLst/>
          </a:prstGeom>
        </p:spPr>
        <p:txBody>
          <a:bodyPr wrap="none" lIns="0" tIns="0" rIns="0" bIns="0" rtlCol="0">
            <a:normAutofit fontScale="92500" lnSpcReduction="20000"/>
          </a:bodyPr>
          <a:lstStyle/>
          <a:p>
            <a:r>
              <a:rPr lang="en-US" altLang="ja-JP" sz="2400" dirty="0"/>
              <a:t>B</a:t>
            </a:r>
            <a:endParaRPr kumimoji="1" lang="ja-JP" altLang="en-US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61899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3FF24D-BB17-5E42-9321-3F5E21E3E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if</a:t>
            </a:r>
            <a:r>
              <a:rPr lang="ja-JP" altLang="en-US"/>
              <a:t>（もしも）</a:t>
            </a:r>
            <a:r>
              <a:rPr lang="en-US" altLang="ja-JP" dirty="0"/>
              <a:t>else</a:t>
            </a:r>
            <a:r>
              <a:rPr lang="ja-JP" altLang="en-US"/>
              <a:t>（でなければ）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7F65A5A-C409-4E42-B59C-EDCFDF6F20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9592" y="1728000"/>
            <a:ext cx="7344816" cy="4380192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if</a:t>
            </a: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の条件式が真でないときには、</a:t>
            </a:r>
            <a:r>
              <a:rPr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else</a:t>
            </a: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以降の処理を実行する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143000" lvl="2" indent="-457200">
              <a:buFont typeface="Arial" panose="020B0604020202020204" pitchFamily="34" charset="0"/>
              <a:buChar char="•"/>
            </a:pPr>
            <a:r>
              <a:rPr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else</a:t>
            </a: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キーワードの後ろに処理のブロックを書く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143000" lvl="2" indent="-457200">
              <a:buFont typeface="Arial" panose="020B0604020202020204" pitchFamily="34" charset="0"/>
              <a:buChar char="•"/>
            </a:pP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143000" lvl="2" indent="-457200">
              <a:buFont typeface="Arial" panose="020B0604020202020204" pitchFamily="34" charset="0"/>
              <a:buChar char="•"/>
            </a:pP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143000" lvl="2" indent="-457200">
              <a:buFont typeface="Arial" panose="020B0604020202020204" pitchFamily="34" charset="0"/>
              <a:buChar char="•"/>
            </a:pP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143000" lvl="2" indent="-457200">
              <a:buFont typeface="Arial" panose="020B0604020202020204" pitchFamily="34" charset="0"/>
              <a:buChar char="•"/>
            </a:pPr>
            <a:r>
              <a:rPr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else</a:t>
            </a: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の後ろには条件式は書かず、</a:t>
            </a:r>
            <a:r>
              <a:rPr lang="ja-JP" altLang="en-US" b="1">
                <a:solidFill>
                  <a:schemeClr val="accent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コロン（</a:t>
            </a:r>
            <a:r>
              <a:rPr lang="en-US" altLang="ja-JP" b="1" dirty="0">
                <a:solidFill>
                  <a:schemeClr val="accent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:</a:t>
            </a:r>
            <a:r>
              <a:rPr lang="ja-JP" altLang="en-US" b="1">
                <a:solidFill>
                  <a:schemeClr val="accent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）</a:t>
            </a: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を書き、処理のブロックを</a:t>
            </a:r>
            <a:r>
              <a:rPr lang="ja-JP" altLang="en-US" b="1">
                <a:solidFill>
                  <a:schemeClr val="accent1"/>
                </a:solidFill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インデント（字下げ）</a:t>
            </a: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して書く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387F391-DB34-2741-92F0-F2D158CCD446}"/>
              </a:ext>
            </a:extLst>
          </p:cNvPr>
          <p:cNvSpPr txBox="1"/>
          <p:nvPr/>
        </p:nvSpPr>
        <p:spPr>
          <a:xfrm>
            <a:off x="1240968" y="3104578"/>
            <a:ext cx="4538040" cy="1357693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72000" tIns="0" rIns="0" bIns="0" rtlCol="0" anchor="ctr" anchorCtr="0">
            <a:normAutofit fontScale="92500"/>
          </a:bodyPr>
          <a:lstStyle/>
          <a:p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a = int( input("0</a:t>
            </a:r>
            <a:r>
              <a:rPr lang="ja-JP" altLang="ja-JP">
                <a:latin typeface="Monacakomi" panose="020B0509020204020204" pitchFamily="49" charset="-128"/>
                <a:ea typeface="Monacakomi" panose="020B0509020204020204" pitchFamily="49" charset="-128"/>
              </a:rPr>
              <a:t>か</a:t>
            </a: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1</a:t>
            </a:r>
            <a:r>
              <a:rPr lang="ja-JP" altLang="ja-JP">
                <a:latin typeface="Monacakomi" panose="020B0509020204020204" pitchFamily="49" charset="-128"/>
                <a:ea typeface="Monacakomi" panose="020B0509020204020204" pitchFamily="49" charset="-128"/>
              </a:rPr>
              <a:t>を入力してください</a:t>
            </a: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"))</a:t>
            </a:r>
            <a:endParaRPr lang="ja-JP" altLang="ja-JP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if a == 0:</a:t>
            </a:r>
            <a:endParaRPr lang="ja-JP" altLang="ja-JP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    print("0</a:t>
            </a:r>
            <a:r>
              <a:rPr lang="ja-JP" altLang="ja-JP">
                <a:latin typeface="Monacakomi" panose="020B0509020204020204" pitchFamily="49" charset="-128"/>
                <a:ea typeface="Monacakomi" panose="020B0509020204020204" pitchFamily="49" charset="-128"/>
              </a:rPr>
              <a:t>が入力されました</a:t>
            </a: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")</a:t>
            </a:r>
            <a:endParaRPr lang="ja-JP" altLang="ja-JP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else:</a:t>
            </a:r>
            <a:endParaRPr lang="ja-JP" altLang="ja-JP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    print("1</a:t>
            </a:r>
            <a:r>
              <a:rPr lang="ja-JP" altLang="ja-JP">
                <a:latin typeface="Monacakomi" panose="020B0509020204020204" pitchFamily="49" charset="-128"/>
                <a:ea typeface="Monacakomi" panose="020B0509020204020204" pitchFamily="49" charset="-128"/>
              </a:rPr>
              <a:t>が入力されました</a:t>
            </a: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")</a:t>
            </a:r>
            <a:r>
              <a:rPr lang="ja-JP" altLang="ja-JP">
                <a:latin typeface="Monacakomi" panose="020B0509020204020204" pitchFamily="49" charset="-128"/>
                <a:ea typeface="Monacakomi" panose="020B0509020204020204" pitchFamily="49" charset="-128"/>
              </a:rPr>
              <a:t> </a:t>
            </a:r>
            <a:endParaRPr kumimoji="1" lang="ja-JP" altLang="en-US" sz="2400" dirty="0">
              <a:latin typeface="Monacakomi" panose="020B0509020204020204" pitchFamily="49" charset="-128"/>
              <a:ea typeface="Monacakomi" panose="020B0509020204020204" pitchFamily="49" charset="-128"/>
            </a:endParaRPr>
          </a:p>
        </p:txBody>
      </p:sp>
      <p:sp>
        <p:nvSpPr>
          <p:cNvPr id="6" name="右矢印 5">
            <a:extLst>
              <a:ext uri="{FF2B5EF4-FFF2-40B4-BE49-F238E27FC236}">
                <a16:creationId xmlns:a16="http://schemas.microsoft.com/office/drawing/2014/main" id="{0B5F0EA1-B12A-0F43-95E2-2C2BA71DA97B}"/>
              </a:ext>
            </a:extLst>
          </p:cNvPr>
          <p:cNvSpPr/>
          <p:nvPr/>
        </p:nvSpPr>
        <p:spPr>
          <a:xfrm rot="18900000">
            <a:off x="5815044" y="3400325"/>
            <a:ext cx="574103" cy="294958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" name="図 6" descr="テキスト&#10;&#10;自動的に生成された説明">
            <a:extLst>
              <a:ext uri="{FF2B5EF4-FFF2-40B4-BE49-F238E27FC236}">
                <a16:creationId xmlns:a16="http://schemas.microsoft.com/office/drawing/2014/main" id="{C5D4532D-11B7-EA4E-9004-7385E8806B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7938" y="3547804"/>
            <a:ext cx="1464945" cy="31432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8" name="角丸四角形吹き出し 7">
            <a:extLst>
              <a:ext uri="{FF2B5EF4-FFF2-40B4-BE49-F238E27FC236}">
                <a16:creationId xmlns:a16="http://schemas.microsoft.com/office/drawing/2014/main" id="{444A705B-6201-E44E-BD88-4742605E46C5}"/>
              </a:ext>
            </a:extLst>
          </p:cNvPr>
          <p:cNvSpPr/>
          <p:nvPr/>
        </p:nvSpPr>
        <p:spPr>
          <a:xfrm>
            <a:off x="6376416" y="3091122"/>
            <a:ext cx="2002634" cy="324421"/>
          </a:xfrm>
          <a:prstGeom prst="wedgeRound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/>
              <a:t>入力された値が０なら</a:t>
            </a:r>
          </a:p>
        </p:txBody>
      </p:sp>
      <p:sp>
        <p:nvSpPr>
          <p:cNvPr id="10" name="角丸四角形吹き出し 9">
            <a:extLst>
              <a:ext uri="{FF2B5EF4-FFF2-40B4-BE49-F238E27FC236}">
                <a16:creationId xmlns:a16="http://schemas.microsoft.com/office/drawing/2014/main" id="{5A38AB61-696E-5E4C-9506-1C53BFD285FB}"/>
              </a:ext>
            </a:extLst>
          </p:cNvPr>
          <p:cNvSpPr/>
          <p:nvPr/>
        </p:nvSpPr>
        <p:spPr>
          <a:xfrm>
            <a:off x="6443737" y="4155013"/>
            <a:ext cx="1867992" cy="449109"/>
          </a:xfrm>
          <a:prstGeom prst="wedgeRound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/>
              <a:t>入力された値が</a:t>
            </a:r>
            <a:r>
              <a:rPr kumimoji="1" lang="en-US" altLang="ja-JP" sz="1400" dirty="0"/>
              <a:t>0</a:t>
            </a:r>
            <a:r>
              <a:rPr kumimoji="1" lang="ja-JP" altLang="en-US" sz="1400"/>
              <a:t>でないなら</a:t>
            </a:r>
          </a:p>
        </p:txBody>
      </p:sp>
      <p:sp>
        <p:nvSpPr>
          <p:cNvPr id="11" name="右矢印 10">
            <a:extLst>
              <a:ext uri="{FF2B5EF4-FFF2-40B4-BE49-F238E27FC236}">
                <a16:creationId xmlns:a16="http://schemas.microsoft.com/office/drawing/2014/main" id="{B9A039D5-9011-F044-AF58-23CFC5EFB8C6}"/>
              </a:ext>
            </a:extLst>
          </p:cNvPr>
          <p:cNvSpPr/>
          <p:nvPr/>
        </p:nvSpPr>
        <p:spPr>
          <a:xfrm rot="2700000">
            <a:off x="5821141" y="4007534"/>
            <a:ext cx="574103" cy="294958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29563822-DB77-1F4B-9980-DFB6E0F37E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7938" y="4720633"/>
            <a:ext cx="1464945" cy="337366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2308665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9D7C85DD-936D-7149-9AB9-595BA01371E2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5039139" y="1727999"/>
            <a:ext cx="3204862" cy="429511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/>
              <a:t>一つめの条件式を判定</a:t>
            </a:r>
            <a:endParaRPr lang="en-US" altLang="ja-JP" dirty="0"/>
          </a:p>
          <a:p>
            <a:pPr marL="1028700" lvl="2" indent="-342900">
              <a:buFont typeface="Arial" panose="020B0604020202020204" pitchFamily="34" charset="0"/>
              <a:buChar char="•"/>
            </a:pPr>
            <a:r>
              <a:rPr lang="ja-JP" altLang="en-US"/>
              <a:t>真なら</a:t>
            </a:r>
            <a:r>
              <a:rPr lang="en-US" altLang="ja-JP" dirty="0"/>
              <a:t>A</a:t>
            </a:r>
            <a:r>
              <a:rPr lang="ja-JP" altLang="en-US"/>
              <a:t>の処理を実行</a:t>
            </a:r>
            <a:endParaRPr lang="en-US" altLang="ja-JP" dirty="0"/>
          </a:p>
          <a:p>
            <a:pPr marL="1028700" lvl="2" indent="-342900">
              <a:buFont typeface="Arial" panose="020B0604020202020204" pitchFamily="34" charset="0"/>
              <a:buChar char="•"/>
            </a:pPr>
            <a:endParaRPr lang="en-US" altLang="ja-JP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/>
              <a:t>一つめの条件判定の結果が偽なら、二つめの条件式を判定</a:t>
            </a:r>
            <a:endParaRPr lang="en-US" altLang="ja-JP" dirty="0"/>
          </a:p>
          <a:p>
            <a:pPr marL="1028700" lvl="2" indent="-342900">
              <a:buFont typeface="Arial" panose="020B0604020202020204" pitchFamily="34" charset="0"/>
              <a:buChar char="•"/>
            </a:pPr>
            <a:r>
              <a:rPr lang="ja-JP" altLang="en-US"/>
              <a:t>真なら</a:t>
            </a:r>
            <a:r>
              <a:rPr lang="en-US" altLang="ja-JP" dirty="0"/>
              <a:t>B</a:t>
            </a:r>
            <a:r>
              <a:rPr lang="ja-JP" altLang="en-US"/>
              <a:t>の処理を実行</a:t>
            </a:r>
            <a:endParaRPr lang="en-US" altLang="ja-JP" dirty="0"/>
          </a:p>
          <a:p>
            <a:pPr marL="1028700" lvl="2" indent="-342900">
              <a:buFont typeface="Arial" panose="020B0604020202020204" pitchFamily="34" charset="0"/>
              <a:buChar char="•"/>
            </a:pPr>
            <a:endParaRPr lang="en-US" altLang="ja-JP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/>
              <a:t>二つの条件判定がどちらも偽なら</a:t>
            </a:r>
            <a:endParaRPr lang="en-US" altLang="ja-JP" dirty="0"/>
          </a:p>
          <a:p>
            <a:pPr marL="1028700" lvl="2" indent="-342900">
              <a:buFont typeface="Arial" panose="020B0604020202020204" pitchFamily="34" charset="0"/>
              <a:buChar char="•"/>
            </a:pPr>
            <a:r>
              <a:rPr lang="en-US" altLang="ja-JP" dirty="0"/>
              <a:t>C</a:t>
            </a:r>
            <a:r>
              <a:rPr lang="ja-JP" altLang="en-US"/>
              <a:t>の処理を実行</a:t>
            </a:r>
            <a:endParaRPr lang="en-US" altLang="ja-JP" dirty="0"/>
          </a:p>
          <a:p>
            <a:pPr marL="1028700" lvl="2" indent="-342900">
              <a:buFont typeface="Arial" panose="020B0604020202020204" pitchFamily="34" charset="0"/>
              <a:buChar char="•"/>
            </a:pPr>
            <a:endParaRPr lang="en-US" altLang="ja-JP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1574C557-AA43-AB44-A744-46F6E5A52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if</a:t>
            </a:r>
            <a:r>
              <a:rPr lang="ja-JP" altLang="en-US"/>
              <a:t>（もしも</a:t>
            </a:r>
            <a:r>
              <a:rPr lang="en-US" altLang="ja-JP" dirty="0"/>
              <a:t>A</a:t>
            </a:r>
            <a:r>
              <a:rPr lang="ja-JP" altLang="en-US"/>
              <a:t>なら）</a:t>
            </a:r>
            <a:r>
              <a:rPr lang="en-US" altLang="ja-JP" dirty="0"/>
              <a:t>…</a:t>
            </a:r>
            <a:r>
              <a:rPr lang="en-US" altLang="ja-JP" dirty="0" err="1"/>
              <a:t>elif</a:t>
            </a:r>
            <a:r>
              <a:rPr lang="en-US" altLang="ja-JP" dirty="0"/>
              <a:t>(B</a:t>
            </a:r>
            <a:r>
              <a:rPr lang="ja-JP" altLang="en-US"/>
              <a:t>なら）</a:t>
            </a:r>
            <a:r>
              <a:rPr lang="en-US" altLang="ja-JP" dirty="0"/>
              <a:t>…</a:t>
            </a:r>
            <a:br>
              <a:rPr lang="en-US" altLang="ja-JP" dirty="0"/>
            </a:br>
            <a:r>
              <a:rPr lang="en-US" altLang="ja-JP" dirty="0"/>
              <a:t>else</a:t>
            </a:r>
            <a:r>
              <a:rPr lang="ja-JP" altLang="en-US"/>
              <a:t>（どれでもなければ）</a:t>
            </a:r>
            <a:endParaRPr kumimoji="1" lang="ja-JP" altLang="en-US"/>
          </a:p>
        </p:txBody>
      </p:sp>
      <p:pic>
        <p:nvPicPr>
          <p:cNvPr id="11" name="コンテンツ プレースホルダー 10" descr="タイムライン&#10;&#10;中程度の精度で自動的に生成された説明">
            <a:extLst>
              <a:ext uri="{FF2B5EF4-FFF2-40B4-BE49-F238E27FC236}">
                <a16:creationId xmlns:a16="http://schemas.microsoft.com/office/drawing/2014/main" id="{8D184294-6EEA-F543-AECC-E93272B91A8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999" y="1907386"/>
            <a:ext cx="4594038" cy="3594848"/>
          </a:xfr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95467E4-2ECE-DD47-B981-A3C6FE201D74}"/>
              </a:ext>
            </a:extLst>
          </p:cNvPr>
          <p:cNvSpPr txBox="1"/>
          <p:nvPr/>
        </p:nvSpPr>
        <p:spPr>
          <a:xfrm>
            <a:off x="1889490" y="4138519"/>
            <a:ext cx="299678" cy="276626"/>
          </a:xfrm>
          <a:prstGeom prst="rect">
            <a:avLst/>
          </a:prstGeom>
        </p:spPr>
        <p:txBody>
          <a:bodyPr wrap="none" lIns="0" tIns="0" rIns="0" bIns="0" rtlCol="0">
            <a:normAutofit fontScale="92500" lnSpcReduction="20000"/>
          </a:bodyPr>
          <a:lstStyle/>
          <a:p>
            <a:r>
              <a:rPr kumimoji="1" lang="en-US" altLang="ja-JP" sz="2400" dirty="0">
                <a:latin typeface="+mn-lt"/>
              </a:rPr>
              <a:t>A</a:t>
            </a:r>
            <a:endParaRPr kumimoji="1" lang="ja-JP" altLang="en-US" sz="2400" dirty="0">
              <a:latin typeface="+mn-lt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95F831B8-A1DC-EA4F-B5FF-25D739F5DB0D}"/>
              </a:ext>
            </a:extLst>
          </p:cNvPr>
          <p:cNvSpPr txBox="1"/>
          <p:nvPr/>
        </p:nvSpPr>
        <p:spPr>
          <a:xfrm>
            <a:off x="3450037" y="4608219"/>
            <a:ext cx="299678" cy="276626"/>
          </a:xfrm>
          <a:prstGeom prst="rect">
            <a:avLst/>
          </a:prstGeom>
        </p:spPr>
        <p:txBody>
          <a:bodyPr wrap="none" lIns="0" tIns="0" rIns="0" bIns="0" rtlCol="0">
            <a:normAutofit fontScale="92500" lnSpcReduction="20000"/>
          </a:bodyPr>
          <a:lstStyle/>
          <a:p>
            <a:r>
              <a:rPr lang="en-US" altLang="ja-JP" sz="2400" dirty="0"/>
              <a:t>B</a:t>
            </a:r>
            <a:endParaRPr kumimoji="1" lang="ja-JP" altLang="en-US" sz="2400" dirty="0">
              <a:latin typeface="+mn-lt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08575F97-500E-C146-BC6C-D04B9DC32C09}"/>
              </a:ext>
            </a:extLst>
          </p:cNvPr>
          <p:cNvSpPr txBox="1"/>
          <p:nvPr/>
        </p:nvSpPr>
        <p:spPr>
          <a:xfrm>
            <a:off x="4739459" y="4608219"/>
            <a:ext cx="299678" cy="276626"/>
          </a:xfrm>
          <a:prstGeom prst="rect">
            <a:avLst/>
          </a:prstGeom>
        </p:spPr>
        <p:txBody>
          <a:bodyPr wrap="none" lIns="0" tIns="0" rIns="0" bIns="0" rtlCol="0">
            <a:normAutofit fontScale="92500" lnSpcReduction="20000"/>
          </a:bodyPr>
          <a:lstStyle/>
          <a:p>
            <a:r>
              <a:rPr kumimoji="1" lang="en-US" altLang="ja-JP" sz="2400" dirty="0">
                <a:latin typeface="+mn-lt"/>
              </a:rPr>
              <a:t>C</a:t>
            </a:r>
            <a:endParaRPr kumimoji="1" lang="ja-JP" altLang="en-US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161294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62495A7C-5009-844B-A09B-82A8F5B949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if</a:t>
            </a:r>
            <a:r>
              <a:rPr lang="ja-JP" altLang="en-US"/>
              <a:t>（もしも</a:t>
            </a:r>
            <a:r>
              <a:rPr lang="en-US" altLang="ja-JP" dirty="0"/>
              <a:t>A</a:t>
            </a:r>
            <a:r>
              <a:rPr lang="ja-JP" altLang="en-US"/>
              <a:t>なら）</a:t>
            </a:r>
            <a:r>
              <a:rPr lang="en-US" altLang="ja-JP" dirty="0"/>
              <a:t>…else if(B</a:t>
            </a:r>
            <a:r>
              <a:rPr lang="ja-JP" altLang="en-US"/>
              <a:t>なら）</a:t>
            </a:r>
            <a:r>
              <a:rPr lang="en-US" altLang="ja-JP" dirty="0"/>
              <a:t>…</a:t>
            </a:r>
            <a:br>
              <a:rPr lang="en-US" altLang="ja-JP" dirty="0"/>
            </a:br>
            <a:r>
              <a:rPr lang="en-US" altLang="ja-JP" dirty="0"/>
              <a:t>else</a:t>
            </a:r>
            <a:r>
              <a:rPr lang="ja-JP" altLang="en-US"/>
              <a:t>（どれでもなければ）</a:t>
            </a:r>
            <a:endParaRPr kumimoji="1" lang="ja-JP" altLang="en-US"/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0CFF6DEA-00F9-0641-B3C0-ACFBDC68C2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if</a:t>
            </a:r>
            <a:r>
              <a:rPr lang="ja-JP" altLang="en-US"/>
              <a:t>の条件式を判定して、偽（正しくない）なら、</a:t>
            </a:r>
            <a:r>
              <a:rPr lang="en-US" altLang="ja-JP" dirty="0" err="1"/>
              <a:t>elif</a:t>
            </a:r>
            <a:r>
              <a:rPr lang="ja-JP" altLang="en-US"/>
              <a:t>の後の</a:t>
            </a:r>
            <a:r>
              <a:rPr lang="en-US" altLang="ja-JP" dirty="0"/>
              <a:t>2</a:t>
            </a:r>
            <a:r>
              <a:rPr lang="ja-JP" altLang="en-US"/>
              <a:t>つ目の条件式を判定する</a:t>
            </a:r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DB7C02B7-A689-304F-B028-F7BE44CF78D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54F84C7-9AEC-254A-A877-B394AE60C290}"/>
              </a:ext>
            </a:extLst>
          </p:cNvPr>
          <p:cNvSpPr txBox="1"/>
          <p:nvPr/>
        </p:nvSpPr>
        <p:spPr>
          <a:xfrm>
            <a:off x="1423525" y="2027582"/>
            <a:ext cx="6296949" cy="368741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72000" tIns="0" rIns="0" bIns="0" rtlCol="0" anchor="ctr" anchorCtr="0"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a = int( input("0</a:t>
            </a:r>
            <a:r>
              <a:rPr lang="ja-JP" altLang="ja-JP" sz="2400">
                <a:latin typeface="Monacakomi" panose="020B0509020204020204" pitchFamily="49" charset="-128"/>
                <a:ea typeface="Monacakomi" panose="020B0509020204020204" pitchFamily="49" charset="-128"/>
              </a:rPr>
              <a:t>か</a:t>
            </a:r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1</a:t>
            </a:r>
            <a:r>
              <a:rPr lang="ja-JP" altLang="ja-JP" sz="2400">
                <a:latin typeface="Monacakomi" panose="020B0509020204020204" pitchFamily="49" charset="-128"/>
                <a:ea typeface="Monacakomi" panose="020B0509020204020204" pitchFamily="49" charset="-128"/>
              </a:rPr>
              <a:t>を入力してください</a:t>
            </a:r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") );</a:t>
            </a:r>
            <a:endParaRPr lang="ja-JP" altLang="ja-JP" sz="2400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if a == 0 :</a:t>
            </a:r>
            <a:endParaRPr lang="ja-JP" altLang="ja-JP" sz="2400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    print("0</a:t>
            </a:r>
            <a:r>
              <a:rPr lang="ja-JP" altLang="ja-JP" sz="2400">
                <a:latin typeface="Monacakomi" panose="020B0509020204020204" pitchFamily="49" charset="-128"/>
                <a:ea typeface="Monacakomi" panose="020B0509020204020204" pitchFamily="49" charset="-128"/>
              </a:rPr>
              <a:t>が入力されました</a:t>
            </a:r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")</a:t>
            </a:r>
          </a:p>
          <a:p>
            <a:pPr>
              <a:lnSpc>
                <a:spcPct val="150000"/>
              </a:lnSpc>
            </a:pPr>
            <a:r>
              <a:rPr lang="en-US" altLang="ja-JP" sz="2400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elif</a:t>
            </a:r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 a == 1 :</a:t>
            </a:r>
            <a:endParaRPr lang="ja-JP" altLang="ja-JP" sz="2400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    print("1</a:t>
            </a:r>
            <a:r>
              <a:rPr lang="ja-JP" altLang="ja-JP" sz="2400">
                <a:latin typeface="Monacakomi" panose="020B0509020204020204" pitchFamily="49" charset="-128"/>
                <a:ea typeface="Monacakomi" panose="020B0509020204020204" pitchFamily="49" charset="-128"/>
              </a:rPr>
              <a:t>が入力されました</a:t>
            </a:r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")</a:t>
            </a:r>
          </a:p>
          <a:p>
            <a:pPr>
              <a:lnSpc>
                <a:spcPct val="150000"/>
              </a:lnSpc>
            </a:pPr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else:</a:t>
            </a:r>
          </a:p>
          <a:p>
            <a:pPr>
              <a:lnSpc>
                <a:spcPct val="150000"/>
              </a:lnSpc>
            </a:pPr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    print("0,1 </a:t>
            </a:r>
            <a:r>
              <a:rPr lang="ja-JP" altLang="en-US" sz="2400">
                <a:latin typeface="Monacakomi" panose="020B0509020204020204" pitchFamily="49" charset="-128"/>
                <a:ea typeface="Monacakomi" panose="020B0509020204020204" pitchFamily="49" charset="-128"/>
              </a:rPr>
              <a:t>以外</a:t>
            </a:r>
            <a:r>
              <a:rPr lang="ja-JP" altLang="ja-JP" sz="2400">
                <a:latin typeface="Monacakomi" panose="020B0509020204020204" pitchFamily="49" charset="-128"/>
                <a:ea typeface="Monacakomi" panose="020B0509020204020204" pitchFamily="49" charset="-128"/>
              </a:rPr>
              <a:t>が入力されました</a:t>
            </a:r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")</a:t>
            </a:r>
          </a:p>
        </p:txBody>
      </p:sp>
    </p:spTree>
    <p:extLst>
      <p:ext uri="{BB962C8B-B14F-4D97-AF65-F5344CB8AC3E}">
        <p14:creationId xmlns:p14="http://schemas.microsoft.com/office/powerpoint/2010/main" val="32586153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FD926394-D4CA-C54A-BDC6-81BE33E6A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乱数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51CFC26-047E-2B40-88EE-5FB84ABB39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9592" y="1728000"/>
            <a:ext cx="7344816" cy="4316184"/>
          </a:xfrm>
        </p:spPr>
        <p:txBody>
          <a:bodyPr>
            <a:normAutofit fontScale="85000"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ja-JP" altLang="en-US"/>
              <a:t>数字をランダムに並べたもの</a:t>
            </a:r>
            <a:endParaRPr lang="en-US" altLang="ja-JP" dirty="0"/>
          </a:p>
          <a:p>
            <a:pPr marL="1143000" lvl="2" indent="-457200">
              <a:buFont typeface="Arial" panose="020B0604020202020204" pitchFamily="34" charset="0"/>
              <a:buChar char="•"/>
            </a:pPr>
            <a:r>
              <a:rPr lang="ja-JP" altLang="en-US"/>
              <a:t>規則性がなく、一つ一つの数字が現れる確率が等しい</a:t>
            </a:r>
            <a:endParaRPr lang="en-US" altLang="ja-JP" dirty="0"/>
          </a:p>
          <a:p>
            <a:pPr marL="1143000" lvl="2" indent="-457200">
              <a:buFont typeface="Arial" panose="020B0604020202020204" pitchFamily="34" charset="0"/>
              <a:buChar char="•"/>
            </a:pPr>
            <a:r>
              <a:rPr lang="ja-JP" altLang="en-US"/>
              <a:t>コンピュータでは、擬似的な乱数を生成できる</a:t>
            </a:r>
            <a:endParaRPr lang="en-US" altLang="ja-JP" dirty="0"/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en-US" altLang="ja-JP" dirty="0"/>
              <a:t>Python</a:t>
            </a:r>
            <a:r>
              <a:rPr lang="ja-JP" altLang="en-US"/>
              <a:t>では</a:t>
            </a:r>
            <a:endParaRPr lang="en-US" altLang="ja-JP" dirty="0"/>
          </a:p>
          <a:p>
            <a:pPr marL="1143000" lvl="2" indent="-457200">
              <a:buFont typeface="Arial" panose="020B0604020202020204" pitchFamily="34" charset="0"/>
              <a:buChar char="•"/>
            </a:pPr>
            <a:r>
              <a:rPr lang="en-US" altLang="ja-JP" dirty="0"/>
              <a:t>import</a:t>
            </a:r>
            <a:r>
              <a:rPr lang="ja-JP" altLang="en-US"/>
              <a:t>を使って、乱数を扱うためのライブラリ</a:t>
            </a:r>
            <a:r>
              <a:rPr lang="en-US" altLang="ja-JP" dirty="0"/>
              <a:t>random</a:t>
            </a:r>
            <a:r>
              <a:rPr lang="ja-JP" altLang="en-US"/>
              <a:t>を読み込む</a:t>
            </a:r>
            <a:endParaRPr lang="en-US" altLang="ja-JP" dirty="0"/>
          </a:p>
          <a:p>
            <a:pPr marL="1143000" lvl="2" indent="-457200">
              <a:buFont typeface="Arial" panose="020B0604020202020204" pitchFamily="34" charset="0"/>
              <a:buChar char="•"/>
            </a:pPr>
            <a:r>
              <a:rPr lang="en-US" altLang="ja-JP" dirty="0" err="1"/>
              <a:t>random.randint</a:t>
            </a:r>
            <a:r>
              <a:rPr lang="en-US" altLang="ja-JP" dirty="0"/>
              <a:t>()</a:t>
            </a:r>
            <a:r>
              <a:rPr lang="ja-JP" altLang="en-US"/>
              <a:t>関数で、指定した範囲から、ランダムに整数を得る</a:t>
            </a:r>
            <a:endParaRPr lang="en-US" altLang="ja-JP" dirty="0"/>
          </a:p>
          <a:p>
            <a:pPr marL="1143000" lvl="2" indent="-457200">
              <a:buFont typeface="Arial" panose="020B0604020202020204" pitchFamily="34" charset="0"/>
              <a:buChar char="•"/>
            </a:pPr>
            <a:endParaRPr lang="en-US" altLang="ja-JP" dirty="0"/>
          </a:p>
          <a:p>
            <a:pPr marL="1143000" lvl="2" indent="-457200">
              <a:buFont typeface="Arial" panose="020B0604020202020204" pitchFamily="34" charset="0"/>
              <a:buChar char="•"/>
            </a:pPr>
            <a:endParaRPr lang="en-US" altLang="ja-JP" dirty="0"/>
          </a:p>
          <a:p>
            <a:pPr marL="1143000" lvl="2" indent="-457200">
              <a:buFont typeface="Arial" panose="020B0604020202020204" pitchFamily="34" charset="0"/>
              <a:buChar char="•"/>
            </a:pPr>
            <a:endParaRPr lang="en-US" altLang="ja-JP" dirty="0"/>
          </a:p>
          <a:p>
            <a:pPr marL="1143000" lvl="2" indent="-457200">
              <a:buFont typeface="Arial" panose="020B0604020202020204" pitchFamily="34" charset="0"/>
              <a:buChar char="•"/>
            </a:pPr>
            <a:endParaRPr lang="en-US" altLang="ja-JP" dirty="0"/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ja-JP" altLang="en-US"/>
              <a:t>ライブラリとは</a:t>
            </a:r>
            <a:endParaRPr lang="en-US" altLang="ja-JP" dirty="0"/>
          </a:p>
          <a:p>
            <a:pPr marL="1143000" lvl="2" indent="-457200">
              <a:buFont typeface="Arial" panose="020B0604020202020204" pitchFamily="34" charset="0"/>
              <a:buChar char="•"/>
            </a:pPr>
            <a:r>
              <a:rPr lang="ja-JP" altLang="en-US"/>
              <a:t>プログラムから利用できる、機能の集まり</a:t>
            </a:r>
            <a:endParaRPr lang="en-US" altLang="ja-JP" dirty="0"/>
          </a:p>
          <a:p>
            <a:pPr marL="1143000" lvl="2" indent="-457200">
              <a:buFont typeface="Arial" panose="020B0604020202020204" pitchFamily="34" charset="0"/>
              <a:buChar char="•"/>
            </a:pPr>
            <a:r>
              <a:rPr lang="en-US" altLang="ja-JP" dirty="0"/>
              <a:t>Python</a:t>
            </a:r>
            <a:r>
              <a:rPr lang="ja-JP" altLang="en-US"/>
              <a:t>など現代のプログラム言語には多数のライブラリがある</a:t>
            </a:r>
            <a:endParaRPr lang="en-US" altLang="ja-JP" dirty="0"/>
          </a:p>
          <a:p>
            <a:pPr marL="1143000" lvl="2" indent="-457200">
              <a:buFont typeface="Arial" panose="020B0604020202020204" pitchFamily="34" charset="0"/>
              <a:buChar char="•"/>
            </a:pPr>
            <a:endParaRPr lang="en-US" altLang="ja-JP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20EF2E4-FE7D-4744-9226-382EBD1F83D8}"/>
              </a:ext>
            </a:extLst>
          </p:cNvPr>
          <p:cNvSpPr txBox="1"/>
          <p:nvPr/>
        </p:nvSpPr>
        <p:spPr>
          <a:xfrm>
            <a:off x="1990776" y="4128706"/>
            <a:ext cx="4538040" cy="57929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72000" tIns="0" rIns="0" bIns="0" rtlCol="0" anchor="ctr" anchorCtr="0">
            <a:normAutofit/>
          </a:bodyPr>
          <a:lstStyle/>
          <a:p>
            <a:r>
              <a:rPr lang="en-US" altLang="ja-JP" dirty="0"/>
              <a:t>import random</a:t>
            </a:r>
          </a:p>
          <a:p>
            <a:r>
              <a:rPr kumimoji="1"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a = </a:t>
            </a:r>
            <a:r>
              <a:rPr kumimoji="1" lang="en-US" altLang="ja-JP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random.randint</a:t>
            </a:r>
            <a:r>
              <a:rPr kumimoji="1"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(0,2</a:t>
            </a: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)</a:t>
            </a:r>
            <a:endParaRPr kumimoji="1" lang="ja-JP" altLang="en-US" dirty="0">
              <a:latin typeface="Monacakomi" panose="020B0509020204020204" pitchFamily="49" charset="-128"/>
              <a:ea typeface="Monacakomi" panose="020B0509020204020204" pitchFamily="49" charset="-128"/>
            </a:endParaRPr>
          </a:p>
        </p:txBody>
      </p:sp>
      <p:sp>
        <p:nvSpPr>
          <p:cNvPr id="8" name="角丸四角形吹き出し 7">
            <a:extLst>
              <a:ext uri="{FF2B5EF4-FFF2-40B4-BE49-F238E27FC236}">
                <a16:creationId xmlns:a16="http://schemas.microsoft.com/office/drawing/2014/main" id="{741AE86B-4C24-364E-A509-54AB1AF5D67B}"/>
              </a:ext>
            </a:extLst>
          </p:cNvPr>
          <p:cNvSpPr/>
          <p:nvPr/>
        </p:nvSpPr>
        <p:spPr>
          <a:xfrm>
            <a:off x="5386908" y="3699838"/>
            <a:ext cx="1999704" cy="857735"/>
          </a:xfrm>
          <a:prstGeom prst="wedgeRoundRectCallout">
            <a:avLst>
              <a:gd name="adj1" fmla="val -60994"/>
              <a:gd name="adj2" fmla="val 29443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0,1,2</a:t>
            </a:r>
            <a:r>
              <a:rPr kumimoji="1" lang="ja-JP" altLang="en-US" sz="1200"/>
              <a:t>の値が変数</a:t>
            </a:r>
            <a:r>
              <a:rPr kumimoji="1" lang="en-US" altLang="ja-JP" sz="1200" dirty="0"/>
              <a:t>a</a:t>
            </a:r>
            <a:r>
              <a:rPr kumimoji="1" lang="ja-JP" altLang="en-US" sz="1200"/>
              <a:t>に代入される</a:t>
            </a:r>
            <a:endParaRPr kumimoji="1" lang="en-US" altLang="ja-JP" sz="1200" dirty="0"/>
          </a:p>
          <a:p>
            <a:pPr algn="ctr"/>
            <a:r>
              <a:rPr lang="ja-JP" altLang="en-US" sz="1200"/>
              <a:t>どの値が代入されるかは、実行時に決まる</a:t>
            </a:r>
            <a:endParaRPr kumimoji="1" lang="ja-JP" altLang="en-US" sz="1200"/>
          </a:p>
        </p:txBody>
      </p:sp>
    </p:spTree>
    <p:extLst>
      <p:ext uri="{BB962C8B-B14F-4D97-AF65-F5344CB8AC3E}">
        <p14:creationId xmlns:p14="http://schemas.microsoft.com/office/powerpoint/2010/main" val="1368115690"/>
      </p:ext>
    </p:extLst>
  </p:cSld>
  <p:clrMapOvr>
    <a:masterClrMapping/>
  </p:clrMapOvr>
</p:sld>
</file>

<file path=ppt/theme/theme1.xml><?xml version="1.0" encoding="utf-8"?>
<a:theme xmlns:a="http://schemas.openxmlformats.org/drawingml/2006/main" name="2020岡本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/>
      </a:spPr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コンピュータによる計算" id="{74F56FA4-01C7-6745-8003-8F6F73EA8DF7}" vid="{A8A0694B-FE15-3B48-B1B7-B6A6653A42A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2020岡本</Template>
  <TotalTime>210</TotalTime>
  <Words>945</Words>
  <Application>Microsoft Macintosh PowerPoint</Application>
  <PresentationFormat>画面に合わせる (4:3)</PresentationFormat>
  <Paragraphs>137</Paragraphs>
  <Slides>12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24" baseType="lpstr">
      <vt:lpstr>Monacakomi</vt:lpstr>
      <vt:lpstr>MonacakomiRegular</vt:lpstr>
      <vt:lpstr>UD Digi Kyokasho N-R</vt:lpstr>
      <vt:lpstr>UD Digi Kyokasho N-R</vt:lpstr>
      <vt:lpstr>UD デジタル 教科書体 NK-B</vt:lpstr>
      <vt:lpstr>メイリオ</vt:lpstr>
      <vt:lpstr>游ゴシック</vt:lpstr>
      <vt:lpstr>游明朝</vt:lpstr>
      <vt:lpstr>Arial</vt:lpstr>
      <vt:lpstr>Century Gothic</vt:lpstr>
      <vt:lpstr>Wingdings</vt:lpstr>
      <vt:lpstr>2020岡本</vt:lpstr>
      <vt:lpstr>第2章 条件による選択（分岐）</vt:lpstr>
      <vt:lpstr>選択（分岐）</vt:lpstr>
      <vt:lpstr>if（もしも）</vt:lpstr>
      <vt:lpstr>if ( 条件式　)　{ 処理; … ; }</vt:lpstr>
      <vt:lpstr>if（もしも）else（でなければ）</vt:lpstr>
      <vt:lpstr>if（もしも）else（でなければ）</vt:lpstr>
      <vt:lpstr>if（もしもAなら）…elif(Bなら）… else（どれでもなければ）</vt:lpstr>
      <vt:lpstr>if（もしもAなら）…else if(Bなら）… else（どれでもなければ）</vt:lpstr>
      <vt:lpstr>乱数</vt:lpstr>
      <vt:lpstr>乱数</vt:lpstr>
      <vt:lpstr>if-elif-else</vt:lpstr>
      <vt:lpstr>比較演算子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第2章 条件による選択（分岐）</dc:title>
  <dc:creator>Tetsuya Izawa</dc:creator>
  <cp:lastModifiedBy>Tetsuya Izawa</cp:lastModifiedBy>
  <cp:revision>6</cp:revision>
  <dcterms:created xsi:type="dcterms:W3CDTF">2022-02-25T01:53:42Z</dcterms:created>
  <dcterms:modified xsi:type="dcterms:W3CDTF">2022-03-24T10:32:01Z</dcterms:modified>
</cp:coreProperties>
</file>