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65" r:id="rId1"/>
  </p:sldMasterIdLst>
  <p:notesMasterIdLst>
    <p:notesMasterId r:id="rId21"/>
  </p:notesMasterIdLst>
  <p:handoutMasterIdLst>
    <p:handoutMasterId r:id="rId22"/>
  </p:handoutMasterIdLst>
  <p:sldIdLst>
    <p:sldId id="541" r:id="rId2"/>
    <p:sldId id="782" r:id="rId3"/>
    <p:sldId id="859" r:id="rId4"/>
    <p:sldId id="790" r:id="rId5"/>
    <p:sldId id="833" r:id="rId6"/>
    <p:sldId id="834" r:id="rId7"/>
    <p:sldId id="836" r:id="rId8"/>
    <p:sldId id="837" r:id="rId9"/>
    <p:sldId id="870" r:id="rId10"/>
    <p:sldId id="871" r:id="rId11"/>
    <p:sldId id="872" r:id="rId12"/>
    <p:sldId id="873" r:id="rId13"/>
    <p:sldId id="874" r:id="rId14"/>
    <p:sldId id="875" r:id="rId15"/>
    <p:sldId id="876" r:id="rId16"/>
    <p:sldId id="877" r:id="rId17"/>
    <p:sldId id="868" r:id="rId18"/>
    <p:sldId id="878" r:id="rId19"/>
    <p:sldId id="869" r:id="rId20"/>
  </p:sldIdLst>
  <p:sldSz cx="9144000" cy="6858000" type="screen4x3"/>
  <p:notesSz cx="6858000" cy="9874250"/>
  <p:embeddedFontLst>
    <p:embeddedFont>
      <p:font typeface="Calibri" panose="020F0502020204030204" pitchFamily="34" charset="0"/>
      <p:regular r:id="rId23"/>
      <p:bold r:id="rId24"/>
      <p:italic r:id="rId25"/>
      <p:boldItalic r:id="rId26"/>
    </p:embeddedFont>
    <p:embeddedFont>
      <p:font typeface="Cambria Math" panose="02040503050406030204" pitchFamily="18" charset="0"/>
      <p:regular r:id="rId27"/>
    </p:embeddedFont>
    <p:embeddedFont>
      <p:font typeface="Century Gothic" panose="020B0502020202020204" pitchFamily="34" charset="0"/>
      <p:regular r:id="rId28"/>
      <p:bold r:id="rId29"/>
      <p:italic r:id="rId30"/>
      <p:boldItalic r:id="rId31"/>
    </p:embeddedFont>
    <p:embeddedFont>
      <p:font typeface="UD デジタル 教科書体 N-R" panose="02020400000000000000" pitchFamily="49" charset="-128"/>
      <p:regular r:id="rId32"/>
    </p:embeddedFont>
    <p:embeddedFont>
      <p:font typeface="UD デジタル 教科書体 N-R" panose="02020400000000000000" pitchFamily="49" charset="-128"/>
      <p:regular r:id="rId32"/>
    </p:embeddedFont>
    <p:embeddedFont>
      <p:font typeface="メイリオ" panose="020B0604030504040204" pitchFamily="34" charset="-128"/>
      <p:regular r:id="rId33"/>
      <p:bold r:id="rId34"/>
      <p:italic r:id="rId35"/>
      <p:boldItalic r:id="rId36"/>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PSくだもの図鑑 HTMLとCSSによる情報デザイン" id="{963C48AA-D261-44B8-8606-196D15D1F1F3}">
          <p14:sldIdLst>
            <p14:sldId id="541"/>
            <p14:sldId id="782"/>
            <p14:sldId id="859"/>
            <p14:sldId id="790"/>
            <p14:sldId id="833"/>
            <p14:sldId id="834"/>
            <p14:sldId id="836"/>
            <p14:sldId id="837"/>
            <p14:sldId id="870"/>
            <p14:sldId id="871"/>
            <p14:sldId id="872"/>
            <p14:sldId id="873"/>
            <p14:sldId id="874"/>
            <p14:sldId id="875"/>
            <p14:sldId id="876"/>
            <p14:sldId id="877"/>
            <p14:sldId id="868"/>
            <p14:sldId id="878"/>
            <p14:sldId id="869"/>
          </p14:sldIdLst>
        </p14:section>
      </p14:sectionLst>
    </p:ext>
    <p:ext uri="{EFAFB233-063F-42B5-8137-9DF3F51BA10A}">
      <p15:sldGuideLst xmlns:p15="http://schemas.microsoft.com/office/powerpoint/2012/main">
        <p15:guide id="1" orient="horz" pos="4247">
          <p15:clr>
            <a:srgbClr val="A4A3A4"/>
          </p15:clr>
        </p15:guide>
        <p15:guide id="2" pos="2880">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805"/>
    <a:srgbClr val="FF5050"/>
    <a:srgbClr val="000000"/>
    <a:srgbClr val="BEE2FA"/>
    <a:srgbClr val="DBEFFD"/>
    <a:srgbClr val="62AEF4"/>
    <a:srgbClr val="7CAEF8"/>
    <a:srgbClr val="EA7B00"/>
    <a:srgbClr val="646464"/>
    <a:srgbClr val="007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81" autoAdjust="0"/>
    <p:restoredTop sz="96327" autoAdjust="0"/>
  </p:normalViewPr>
  <p:slideViewPr>
    <p:cSldViewPr>
      <p:cViewPr varScale="1">
        <p:scale>
          <a:sx n="128" d="100"/>
          <a:sy n="128" d="100"/>
        </p:scale>
        <p:origin x="544" y="160"/>
      </p:cViewPr>
      <p:guideLst>
        <p:guide orient="horz" pos="4247"/>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4" d="100"/>
          <a:sy n="84" d="100"/>
        </p:scale>
        <p:origin x="3924" y="84"/>
      </p:cViewPr>
      <p:guideLst>
        <p:guide orient="horz" pos="311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1"/>
            <a:ext cx="2971800" cy="493713"/>
          </a:xfrm>
          <a:prstGeom prst="rect">
            <a:avLst/>
          </a:prstGeom>
        </p:spPr>
        <p:txBody>
          <a:bodyPr vert="horz" lIns="91437" tIns="45719" rIns="91437" bIns="45719" rtlCol="0"/>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3" name="日付プレースホルダー 2"/>
          <p:cNvSpPr>
            <a:spLocks noGrp="1"/>
          </p:cNvSpPr>
          <p:nvPr>
            <p:ph type="dt" sz="quarter" idx="1"/>
          </p:nvPr>
        </p:nvSpPr>
        <p:spPr>
          <a:xfrm>
            <a:off x="3884615" y="1"/>
            <a:ext cx="2971800" cy="493713"/>
          </a:xfrm>
          <a:prstGeom prst="rect">
            <a:avLst/>
          </a:prstGeom>
        </p:spPr>
        <p:txBody>
          <a:bodyPr vert="horz" lIns="91437" tIns="45719" rIns="91437" bIns="45719" rtlCol="0"/>
          <a:lstStyle>
            <a:lvl1pPr algn="r">
              <a:defRPr sz="1200"/>
            </a:lvl1pPr>
          </a:lstStyle>
          <a:p>
            <a:fld id="{C667AC03-8C51-475D-B622-96A1C8F5E7CF}" type="datetimeFigureOut">
              <a:rPr kumimoji="1" lang="ja-JP" altLang="en-US" smtClean="0">
                <a:latin typeface="メイリオ" panose="020B0604030504040204" pitchFamily="50" charset="-128"/>
                <a:ea typeface="メイリオ" panose="020B0604030504040204" pitchFamily="50" charset="-128"/>
              </a:rPr>
              <a:pPr/>
              <a:t>2023/3/1</a:t>
            </a:fld>
            <a:endParaRPr kumimoji="1" lang="ja-JP" altLang="en-US">
              <a:latin typeface="メイリオ" panose="020B0604030504040204" pitchFamily="50" charset="-128"/>
              <a:ea typeface="メイリオ" panose="020B0604030504040204" pitchFamily="50" charset="-128"/>
            </a:endParaRPr>
          </a:p>
        </p:txBody>
      </p:sp>
      <p:sp>
        <p:nvSpPr>
          <p:cNvPr id="4" name="フッター プレースホルダー 3"/>
          <p:cNvSpPr>
            <a:spLocks noGrp="1"/>
          </p:cNvSpPr>
          <p:nvPr>
            <p:ph type="ftr" sz="quarter" idx="2"/>
          </p:nvPr>
        </p:nvSpPr>
        <p:spPr>
          <a:xfrm>
            <a:off x="2" y="9378825"/>
            <a:ext cx="2971800" cy="493713"/>
          </a:xfrm>
          <a:prstGeom prst="rect">
            <a:avLst/>
          </a:prstGeom>
        </p:spPr>
        <p:txBody>
          <a:bodyPr vert="horz" lIns="91437" tIns="45719" rIns="91437" bIns="45719" rtlCol="0" anchor="b"/>
          <a:lstStyle>
            <a:lvl1pPr algn="l">
              <a:defRPr sz="1200"/>
            </a:lvl1pPr>
          </a:lstStyle>
          <a:p>
            <a:endParaRPr kumimoji="1" lang="ja-JP" altLang="en-US">
              <a:latin typeface="メイリオ" panose="020B0604030504040204" pitchFamily="50" charset="-128"/>
              <a:ea typeface="メイリオ" panose="020B0604030504040204" pitchFamily="50" charset="-128"/>
            </a:endParaRPr>
          </a:p>
        </p:txBody>
      </p:sp>
      <p:sp>
        <p:nvSpPr>
          <p:cNvPr id="5" name="スライド番号プレースホルダー 4"/>
          <p:cNvSpPr>
            <a:spLocks noGrp="1"/>
          </p:cNvSpPr>
          <p:nvPr>
            <p:ph type="sldNum" sz="quarter" idx="3"/>
          </p:nvPr>
        </p:nvSpPr>
        <p:spPr>
          <a:xfrm>
            <a:off x="3884615" y="9378825"/>
            <a:ext cx="2971800" cy="493713"/>
          </a:xfrm>
          <a:prstGeom prst="rect">
            <a:avLst/>
          </a:prstGeom>
        </p:spPr>
        <p:txBody>
          <a:bodyPr vert="horz" lIns="91437" tIns="45719" rIns="91437" bIns="45719" rtlCol="0" anchor="b"/>
          <a:lstStyle>
            <a:lvl1pPr algn="r">
              <a:defRPr sz="1200"/>
            </a:lvl1pPr>
          </a:lstStyle>
          <a:p>
            <a:fld id="{5C22AC06-8FF0-402A-A8D4-EC443B2B51A3}" type="slidenum">
              <a:rPr kumimoji="1" lang="ja-JP" altLang="en-US" smtClean="0">
                <a:latin typeface="メイリオ" panose="020B0604030504040204" pitchFamily="50" charset="-128"/>
                <a:ea typeface="メイリオ" panose="020B0604030504040204" pitchFamily="50" charset="-128"/>
              </a:rPr>
              <a:pPr/>
              <a:t>‹#›</a:t>
            </a:fld>
            <a:endParaRPr kumimoji="1" lang="ja-JP" altLang="en-US">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942172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587" cy="493634"/>
          </a:xfrm>
          <a:prstGeom prst="rect">
            <a:avLst/>
          </a:prstGeom>
        </p:spPr>
        <p:txBody>
          <a:bodyPr vert="horz" lIns="91437" tIns="45719" rIns="91437" bIns="4571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815" y="0"/>
            <a:ext cx="2971587" cy="493634"/>
          </a:xfrm>
          <a:prstGeom prst="rect">
            <a:avLst/>
          </a:prstGeom>
        </p:spPr>
        <p:txBody>
          <a:bodyPr vert="horz" lIns="91437" tIns="45719" rIns="91437" bIns="45719" rtlCol="0"/>
          <a:lstStyle>
            <a:lvl1pPr algn="r">
              <a:defRPr sz="1200"/>
            </a:lvl1pPr>
          </a:lstStyle>
          <a:p>
            <a:fld id="{03DBDFE6-349D-475F-88FD-2EE4F300759D}" type="datetimeFigureOut">
              <a:rPr kumimoji="1" lang="ja-JP" altLang="en-US" smtClean="0"/>
              <a:pPr/>
              <a:t>2023/3/1</a:t>
            </a:fld>
            <a:endParaRPr kumimoji="1" lang="ja-JP" altLang="en-US"/>
          </a:p>
        </p:txBody>
      </p:sp>
      <p:sp>
        <p:nvSpPr>
          <p:cNvPr id="4" name="スライド イメージ プレースホルダー 3"/>
          <p:cNvSpPr>
            <a:spLocks noGrp="1" noRot="1" noChangeAspect="1"/>
          </p:cNvSpPr>
          <p:nvPr>
            <p:ph type="sldImg" idx="2"/>
          </p:nvPr>
        </p:nvSpPr>
        <p:spPr>
          <a:xfrm>
            <a:off x="960438" y="741363"/>
            <a:ext cx="4937125" cy="3702050"/>
          </a:xfrm>
          <a:prstGeom prst="rect">
            <a:avLst/>
          </a:prstGeom>
          <a:noFill/>
          <a:ln w="12700">
            <a:solidFill>
              <a:prstClr val="black"/>
            </a:solidFill>
          </a:ln>
        </p:spPr>
        <p:txBody>
          <a:bodyPr vert="horz" lIns="91437" tIns="45719" rIns="91437" bIns="45719" rtlCol="0" anchor="ctr"/>
          <a:lstStyle/>
          <a:p>
            <a:endParaRPr lang="ja-JP" altLang="en-US"/>
          </a:p>
        </p:txBody>
      </p:sp>
      <p:sp>
        <p:nvSpPr>
          <p:cNvPr id="5" name="ノート プレースホルダー 4"/>
          <p:cNvSpPr>
            <a:spLocks noGrp="1"/>
          </p:cNvSpPr>
          <p:nvPr>
            <p:ph type="body" sz="quarter" idx="3"/>
          </p:nvPr>
        </p:nvSpPr>
        <p:spPr>
          <a:xfrm>
            <a:off x="686121" y="4690308"/>
            <a:ext cx="5485760" cy="4442703"/>
          </a:xfrm>
          <a:prstGeom prst="rect">
            <a:avLst/>
          </a:prstGeom>
        </p:spPr>
        <p:txBody>
          <a:bodyPr vert="horz" lIns="91437" tIns="45719" rIns="91437" bIns="457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9041"/>
            <a:ext cx="2971587" cy="493633"/>
          </a:xfrm>
          <a:prstGeom prst="rect">
            <a:avLst/>
          </a:prstGeom>
        </p:spPr>
        <p:txBody>
          <a:bodyPr vert="horz" lIns="91437" tIns="45719" rIns="91437" bIns="457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815" y="9379041"/>
            <a:ext cx="2971587" cy="493633"/>
          </a:xfrm>
          <a:prstGeom prst="rect">
            <a:avLst/>
          </a:prstGeom>
        </p:spPr>
        <p:txBody>
          <a:bodyPr vert="horz" lIns="91437" tIns="45719" rIns="91437" bIns="45719" rtlCol="0" anchor="b"/>
          <a:lstStyle>
            <a:lvl1pPr algn="r">
              <a:defRPr sz="1200"/>
            </a:lvl1pPr>
          </a:lstStyle>
          <a:p>
            <a:fld id="{8B3B45EC-A74E-44C4-8A52-028851515061}" type="slidenum">
              <a:rPr kumimoji="1" lang="ja-JP" altLang="en-US" smtClean="0"/>
              <a:pPr/>
              <a:t>‹#›</a:t>
            </a:fld>
            <a:endParaRPr kumimoji="1" lang="ja-JP" altLang="en-US"/>
          </a:p>
        </p:txBody>
      </p:sp>
    </p:spTree>
    <p:extLst>
      <p:ext uri="{BB962C8B-B14F-4D97-AF65-F5344CB8AC3E}">
        <p14:creationId xmlns:p14="http://schemas.microsoft.com/office/powerpoint/2010/main" val="21519586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0438" y="741363"/>
            <a:ext cx="4937125"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9B85AA-7511-8545-942A-E7FA4F62E620}" type="slidenum">
              <a:rPr kumimoji="1" lang="ja-JP" altLang="en-US" smtClean="0"/>
              <a:t>1</a:t>
            </a:fld>
            <a:endParaRPr kumimoji="1" lang="ja-JP" altLang="en-US"/>
          </a:p>
        </p:txBody>
      </p:sp>
    </p:spTree>
    <p:extLst>
      <p:ext uri="{BB962C8B-B14F-4D97-AF65-F5344CB8AC3E}">
        <p14:creationId xmlns:p14="http://schemas.microsoft.com/office/powerpoint/2010/main" val="1948490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ja-JP" altLang="en-US"/>
              <a:t>参考資料・補足資料を添えてもよい</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17</a:t>
            </a:fld>
            <a:endParaRPr kumimoji="1" lang="ja-JP" altLang="en-US"/>
          </a:p>
        </p:txBody>
      </p:sp>
    </p:spTree>
    <p:extLst>
      <p:ext uri="{BB962C8B-B14F-4D97-AF65-F5344CB8AC3E}">
        <p14:creationId xmlns:p14="http://schemas.microsoft.com/office/powerpoint/2010/main" val="3511686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ja-JP" altLang="en-US"/>
              <a:t>各コマないし全体のまとめ</a:t>
            </a:r>
            <a:endParaRPr kumimoji="1" lang="en-US" altLang="ja-JP" dirty="0"/>
          </a:p>
          <a:p>
            <a:endParaRPr kumimoji="1" lang="en-US" altLang="ja-JP" dirty="0"/>
          </a:p>
          <a:p>
            <a:r>
              <a:rPr kumimoji="1" lang="en-US" altLang="ja-JP" dirty="0"/>
              <a:t>※</a:t>
            </a:r>
            <a:r>
              <a:rPr kumimoji="1" lang="ja-JP" altLang="en-US"/>
              <a:t>先生が授業をまとめやすくする資料をつける</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19</a:t>
            </a:fld>
            <a:endParaRPr kumimoji="1" lang="ja-JP" altLang="en-US"/>
          </a:p>
        </p:txBody>
      </p:sp>
    </p:spTree>
    <p:extLst>
      <p:ext uri="{BB962C8B-B14F-4D97-AF65-F5344CB8AC3E}">
        <p14:creationId xmlns:p14="http://schemas.microsoft.com/office/powerpoint/2010/main" val="2454408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a:t>
            </a:r>
          </a:p>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2</a:t>
            </a:fld>
            <a:endParaRPr kumimoji="1" lang="ja-JP" altLang="en-US"/>
          </a:p>
        </p:txBody>
      </p:sp>
    </p:spTree>
    <p:extLst>
      <p:ext uri="{BB962C8B-B14F-4D97-AF65-F5344CB8AC3E}">
        <p14:creationId xmlns:p14="http://schemas.microsoft.com/office/powerpoint/2010/main" val="216707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3</a:t>
            </a:fld>
            <a:endParaRPr kumimoji="1" lang="ja-JP" altLang="en-US"/>
          </a:p>
        </p:txBody>
      </p:sp>
    </p:spTree>
    <p:extLst>
      <p:ext uri="{BB962C8B-B14F-4D97-AF65-F5344CB8AC3E}">
        <p14:creationId xmlns:p14="http://schemas.microsoft.com/office/powerpoint/2010/main" val="3281686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endParaRPr kumimoji="1" lang="en-US" altLang="ja-JP" dirty="0"/>
          </a:p>
          <a:p>
            <a:r>
              <a:rPr kumimoji="1" lang="ja-JP" altLang="en-US"/>
              <a:t>コマごとのタイトルスライド</a:t>
            </a:r>
            <a:endParaRPr kumimoji="1" lang="en-US" altLang="ja-JP" dirty="0"/>
          </a:p>
          <a:p>
            <a:endParaRPr kumimoji="1" lang="en-US" altLang="ja-JP" dirty="0"/>
          </a:p>
          <a:p>
            <a:r>
              <a:rPr kumimoji="1" lang="ja-JP" altLang="en-US"/>
              <a:t>このスライド以下をコマごとに作成する</a:t>
            </a:r>
            <a:endParaRPr kumimoji="1" lang="en-US" altLang="ja-JP" dirty="0"/>
          </a:p>
          <a:p>
            <a:r>
              <a:rPr kumimoji="1" lang="ja-JP" altLang="en-US"/>
              <a:t>・学習目標・前回までの振り返り</a:t>
            </a:r>
            <a:endParaRPr kumimoji="1" lang="en-US" altLang="ja-JP" dirty="0"/>
          </a:p>
          <a:p>
            <a:r>
              <a:rPr kumimoji="1" lang="ja-JP" altLang="en-US"/>
              <a:t>・コードの説明</a:t>
            </a:r>
            <a:endParaRPr kumimoji="1" lang="en-US" altLang="ja-JP" dirty="0"/>
          </a:p>
          <a:p>
            <a:r>
              <a:rPr kumimoji="1" lang="ja-JP" altLang="en-US"/>
              <a:t>・カスタマイズの説明</a:t>
            </a:r>
            <a:endParaRPr kumimoji="1" lang="en-US" altLang="ja-JP" dirty="0"/>
          </a:p>
          <a:p>
            <a:r>
              <a:rPr kumimoji="1" lang="ja-JP" altLang="en-US"/>
              <a:t>・補足図・説明</a:t>
            </a:r>
            <a:endParaRPr kumimoji="1" lang="en-US" altLang="ja-JP" dirty="0"/>
          </a:p>
          <a:p>
            <a:r>
              <a:rPr kumimoji="1" lang="ja-JP" altLang="en-US"/>
              <a:t>・参考資料</a:t>
            </a:r>
            <a:endParaRPr kumimoji="1" lang="en-US" altLang="ja-JP" dirty="0"/>
          </a:p>
          <a:p>
            <a:r>
              <a:rPr kumimoji="1" lang="ja-JP" altLang="en-US"/>
              <a:t>・まとめ</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4</a:t>
            </a:fld>
            <a:endParaRPr kumimoji="1" lang="ja-JP" altLang="en-US"/>
          </a:p>
        </p:txBody>
      </p:sp>
    </p:spTree>
    <p:extLst>
      <p:ext uri="{BB962C8B-B14F-4D97-AF65-F5344CB8AC3E}">
        <p14:creationId xmlns:p14="http://schemas.microsoft.com/office/powerpoint/2010/main" val="312347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本体からコピーできる。ただし、文字サイズなど、レイアウトを調整する</a:t>
            </a:r>
          </a:p>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5</a:t>
            </a:fld>
            <a:endParaRPr kumimoji="1" lang="ja-JP" altLang="en-US"/>
          </a:p>
        </p:txBody>
      </p:sp>
    </p:spTree>
    <p:extLst>
      <p:ext uri="{BB962C8B-B14F-4D97-AF65-F5344CB8AC3E}">
        <p14:creationId xmlns:p14="http://schemas.microsoft.com/office/powerpoint/2010/main" val="4008055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ja-JP" altLang="en-US"/>
              <a:t>アプリケーション名の部分の画像を置き換えること</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6</a:t>
            </a:fld>
            <a:endParaRPr kumimoji="1" lang="ja-JP" altLang="en-US"/>
          </a:p>
        </p:txBody>
      </p:sp>
    </p:spTree>
    <p:extLst>
      <p:ext uri="{BB962C8B-B14F-4D97-AF65-F5344CB8AC3E}">
        <p14:creationId xmlns:p14="http://schemas.microsoft.com/office/powerpoint/2010/main" val="428116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資料作成時の注意：</a:t>
            </a:r>
            <a:endParaRPr kumimoji="1" lang="en-US" altLang="ja-JP" dirty="0"/>
          </a:p>
          <a:p>
            <a:r>
              <a:rPr kumimoji="1" lang="ja-JP" altLang="en-US"/>
              <a:t>本ページは、</a:t>
            </a:r>
            <a:r>
              <a:rPr kumimoji="1" lang="en-US" altLang="ja-JP" dirty="0"/>
              <a:t>APS</a:t>
            </a:r>
            <a:r>
              <a:rPr kumimoji="1" lang="ja-JP" altLang="en-US"/>
              <a:t>本体からコピーできる。ただし、文字サイズなど、レイアウトを調整する</a:t>
            </a:r>
          </a:p>
          <a:p>
            <a:endParaRPr kumimoji="1" lang="ja-JP" altLang="en-US"/>
          </a:p>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7</a:t>
            </a:fld>
            <a:endParaRPr kumimoji="1" lang="ja-JP" altLang="en-US"/>
          </a:p>
        </p:txBody>
      </p:sp>
    </p:spTree>
    <p:extLst>
      <p:ext uri="{BB962C8B-B14F-4D97-AF65-F5344CB8AC3E}">
        <p14:creationId xmlns:p14="http://schemas.microsoft.com/office/powerpoint/2010/main" val="277297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資料作成時の注意：</a:t>
            </a:r>
            <a:endParaRPr kumimoji="1" lang="en-US" altLang="ja-JP" dirty="0"/>
          </a:p>
          <a:p>
            <a:r>
              <a:rPr kumimoji="1" lang="en-US" altLang="ja-JP" dirty="0"/>
              <a:t>APS</a:t>
            </a:r>
            <a:r>
              <a:rPr kumimoji="1" lang="ja-JP" altLang="en-US"/>
              <a:t>上にある、コードやフローチャートの補足説明や、補助の図・表を書く</a:t>
            </a:r>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8</a:t>
            </a:fld>
            <a:endParaRPr kumimoji="1" lang="ja-JP" altLang="en-US"/>
          </a:p>
        </p:txBody>
      </p:sp>
    </p:spTree>
    <p:extLst>
      <p:ext uri="{BB962C8B-B14F-4D97-AF65-F5344CB8AC3E}">
        <p14:creationId xmlns:p14="http://schemas.microsoft.com/office/powerpoint/2010/main" val="240470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B3B45EC-A74E-44C4-8A52-028851515061}" type="slidenum">
              <a:rPr kumimoji="1" lang="ja-JP" altLang="en-US" smtClean="0"/>
              <a:pPr/>
              <a:t>9</a:t>
            </a:fld>
            <a:endParaRPr kumimoji="1" lang="ja-JP" altLang="en-US"/>
          </a:p>
        </p:txBody>
      </p:sp>
    </p:spTree>
    <p:extLst>
      <p:ext uri="{BB962C8B-B14F-4D97-AF65-F5344CB8AC3E}">
        <p14:creationId xmlns:p14="http://schemas.microsoft.com/office/powerpoint/2010/main" val="13663546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pic>
        <p:nvPicPr>
          <p:cNvPr id="14" name="図 1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9140691" cy="6858000"/>
          </a:xfrm>
          <a:prstGeom prst="rect">
            <a:avLst/>
          </a:prstGeom>
        </p:spPr>
      </p:pic>
      <p:sp>
        <p:nvSpPr>
          <p:cNvPr id="15" name="正方形/長方形 14"/>
          <p:cNvSpPr/>
          <p:nvPr userDrawn="1"/>
        </p:nvSpPr>
        <p:spPr>
          <a:xfrm>
            <a:off x="-3312" y="6238"/>
            <a:ext cx="9144002" cy="6880733"/>
          </a:xfrm>
          <a:prstGeom prst="rect">
            <a:avLst/>
          </a:prstGeom>
          <a:solidFill>
            <a:srgbClr val="000000">
              <a:alpha val="50196"/>
            </a:srgb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latin typeface="メイリオ" panose="020B0604030504040204" pitchFamily="50" charset="-128"/>
            </a:endParaRPr>
          </a:p>
        </p:txBody>
      </p:sp>
    </p:spTree>
    <p:extLst>
      <p:ext uri="{BB962C8B-B14F-4D97-AF65-F5344CB8AC3E}">
        <p14:creationId xmlns:p14="http://schemas.microsoft.com/office/powerpoint/2010/main" val="281583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箇条書き・鉤">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34000" y="515813"/>
            <a:ext cx="8658480" cy="5505475"/>
          </a:xfrm>
        </p:spPr>
        <p:txBody>
          <a:bodyPr>
            <a:noAutofit/>
          </a:bodyPr>
          <a:lstStyle>
            <a:lvl1pPr marL="342900" indent="-385200" algn="just">
              <a:lnSpc>
                <a:spcPct val="120000"/>
              </a:lnSpc>
              <a:spcBef>
                <a:spcPts val="1200"/>
              </a:spcBef>
              <a:buClr>
                <a:srgbClr val="007BFF"/>
              </a:buClr>
              <a:buFont typeface="Wingdings" panose="05000000000000000000" pitchFamily="2" charset="2"/>
              <a:buChar char="n"/>
              <a:defRPr sz="28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2159875374"/>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プレビュー">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51520" y="515813"/>
            <a:ext cx="4104456" cy="5505475"/>
          </a:xfrm>
        </p:spPr>
        <p:txBody>
          <a:bodyPr>
            <a:noAutofit/>
          </a:bodyPr>
          <a:lstStyle>
            <a:lvl1pPr marL="0" indent="0" algn="just">
              <a:lnSpc>
                <a:spcPct val="120000"/>
              </a:lnSpc>
              <a:spcBef>
                <a:spcPts val="1200"/>
              </a:spcBef>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Wingdings" panose="05000000000000000000" pitchFamily="2" charset="2"/>
              <a:buChar char="n"/>
              <a:defRPr sz="2000">
                <a:solidFill>
                  <a:schemeClr val="tx1"/>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18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a:t>タイトル</a:t>
            </a:r>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
        <p:nvSpPr>
          <p:cNvPr id="6" name="図プレースホルダー 5">
            <a:extLst>
              <a:ext uri="{FF2B5EF4-FFF2-40B4-BE49-F238E27FC236}">
                <a16:creationId xmlns:a16="http://schemas.microsoft.com/office/drawing/2014/main" id="{743CB34E-FE3F-460C-8470-8A22E04DFE78}"/>
              </a:ext>
            </a:extLst>
          </p:cNvPr>
          <p:cNvSpPr>
            <a:spLocks noGrp="1"/>
          </p:cNvSpPr>
          <p:nvPr>
            <p:ph type="pic" sz="quarter" idx="13"/>
          </p:nvPr>
        </p:nvSpPr>
        <p:spPr>
          <a:xfrm>
            <a:off x="4788024" y="516892"/>
            <a:ext cx="4104456" cy="5504395"/>
          </a:xfrm>
          <a:ln>
            <a:solidFill>
              <a:schemeClr val="accent5"/>
            </a:solidFill>
          </a:ln>
        </p:spPr>
        <p:txBody>
          <a:bodyPr/>
          <a:lstStyle/>
          <a:p>
            <a:endParaRPr kumimoji="1" lang="ja-JP" altLang="en-US"/>
          </a:p>
        </p:txBody>
      </p:sp>
    </p:spTree>
    <p:extLst>
      <p:ext uri="{BB962C8B-B14F-4D97-AF65-F5344CB8AC3E}">
        <p14:creationId xmlns:p14="http://schemas.microsoft.com/office/powerpoint/2010/main" val="2553893529"/>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箇条書き・点">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a:t>タイトル</a:t>
            </a:r>
            <a:endParaRPr kumimoji="1" lang="ja-JP" altLang="en-US" dirty="0"/>
          </a:p>
        </p:txBody>
      </p:sp>
      <p:sp>
        <p:nvSpPr>
          <p:cNvPr id="3" name="コンテンツ プレースホルダー 2"/>
          <p:cNvSpPr>
            <a:spLocks noGrp="1"/>
          </p:cNvSpPr>
          <p:nvPr>
            <p:ph idx="1" hasCustomPrompt="1"/>
          </p:nvPr>
        </p:nvSpPr>
        <p:spPr>
          <a:xfrm>
            <a:off x="234000" y="515813"/>
            <a:ext cx="8658480" cy="5505475"/>
          </a:xfrm>
        </p:spPr>
        <p:txBody>
          <a:bodyPr>
            <a:noAutofit/>
          </a:bodyPr>
          <a:lstStyle>
            <a:lvl1pPr marL="342900" indent="-385200" algn="just">
              <a:lnSpc>
                <a:spcPct val="120000"/>
              </a:lnSpc>
              <a:spcBef>
                <a:spcPts val="1200"/>
              </a:spcBef>
              <a:buClr>
                <a:srgbClr val="007BFF"/>
              </a:buClr>
              <a:buFont typeface="Wingdings" panose="05000000000000000000" pitchFamily="2" charset="2"/>
              <a:buChar char="n"/>
              <a:defRPr sz="28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en-US" altLang="ja-JP"/>
              <a:t>Lv1</a:t>
            </a:r>
          </a:p>
          <a:p>
            <a:pPr lvl="1"/>
            <a:r>
              <a:rPr kumimoji="1" lang="en-US" altLang="ja-JP"/>
              <a:t>Lv2</a:t>
            </a:r>
          </a:p>
          <a:p>
            <a:pPr lvl="2"/>
            <a:r>
              <a:rPr kumimoji="1" lang="en-US" altLang="ja-JP"/>
              <a:t>Lv3</a:t>
            </a:r>
          </a:p>
          <a:p>
            <a:pPr lvl="3"/>
            <a:r>
              <a:rPr kumimoji="1" lang="en-US" altLang="ja-JP"/>
              <a:t>Lv4</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1552423153"/>
      </p:ext>
    </p:extLst>
  </p:cSld>
  <p:clrMapOvr>
    <a:masterClrMapping/>
  </p:clrMapOvr>
  <p:extLst>
    <p:ext uri="{DCECCB84-F9BA-43D5-87BE-67443E8EF086}">
      <p15:sldGuideLst xmlns:p15="http://schemas.microsoft.com/office/powerpoint/2012/main">
        <p15:guide id="1" pos="560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章のタイトル">
    <p:spTree>
      <p:nvGrpSpPr>
        <p:cNvPr id="1" name=""/>
        <p:cNvGrpSpPr/>
        <p:nvPr/>
      </p:nvGrpSpPr>
      <p:grpSpPr>
        <a:xfrm>
          <a:off x="0" y="0"/>
          <a:ext cx="0" cy="0"/>
          <a:chOff x="0" y="0"/>
          <a:chExt cx="0" cy="0"/>
        </a:xfrm>
      </p:grpSpPr>
      <p:sp>
        <p:nvSpPr>
          <p:cNvPr id="5" name="正方形/長方形 4"/>
          <p:cNvSpPr/>
          <p:nvPr userDrawn="1"/>
        </p:nvSpPr>
        <p:spPr>
          <a:xfrm>
            <a:off x="0" y="2817000"/>
            <a:ext cx="9144000" cy="1224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2" name="タイトル 1"/>
          <p:cNvSpPr>
            <a:spLocks noGrp="1"/>
          </p:cNvSpPr>
          <p:nvPr>
            <p:ph type="title"/>
          </p:nvPr>
        </p:nvSpPr>
        <p:spPr>
          <a:xfrm>
            <a:off x="144016" y="2816932"/>
            <a:ext cx="9036496" cy="1224136"/>
          </a:xfrm>
        </p:spPr>
        <p:txBody>
          <a:bodyPr>
            <a:normAutofit/>
          </a:bodyPr>
          <a:lstStyle>
            <a:lvl1pPr algn="l">
              <a:defRPr sz="2800" b="1" spc="170" baseline="0">
                <a:solidFill>
                  <a:schemeClr val="bg1"/>
                </a:solidFill>
                <a:latin typeface="UD デジタル 教科書体 NK-B" panose="02020700000000000000" pitchFamily="18" charset="-128"/>
                <a:ea typeface="UD デジタル 教科書体 NK-B" panose="02020700000000000000" pitchFamily="18" charset="-128"/>
              </a:defRPr>
            </a:lvl1pPr>
          </a:lstStyle>
          <a:p>
            <a:r>
              <a:rPr kumimoji="1" lang="ja-JP" altLang="en-US" dirty="0"/>
              <a:t>マスタ タイトルの書式設定</a:t>
            </a:r>
          </a:p>
        </p:txBody>
      </p:sp>
      <p:sp>
        <p:nvSpPr>
          <p:cNvPr id="13" name="スライド番号プレースホルダー 12"/>
          <p:cNvSpPr>
            <a:spLocks noGrp="1"/>
          </p:cNvSpPr>
          <p:nvPr>
            <p:ph type="sldNum" sz="quarter" idx="16"/>
          </p:nvPr>
        </p:nvSpPr>
        <p:spPr/>
        <p:txBody>
          <a:bodyPr/>
          <a:lstStyle/>
          <a:p>
            <a:fld id="{9E0D9298-421E-4926-815D-31B4285E3528}" type="slidenum">
              <a:rPr kumimoji="1" lang="ja-JP" altLang="en-US" smtClean="0"/>
              <a:pPr/>
              <a:t>‹#›</a:t>
            </a:fld>
            <a:endParaRPr kumimoji="1" lang="ja-JP" altLang="en-US" dirty="0"/>
          </a:p>
        </p:txBody>
      </p:sp>
    </p:spTree>
    <p:extLst>
      <p:ext uri="{BB962C8B-B14F-4D97-AF65-F5344CB8AC3E}">
        <p14:creationId xmlns:p14="http://schemas.microsoft.com/office/powerpoint/2010/main" val="58714661"/>
      </p:ext>
    </p:extLst>
  </p:cSld>
  <p:clrMapOvr>
    <a:masterClrMapping/>
  </p:clrMapOvr>
  <p:extLst>
    <p:ext uri="{DCECCB84-F9BA-43D5-87BE-67443E8EF086}">
      <p15:sldGuideLst xmlns:p15="http://schemas.microsoft.com/office/powerpoint/2012/main">
        <p15:guide id="1" pos="15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節のタイトル">
    <p:spTree>
      <p:nvGrpSpPr>
        <p:cNvPr id="1" name=""/>
        <p:cNvGrpSpPr/>
        <p:nvPr/>
      </p:nvGrpSpPr>
      <p:grpSpPr>
        <a:xfrm>
          <a:off x="0" y="0"/>
          <a:ext cx="0" cy="0"/>
          <a:chOff x="0" y="0"/>
          <a:chExt cx="0" cy="0"/>
        </a:xfrm>
      </p:grpSpPr>
      <p:sp>
        <p:nvSpPr>
          <p:cNvPr id="2" name="タイトル 1"/>
          <p:cNvSpPr>
            <a:spLocks noGrp="1"/>
          </p:cNvSpPr>
          <p:nvPr>
            <p:ph type="title"/>
          </p:nvPr>
        </p:nvSpPr>
        <p:spPr>
          <a:xfrm>
            <a:off x="144016" y="3284984"/>
            <a:ext cx="9036496" cy="468052"/>
          </a:xfrm>
        </p:spPr>
        <p:txBody>
          <a:bodyPr>
            <a:normAutofit/>
          </a:bodyPr>
          <a:lstStyle>
            <a:lvl1pPr algn="l">
              <a:defRPr sz="2400" b="1" spc="170" baseline="0">
                <a:solidFill>
                  <a:srgbClr val="007BFF"/>
                </a:solidFill>
                <a:latin typeface="UD デジタル 教科書体 NK-B" panose="02020700000000000000" pitchFamily="18" charset="-128"/>
                <a:ea typeface="UD デジタル 教科書体 NK-B" panose="02020700000000000000" pitchFamily="18" charset="-128"/>
              </a:defRPr>
            </a:lvl1pPr>
          </a:lstStyle>
          <a:p>
            <a:r>
              <a:rPr kumimoji="1" lang="ja-JP" altLang="en-US" dirty="0"/>
              <a:t>マスタ タイトルの書式設定</a:t>
            </a:r>
          </a:p>
        </p:txBody>
      </p:sp>
      <p:sp>
        <p:nvSpPr>
          <p:cNvPr id="13" name="スライド番号プレースホルダー 12"/>
          <p:cNvSpPr>
            <a:spLocks noGrp="1"/>
          </p:cNvSpPr>
          <p:nvPr>
            <p:ph type="sldNum" sz="quarter" idx="16"/>
          </p:nvPr>
        </p:nvSpPr>
        <p:spPr/>
        <p:txBody>
          <a:bodyPr/>
          <a:lstStyle/>
          <a:p>
            <a:fld id="{9E0D9298-421E-4926-815D-31B4285E3528}" type="slidenum">
              <a:rPr kumimoji="1" lang="ja-JP" altLang="en-US" smtClean="0"/>
              <a:pPr/>
              <a:t>‹#›</a:t>
            </a:fld>
            <a:endParaRPr kumimoji="1" lang="ja-JP" altLang="en-US" dirty="0"/>
          </a:p>
        </p:txBody>
      </p:sp>
      <p:cxnSp>
        <p:nvCxnSpPr>
          <p:cNvPr id="4" name="直線コネクタ 3"/>
          <p:cNvCxnSpPr/>
          <p:nvPr userDrawn="1"/>
        </p:nvCxnSpPr>
        <p:spPr>
          <a:xfrm>
            <a:off x="0" y="3789040"/>
            <a:ext cx="9144000" cy="0"/>
          </a:xfrm>
          <a:prstGeom prst="line">
            <a:avLst/>
          </a:prstGeom>
          <a:ln w="38100">
            <a:solidFill>
              <a:srgbClr val="007BFF"/>
            </a:solidFill>
          </a:ln>
        </p:spPr>
        <p:style>
          <a:lnRef idx="1">
            <a:schemeClr val="accent1"/>
          </a:lnRef>
          <a:fillRef idx="0">
            <a:schemeClr val="accent1"/>
          </a:fillRef>
          <a:effectRef idx="0">
            <a:schemeClr val="accent1"/>
          </a:effectRef>
          <a:fontRef idx="minor">
            <a:schemeClr val="tx1"/>
          </a:fontRef>
        </p:style>
      </p:cxnSp>
      <p:sp>
        <p:nvSpPr>
          <p:cNvPr id="6" name="コンテンツ プレースホルダー 5"/>
          <p:cNvSpPr>
            <a:spLocks noGrp="1"/>
          </p:cNvSpPr>
          <p:nvPr>
            <p:ph sz="quarter" idx="17"/>
          </p:nvPr>
        </p:nvSpPr>
        <p:spPr>
          <a:xfrm>
            <a:off x="144016" y="2708920"/>
            <a:ext cx="9036495" cy="554360"/>
          </a:xfrm>
        </p:spPr>
        <p:txBody>
          <a:bodyPr anchor="ctr"/>
          <a:lstStyle>
            <a:lvl1pPr marL="0" indent="0">
              <a:buNone/>
              <a:defRPr>
                <a:solidFill>
                  <a:srgbClr val="007BFF"/>
                </a:solidFill>
                <a:latin typeface="UD デジタル 教科書体 NK-B" panose="02020700000000000000" pitchFamily="18" charset="-128"/>
                <a:ea typeface="UD デジタル 教科書体 NK-B" panose="02020700000000000000" pitchFamily="18" charset="-128"/>
              </a:defRPr>
            </a:lvl1pPr>
            <a:lvl2pPr marL="457200" indent="0">
              <a:buNone/>
              <a:defRPr/>
            </a:lvl2pPr>
          </a:lstStyle>
          <a:p>
            <a:pPr lvl="0"/>
            <a:r>
              <a:rPr kumimoji="1" lang="ja-JP" altLang="en-US" dirty="0"/>
              <a:t>マスター テキストの書式設定</a:t>
            </a:r>
          </a:p>
        </p:txBody>
      </p:sp>
    </p:spTree>
    <p:extLst>
      <p:ext uri="{BB962C8B-B14F-4D97-AF65-F5344CB8AC3E}">
        <p14:creationId xmlns:p14="http://schemas.microsoft.com/office/powerpoint/2010/main" val="3851059156"/>
      </p:ext>
    </p:extLst>
  </p:cSld>
  <p:clrMapOvr>
    <a:masterClrMapping/>
  </p:clrMapOvr>
  <p:extLst>
    <p:ext uri="{DCECCB84-F9BA-43D5-87BE-67443E8EF086}">
      <p15:sldGuideLst xmlns:p15="http://schemas.microsoft.com/office/powerpoint/2012/main">
        <p15:guide id="1" pos="15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ソースコードA">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7A0A-1835-48D8-8585-A096A35938E2}"/>
              </a:ext>
            </a:extLst>
          </p:cNvPr>
          <p:cNvSpPr>
            <a:spLocks noGrp="1"/>
          </p:cNvSpPr>
          <p:nvPr>
            <p:ph type="sldNum" sz="quarter" idx="10"/>
          </p:nvPr>
        </p:nvSpPr>
        <p:spPr/>
        <p:txBody>
          <a:bodyPr/>
          <a:lstStyle/>
          <a:p>
            <a:fld id="{9E0D9298-421E-4926-815D-31B4285E3528}" type="slidenum">
              <a:rPr lang="ja-JP" altLang="en-US" smtClean="0"/>
              <a:pPr/>
              <a:t>‹#›</a:t>
            </a:fld>
            <a:endParaRPr lang="ja-JP" altLang="en-US" dirty="0"/>
          </a:p>
        </p:txBody>
      </p:sp>
      <p:sp>
        <p:nvSpPr>
          <p:cNvPr id="8" name="タイトル 1">
            <a:extLst>
              <a:ext uri="{FF2B5EF4-FFF2-40B4-BE49-F238E27FC236}">
                <a16:creationId xmlns:a16="http://schemas.microsoft.com/office/drawing/2014/main" id="{C6376A69-B14F-420C-BA7E-28D9A04AE95F}"/>
              </a:ext>
            </a:extLst>
          </p:cNvPr>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9" name="正方形/長方形 8">
            <a:extLst>
              <a:ext uri="{FF2B5EF4-FFF2-40B4-BE49-F238E27FC236}">
                <a16:creationId xmlns:a16="http://schemas.microsoft.com/office/drawing/2014/main" id="{729A4A0C-44DA-4DFF-B2AA-EB1F67B43671}"/>
              </a:ext>
            </a:extLst>
          </p:cNvPr>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12">
            <a:extLst>
              <a:ext uri="{FF2B5EF4-FFF2-40B4-BE49-F238E27FC236}">
                <a16:creationId xmlns:a16="http://schemas.microsoft.com/office/drawing/2014/main" id="{CA10F8BA-A160-4FEB-A137-B74BB02B8EBB}"/>
              </a:ext>
            </a:extLst>
          </p:cNvPr>
          <p:cNvSpPr>
            <a:spLocks noGrp="1"/>
          </p:cNvSpPr>
          <p:nvPr>
            <p:ph type="body" sz="quarter" idx="11"/>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11" name="コンテンツ プレースホルダー 2">
            <a:extLst>
              <a:ext uri="{FF2B5EF4-FFF2-40B4-BE49-F238E27FC236}">
                <a16:creationId xmlns:a16="http://schemas.microsoft.com/office/drawing/2014/main" id="{CF13DF4A-FD23-4375-A8FE-E2A147465761}"/>
              </a:ext>
            </a:extLst>
          </p:cNvPr>
          <p:cNvSpPr>
            <a:spLocks noGrp="1"/>
          </p:cNvSpPr>
          <p:nvPr>
            <p:ph idx="1"/>
          </p:nvPr>
        </p:nvSpPr>
        <p:spPr>
          <a:xfrm>
            <a:off x="179512" y="515813"/>
            <a:ext cx="8820472" cy="5505475"/>
          </a:xfrm>
          <a:ln w="15875">
            <a:solidFill>
              <a:srgbClr val="646464"/>
            </a:solidFill>
          </a:ln>
        </p:spPr>
        <p:txBody>
          <a:bodyPr>
            <a:noAutofit/>
          </a:bodyPr>
          <a:lstStyle>
            <a:lvl1pPr marL="0" indent="0" algn="l" eaLnBrk="0" hangingPunct="0">
              <a:lnSpc>
                <a:spcPct val="90000"/>
              </a:lnSpc>
              <a:spcBef>
                <a:spcPts val="0"/>
              </a:spcBef>
              <a:buClr>
                <a:srgbClr val="007BFF"/>
              </a:buClr>
              <a:buFont typeface="Wingdings" panose="05000000000000000000" pitchFamily="2" charset="2"/>
              <a:buNone/>
              <a:defRPr sz="1200">
                <a:solidFill>
                  <a:schemeClr val="tx1"/>
                </a:solidFill>
                <a:latin typeface="MonacakomiRegular" panose="020B0509020204020204" pitchFamily="49" charset="-128"/>
                <a:ea typeface="MonacakomiRegular" panose="020B0509020204020204" pitchFamily="49"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MonacakomiRegular" panose="020B0509020204020204" pitchFamily="49" charset="-128"/>
                <a:ea typeface="MonacakomiRegular" panose="020B0509020204020204" pitchFamily="49"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MonacakomiRegular" panose="020B0509020204020204" pitchFamily="49" charset="-128"/>
                <a:ea typeface="MonacakomiRegular" panose="020B0509020204020204" pitchFamily="49"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MonacakomiRegular" panose="020B0509020204020204" pitchFamily="49" charset="-128"/>
                <a:ea typeface="MonacakomiRegular" panose="020B0509020204020204" pitchFamily="49"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endParaRPr kumimoji="1" lang="en-US" altLang="ja-JP"/>
          </a:p>
        </p:txBody>
      </p:sp>
    </p:spTree>
    <p:extLst>
      <p:ext uri="{BB962C8B-B14F-4D97-AF65-F5344CB8AC3E}">
        <p14:creationId xmlns:p14="http://schemas.microsoft.com/office/powerpoint/2010/main" val="4239670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ソースコードB">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F5647A0A-1835-48D8-8585-A096A35938E2}"/>
              </a:ext>
            </a:extLst>
          </p:cNvPr>
          <p:cNvSpPr>
            <a:spLocks noGrp="1"/>
          </p:cNvSpPr>
          <p:nvPr>
            <p:ph type="sldNum" sz="quarter" idx="10"/>
          </p:nvPr>
        </p:nvSpPr>
        <p:spPr/>
        <p:txBody>
          <a:bodyPr/>
          <a:lstStyle/>
          <a:p>
            <a:fld id="{9E0D9298-421E-4926-815D-31B4285E3528}" type="slidenum">
              <a:rPr lang="ja-JP" altLang="en-US" smtClean="0"/>
              <a:pPr/>
              <a:t>‹#›</a:t>
            </a:fld>
            <a:endParaRPr lang="ja-JP" altLang="en-US" dirty="0"/>
          </a:p>
        </p:txBody>
      </p:sp>
      <p:sp>
        <p:nvSpPr>
          <p:cNvPr id="8" name="タイトル 1">
            <a:extLst>
              <a:ext uri="{FF2B5EF4-FFF2-40B4-BE49-F238E27FC236}">
                <a16:creationId xmlns:a16="http://schemas.microsoft.com/office/drawing/2014/main" id="{C6376A69-B14F-420C-BA7E-28D9A04AE95F}"/>
              </a:ext>
            </a:extLst>
          </p:cNvPr>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9" name="正方形/長方形 8">
            <a:extLst>
              <a:ext uri="{FF2B5EF4-FFF2-40B4-BE49-F238E27FC236}">
                <a16:creationId xmlns:a16="http://schemas.microsoft.com/office/drawing/2014/main" id="{729A4A0C-44DA-4DFF-B2AA-EB1F67B43671}"/>
              </a:ext>
            </a:extLst>
          </p:cNvPr>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0" name="テキスト プレースホルダー 12">
            <a:extLst>
              <a:ext uri="{FF2B5EF4-FFF2-40B4-BE49-F238E27FC236}">
                <a16:creationId xmlns:a16="http://schemas.microsoft.com/office/drawing/2014/main" id="{CA10F8BA-A160-4FEB-A137-B74BB02B8EBB}"/>
              </a:ext>
            </a:extLst>
          </p:cNvPr>
          <p:cNvSpPr>
            <a:spLocks noGrp="1"/>
          </p:cNvSpPr>
          <p:nvPr>
            <p:ph type="body" sz="quarter" idx="11"/>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11" name="コンテンツ プレースホルダー 2">
            <a:extLst>
              <a:ext uri="{FF2B5EF4-FFF2-40B4-BE49-F238E27FC236}">
                <a16:creationId xmlns:a16="http://schemas.microsoft.com/office/drawing/2014/main" id="{CF13DF4A-FD23-4375-A8FE-E2A147465761}"/>
              </a:ext>
            </a:extLst>
          </p:cNvPr>
          <p:cNvSpPr>
            <a:spLocks noGrp="1"/>
          </p:cNvSpPr>
          <p:nvPr>
            <p:ph idx="1"/>
          </p:nvPr>
        </p:nvSpPr>
        <p:spPr>
          <a:xfrm>
            <a:off x="179512" y="1988840"/>
            <a:ext cx="8820472" cy="4032448"/>
          </a:xfrm>
          <a:ln w="15875">
            <a:solidFill>
              <a:srgbClr val="646464"/>
            </a:solidFill>
          </a:ln>
        </p:spPr>
        <p:txBody>
          <a:bodyPr>
            <a:noAutofit/>
          </a:bodyPr>
          <a:lstStyle>
            <a:lvl1pPr marL="0" indent="0" algn="l" eaLnBrk="0" hangingPunct="0">
              <a:lnSpc>
                <a:spcPct val="90000"/>
              </a:lnSpc>
              <a:spcBef>
                <a:spcPts val="0"/>
              </a:spcBef>
              <a:buClr>
                <a:srgbClr val="007BFF"/>
              </a:buClr>
              <a:buFont typeface="Wingdings" panose="05000000000000000000" pitchFamily="2" charset="2"/>
              <a:buNone/>
              <a:defRPr sz="1200">
                <a:solidFill>
                  <a:schemeClr val="tx1"/>
                </a:solidFill>
                <a:latin typeface="MonacakomiRegular" panose="020B0509020204020204" pitchFamily="49" charset="-128"/>
                <a:ea typeface="MonacakomiRegular" panose="020B0509020204020204" pitchFamily="49" charset="-128"/>
              </a:defRPr>
            </a:lvl1pPr>
            <a:lvl2pPr marL="742950" indent="-384175" algn="just">
              <a:lnSpc>
                <a:spcPct val="120000"/>
              </a:lnSpc>
              <a:spcBef>
                <a:spcPts val="1200"/>
              </a:spcBef>
              <a:buClr>
                <a:srgbClr val="007BFF"/>
              </a:buClr>
              <a:buFont typeface="UD デジタル 教科書体 N-R" panose="02020400000000000000" pitchFamily="17" charset="-128"/>
              <a:buChar char="・"/>
              <a:defRPr sz="2400">
                <a:solidFill>
                  <a:schemeClr val="tx1">
                    <a:lumMod val="65000"/>
                    <a:lumOff val="35000"/>
                  </a:schemeClr>
                </a:solidFill>
                <a:latin typeface="MonacakomiRegular" panose="020B0509020204020204" pitchFamily="49" charset="-128"/>
                <a:ea typeface="MonacakomiRegular" panose="020B0509020204020204" pitchFamily="49"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2000">
                <a:solidFill>
                  <a:schemeClr val="tx1">
                    <a:lumMod val="65000"/>
                    <a:lumOff val="35000"/>
                  </a:schemeClr>
                </a:solidFill>
                <a:latin typeface="MonacakomiRegular" panose="020B0509020204020204" pitchFamily="49" charset="-128"/>
                <a:ea typeface="MonacakomiRegular" panose="020B0509020204020204" pitchFamily="49"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600">
                <a:solidFill>
                  <a:schemeClr val="tx1">
                    <a:lumMod val="65000"/>
                    <a:lumOff val="35000"/>
                  </a:schemeClr>
                </a:solidFill>
                <a:latin typeface="MonacakomiRegular" panose="020B0509020204020204" pitchFamily="49" charset="-128"/>
                <a:ea typeface="MonacakomiRegular" panose="020B0509020204020204" pitchFamily="49"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endParaRPr kumimoji="1" lang="en-US" altLang="ja-JP"/>
          </a:p>
        </p:txBody>
      </p:sp>
      <p:sp>
        <p:nvSpPr>
          <p:cNvPr id="12" name="コンテンツ プレースホルダー 2">
            <a:extLst>
              <a:ext uri="{FF2B5EF4-FFF2-40B4-BE49-F238E27FC236}">
                <a16:creationId xmlns:a16="http://schemas.microsoft.com/office/drawing/2014/main" id="{0117494B-F873-4237-956E-805FB6A5A835}"/>
              </a:ext>
            </a:extLst>
          </p:cNvPr>
          <p:cNvSpPr>
            <a:spLocks noGrp="1"/>
          </p:cNvSpPr>
          <p:nvPr>
            <p:ph idx="12" hasCustomPrompt="1"/>
          </p:nvPr>
        </p:nvSpPr>
        <p:spPr>
          <a:xfrm>
            <a:off x="251520" y="515813"/>
            <a:ext cx="8640960" cy="1401019"/>
          </a:xfrm>
        </p:spPr>
        <p:txBody>
          <a:bodyPr>
            <a:noAutofit/>
          </a:bodyPr>
          <a:lstStyle>
            <a:lvl1pPr marL="0" indent="0" algn="just">
              <a:lnSpc>
                <a:spcPct val="120000"/>
              </a:lnSpc>
              <a:spcBef>
                <a:spcPts val="1200"/>
              </a:spcBef>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742950" indent="-384175" algn="just">
              <a:lnSpc>
                <a:spcPct val="120000"/>
              </a:lnSpc>
              <a:spcBef>
                <a:spcPts val="1200"/>
              </a:spcBef>
              <a:buClr>
                <a:srgbClr val="007BFF"/>
              </a:buClr>
              <a:buFont typeface="Arial" panose="020B0604020202020204" pitchFamily="34" charset="0"/>
              <a:buChar char="•"/>
              <a:defRPr sz="2000">
                <a:solidFill>
                  <a:schemeClr val="tx1"/>
                </a:solidFill>
                <a:latin typeface="UD デジタル 教科書体 N-R" panose="02020400000000000000" pitchFamily="17" charset="-128"/>
                <a:ea typeface="UD デジタル 教科書体 N-R" panose="02020400000000000000" pitchFamily="17" charset="-128"/>
              </a:defRPr>
            </a:lvl2pPr>
            <a:lvl3pPr marL="1257300" indent="-385200" algn="just">
              <a:lnSpc>
                <a:spcPct val="120000"/>
              </a:lnSpc>
              <a:spcBef>
                <a:spcPts val="1200"/>
              </a:spcBef>
              <a:buClr>
                <a:srgbClr val="007BFF"/>
              </a:buClr>
              <a:buFont typeface="UD デジタル 教科書体 N-R" panose="02020400000000000000" pitchFamily="17" charset="-128"/>
              <a:buChar char="・"/>
              <a:defRPr sz="18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3pPr>
            <a:lvl4pPr marL="1714500" indent="-385200" algn="just">
              <a:lnSpc>
                <a:spcPct val="120000"/>
              </a:lnSpc>
              <a:spcBef>
                <a:spcPts val="1200"/>
              </a:spcBef>
              <a:buClr>
                <a:srgbClr val="007BFF"/>
              </a:buClr>
              <a:buFont typeface="UD デジタル 教科書体 N-R" panose="02020400000000000000" pitchFamily="17" charset="-128"/>
              <a:buChar char="・"/>
              <a:defRPr sz="1400">
                <a:solidFill>
                  <a:schemeClr val="tx1">
                    <a:lumMod val="65000"/>
                    <a:lumOff val="35000"/>
                  </a:schemeClr>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a:t>タイトル</a:t>
            </a:r>
            <a:r>
              <a:rPr kumimoji="1" lang="en-US" altLang="ja-JP"/>
              <a:t>(Lv1)</a:t>
            </a:r>
          </a:p>
          <a:p>
            <a:pPr lvl="1"/>
            <a:r>
              <a:rPr kumimoji="1" lang="en-US" altLang="ja-JP"/>
              <a:t>Lv2</a:t>
            </a:r>
          </a:p>
          <a:p>
            <a:pPr lvl="2"/>
            <a:r>
              <a:rPr kumimoji="1" lang="en-US" altLang="ja-JP"/>
              <a:t>Lv3</a:t>
            </a:r>
          </a:p>
          <a:p>
            <a:pPr lvl="3"/>
            <a:r>
              <a:rPr kumimoji="1" lang="en-US" altLang="ja-JP"/>
              <a:t>Lv4</a:t>
            </a:r>
          </a:p>
        </p:txBody>
      </p:sp>
    </p:spTree>
    <p:extLst>
      <p:ext uri="{BB962C8B-B14F-4D97-AF65-F5344CB8AC3E}">
        <p14:creationId xmlns:p14="http://schemas.microsoft.com/office/powerpoint/2010/main" val="2078104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箇条書き・ベース">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7272808" cy="393138"/>
          </a:xfrm>
        </p:spPr>
        <p:txBody>
          <a:bodyPr anchor="ctr">
            <a:noAutofit/>
          </a:bodyPr>
          <a:lstStyle>
            <a:lvl1pPr algn="l">
              <a:defRPr sz="1400" b="0" spc="170" baseline="0">
                <a:solidFill>
                  <a:srgbClr val="646464"/>
                </a:solidFill>
                <a:latin typeface="UD デジタル 教科書体 N-R" panose="02020400000000000000" pitchFamily="17" charset="-128"/>
                <a:ea typeface="UD デジタル 教科書体 N-R" panose="02020400000000000000" pitchFamily="17" charset="-128"/>
              </a:defRPr>
            </a:lvl1pPr>
          </a:lstStyle>
          <a:p>
            <a:r>
              <a:rPr kumimoji="1" lang="ja-JP" altLang="en-US" dirty="0"/>
              <a:t>マスタ タイトルの書式設定</a:t>
            </a:r>
          </a:p>
        </p:txBody>
      </p:sp>
      <p:sp>
        <p:nvSpPr>
          <p:cNvPr id="3" name="コンテンツ プレースホルダー 2"/>
          <p:cNvSpPr>
            <a:spLocks noGrp="1"/>
          </p:cNvSpPr>
          <p:nvPr>
            <p:ph idx="1"/>
          </p:nvPr>
        </p:nvSpPr>
        <p:spPr>
          <a:xfrm>
            <a:off x="457200" y="515813"/>
            <a:ext cx="8229600" cy="5505475"/>
          </a:xfrm>
        </p:spPr>
        <p:txBody>
          <a:bodyPr>
            <a:noAutofit/>
          </a:bodyPr>
          <a:lstStyle>
            <a:lvl1pPr marL="0" indent="0" algn="just">
              <a:lnSpc>
                <a:spcPct val="150000"/>
              </a:lnSpc>
              <a:buClr>
                <a:srgbClr val="007BFF"/>
              </a:buClr>
              <a:buFont typeface="Wingdings" panose="05000000000000000000" pitchFamily="2" charset="2"/>
              <a:buNone/>
              <a:defRPr sz="2400">
                <a:solidFill>
                  <a:srgbClr val="007BFF"/>
                </a:solidFill>
                <a:latin typeface="UD デジタル 教科書体 N-R" panose="02020400000000000000" pitchFamily="17" charset="-128"/>
                <a:ea typeface="UD デジタル 教科書体 N-R" panose="02020400000000000000" pitchFamily="17" charset="-128"/>
              </a:defRPr>
            </a:lvl1pPr>
            <a:lvl2pPr marL="914400" indent="-457200" algn="just">
              <a:lnSpc>
                <a:spcPct val="150000"/>
              </a:lnSpc>
              <a:buClr>
                <a:srgbClr val="007BFF"/>
              </a:buClr>
              <a:buFont typeface="Wingdings" panose="05000000000000000000" pitchFamily="2" charset="2"/>
              <a:buChar char="n"/>
              <a:defRPr sz="1800">
                <a:solidFill>
                  <a:srgbClr val="333333"/>
                </a:solidFill>
                <a:latin typeface="UD デジタル 教科書体 N-R" panose="02020400000000000000" pitchFamily="17" charset="-128"/>
                <a:ea typeface="UD デジタル 教科書体 N-R" panose="02020400000000000000" pitchFamily="17" charset="-128"/>
              </a:defRPr>
            </a:lvl2pPr>
            <a:lvl3pPr marL="1257300" indent="-342900" algn="just">
              <a:lnSpc>
                <a:spcPct val="150000"/>
              </a:lnSpc>
              <a:buClr>
                <a:srgbClr val="007BFF"/>
              </a:buClr>
              <a:buFontTx/>
              <a:buChar char="└"/>
              <a:defRPr sz="1800">
                <a:solidFill>
                  <a:srgbClr val="333333"/>
                </a:solidFill>
                <a:latin typeface="UD デジタル 教科書体 N-R" panose="02020400000000000000" pitchFamily="17" charset="-128"/>
                <a:ea typeface="UD デジタル 教科書体 N-R" panose="02020400000000000000" pitchFamily="17" charset="-128"/>
              </a:defRPr>
            </a:lvl3pPr>
            <a:lvl4pPr marL="1714500" indent="-342900" algn="just">
              <a:lnSpc>
                <a:spcPct val="150000"/>
              </a:lnSpc>
              <a:buClr>
                <a:srgbClr val="007BFF"/>
              </a:buClr>
              <a:buFont typeface="Arial" panose="020B0604020202020204" pitchFamily="34" charset="0"/>
              <a:buChar char="•"/>
              <a:defRPr sz="1800">
                <a:solidFill>
                  <a:srgbClr val="333333"/>
                </a:solidFill>
                <a:latin typeface="UD デジタル 教科書体 N-R" panose="02020400000000000000" pitchFamily="17" charset="-128"/>
                <a:ea typeface="UD デジタル 教科書体 N-R" panose="02020400000000000000" pitchFamily="17" charset="-128"/>
              </a:defRPr>
            </a:lvl4pPr>
            <a:lvl5pPr marL="2171700" indent="-342900" algn="just">
              <a:lnSpc>
                <a:spcPct val="150000"/>
              </a:lnSpc>
              <a:buClr>
                <a:srgbClr val="007BFF"/>
              </a:buClr>
              <a:buFont typeface="Wingdings" panose="05000000000000000000" pitchFamily="2" charset="2"/>
              <a:buChar char="l"/>
              <a:defRPr sz="1800">
                <a:solidFill>
                  <a:srgbClr val="333333"/>
                </a:solidFill>
                <a:latin typeface="UD デジタル 教科書体 N-R" panose="02020400000000000000" pitchFamily="17" charset="-128"/>
                <a:ea typeface="UD デジタル 教科書体 N-R" panose="02020400000000000000" pitchFamily="17" charset="-128"/>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正方形/長方形 4"/>
          <p:cNvSpPr/>
          <p:nvPr userDrawn="1"/>
        </p:nvSpPr>
        <p:spPr>
          <a:xfrm>
            <a:off x="234000" y="404664"/>
            <a:ext cx="8910000" cy="18000"/>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R" panose="02020400000000000000" pitchFamily="17" charset="-128"/>
              <a:ea typeface="UD デジタル 教科書体 N-R" panose="02020400000000000000" pitchFamily="17" charset="-128"/>
            </a:endParaRPr>
          </a:p>
        </p:txBody>
      </p:sp>
      <p:sp>
        <p:nvSpPr>
          <p:cNvPr id="13" name="テキスト プレースホルダー 12"/>
          <p:cNvSpPr>
            <a:spLocks noGrp="1"/>
          </p:cNvSpPr>
          <p:nvPr>
            <p:ph type="body" sz="quarter" idx="10"/>
          </p:nvPr>
        </p:nvSpPr>
        <p:spPr>
          <a:xfrm>
            <a:off x="4283968" y="44624"/>
            <a:ext cx="4716016" cy="393138"/>
          </a:xfrm>
        </p:spPr>
        <p:txBody>
          <a:bodyPr vert="horz" anchor="ctr">
            <a:normAutofit/>
          </a:bodyPr>
          <a:lstStyle>
            <a:lvl1pPr marL="0" indent="0" algn="r">
              <a:buNone/>
              <a:defRPr sz="1400" b="0" spc="170" baseline="0">
                <a:solidFill>
                  <a:srgbClr val="007BFF"/>
                </a:solidFill>
                <a:latin typeface="UD デジタル 教科書体 N-R" panose="02020400000000000000" pitchFamily="17" charset="-128"/>
                <a:ea typeface="UD デジタル 教科書体 N-R" panose="02020400000000000000" pitchFamily="17" charset="-128"/>
              </a:defRPr>
            </a:lvl1pPr>
          </a:lstStyle>
          <a:p>
            <a:pPr lvl="0"/>
            <a:r>
              <a:rPr kumimoji="1" lang="ja-JP" altLang="en-US" dirty="0"/>
              <a:t>マスター テキストの書式設定</a:t>
            </a:r>
          </a:p>
        </p:txBody>
      </p:sp>
      <p:sp>
        <p:nvSpPr>
          <p:cNvPr id="20" name="スライド番号プレースホルダー 19"/>
          <p:cNvSpPr>
            <a:spLocks noGrp="1"/>
          </p:cNvSpPr>
          <p:nvPr>
            <p:ph type="sldNum" sz="quarter" idx="12"/>
          </p:nvPr>
        </p:nvSpPr>
        <p:spPr/>
        <p:txBody>
          <a:bodyPr/>
          <a:lstStyle>
            <a:lvl1pPr>
              <a:defRPr>
                <a:latin typeface="UD デジタル 教科書体 N-R" panose="02020400000000000000" pitchFamily="17" charset="-128"/>
                <a:ea typeface="UD デジタル 教科書体 N-R" panose="02020400000000000000" pitchFamily="17"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3875506056"/>
      </p:ext>
    </p:extLst>
  </p:cSld>
  <p:clrMapOvr>
    <a:masterClrMapping/>
  </p:clrMapOvr>
  <p:extLst>
    <p:ext uri="{DCECCB84-F9BA-43D5-87BE-67443E8EF086}">
      <p15:sldGuideLst xmlns:p15="http://schemas.microsoft.com/office/powerpoint/2012/main">
        <p15:guide id="1" pos="560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正方形/長方形 9"/>
          <p:cNvSpPr/>
          <p:nvPr userDrawn="1"/>
        </p:nvSpPr>
        <p:spPr>
          <a:xfrm>
            <a:off x="0" y="6599045"/>
            <a:ext cx="9144000" cy="260647"/>
          </a:xfrm>
          <a:prstGeom prst="rect">
            <a:avLst/>
          </a:prstGeom>
          <a:solidFill>
            <a:srgbClr val="007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ndParaRPr>
          </a:p>
        </p:txBody>
      </p:sp>
      <p:sp>
        <p:nvSpPr>
          <p:cNvPr id="14" name="Footer Placeholder 4"/>
          <p:cNvSpPr txBox="1">
            <a:spLocks/>
          </p:cNvSpPr>
          <p:nvPr userDrawn="1"/>
        </p:nvSpPr>
        <p:spPr>
          <a:xfrm>
            <a:off x="179512" y="6545112"/>
            <a:ext cx="3419698"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900" kern="1200">
                <a:solidFill>
                  <a:schemeClr val="bg1"/>
                </a:solidFill>
                <a:latin typeface="メイリオ" panose="020B0604030504040204" pitchFamily="50" charset="-128"/>
                <a:ea typeface="メイリオ"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Copyright ©  </a:t>
            </a:r>
            <a:r>
              <a:rPr lang="en-US" altLang="ja-JP" dirty="0" err="1"/>
              <a:t>Asial</a:t>
            </a:r>
            <a:r>
              <a:rPr lang="en-US" altLang="ja-JP" dirty="0"/>
              <a:t> Corporation. All Rights Reserved.</a:t>
            </a:r>
            <a:endParaRPr lang="ja-JP" altLang="en-US" dirty="0"/>
          </a:p>
        </p:txBody>
      </p:sp>
      <p:sp>
        <p:nvSpPr>
          <p:cNvPr id="13" name="スライド番号プレースホルダー 9"/>
          <p:cNvSpPr>
            <a:spLocks noGrp="1"/>
          </p:cNvSpPr>
          <p:nvPr>
            <p:ph type="sldNum" sz="quarter" idx="4"/>
          </p:nvPr>
        </p:nvSpPr>
        <p:spPr>
          <a:xfrm>
            <a:off x="3543300" y="6557619"/>
            <a:ext cx="2057400" cy="365125"/>
          </a:xfrm>
          <a:prstGeom prst="rect">
            <a:avLst/>
          </a:prstGeom>
        </p:spPr>
        <p:txBody>
          <a:bodyPr vert="horz" lIns="91440" tIns="45720" rIns="91440" bIns="45720" rtlCol="0" anchor="ctr"/>
          <a:lstStyle>
            <a:lvl1pPr algn="ctr">
              <a:defRPr sz="1200">
                <a:solidFill>
                  <a:schemeClr val="bg1"/>
                </a:solidFill>
                <a:latin typeface="メイリオ" panose="020B0604030504040204" pitchFamily="50" charset="-128"/>
              </a:defRPr>
            </a:lvl1pPr>
          </a:lstStyle>
          <a:p>
            <a:fld id="{9E0D9298-421E-4926-815D-31B4285E3528}" type="slidenum">
              <a:rPr lang="ja-JP" altLang="en-US" smtClean="0"/>
              <a:pPr/>
              <a:t>‹#›</a:t>
            </a:fld>
            <a:endParaRPr lang="ja-JP" altLang="en-US" dirty="0"/>
          </a:p>
        </p:txBody>
      </p:sp>
    </p:spTree>
    <p:extLst>
      <p:ext uri="{BB962C8B-B14F-4D97-AF65-F5344CB8AC3E}">
        <p14:creationId xmlns:p14="http://schemas.microsoft.com/office/powerpoint/2010/main" val="3984991590"/>
      </p:ext>
    </p:extLst>
  </p:cSld>
  <p:clrMap bg1="lt1" tx1="dk1" bg2="lt2" tx2="dk2" accent1="accent1" accent2="accent2" accent3="accent3" accent4="accent4" accent5="accent5" accent6="accent6" hlink="hlink" folHlink="folHlink"/>
  <p:sldLayoutIdLst>
    <p:sldLayoutId id="2147483672" r:id="rId1"/>
    <p:sldLayoutId id="2147483676" r:id="rId2"/>
    <p:sldLayoutId id="2147483679" r:id="rId3"/>
    <p:sldLayoutId id="2147483677" r:id="rId4"/>
    <p:sldLayoutId id="2147483673" r:id="rId5"/>
    <p:sldLayoutId id="2147483674" r:id="rId6"/>
    <p:sldLayoutId id="2147483678" r:id="rId7"/>
    <p:sldLayoutId id="2147483680" r:id="rId8"/>
    <p:sldLayoutId id="2147483667" r:id="rId9"/>
  </p:sldLayoutIdLst>
  <p:hf hdr="0" ftr="0" dt="0"/>
  <p:txStyles>
    <p:titleStyle>
      <a:lvl1pPr algn="l" defTabSz="914400" rtl="0" eaLnBrk="1" latinLnBrk="0" hangingPunct="1">
        <a:spcBef>
          <a:spcPct val="0"/>
        </a:spcBef>
        <a:buNone/>
        <a:defRPr kumimoji="1" sz="2400" kern="1200">
          <a:solidFill>
            <a:srgbClr val="333333"/>
          </a:solidFill>
          <a:latin typeface="UD デジタル 教科書体 NK-B" panose="02020700000000000000" pitchFamily="18" charset="-128"/>
          <a:ea typeface="UD デジタル 教科書体 NK-B" panose="02020700000000000000" pitchFamily="18"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2400" kern="1200">
          <a:solidFill>
            <a:srgbClr val="333333"/>
          </a:solidFill>
          <a:latin typeface="UD デジタル 教科書体 N-R" panose="02020400000000000000" pitchFamily="17" charset="-128"/>
          <a:ea typeface="UD デジタル 教科書体 N-R" panose="02020400000000000000" pitchFamily="17" charset="-128"/>
          <a:cs typeface="+mn-cs"/>
        </a:defRPr>
      </a:lvl1pPr>
      <a:lvl2pPr marL="800100" indent="-342900" algn="l" defTabSz="914400" rtl="0" eaLnBrk="1" latinLnBrk="0" hangingPunct="1">
        <a:spcBef>
          <a:spcPct val="20000"/>
        </a:spcBef>
        <a:buFont typeface="Arial" panose="020B0604020202020204" pitchFamily="34" charset="0"/>
        <a:buChar char="•"/>
        <a:defRPr kumimoji="1" sz="2000" kern="1200">
          <a:solidFill>
            <a:srgbClr val="333333"/>
          </a:solidFill>
          <a:latin typeface="UD デジタル 教科書体 N-R" panose="02020400000000000000" pitchFamily="17" charset="-128"/>
          <a:ea typeface="UD デジタル 教科書体 N-R" panose="02020400000000000000" pitchFamily="17" charset="-128"/>
          <a:cs typeface="+mn-cs"/>
        </a:defRPr>
      </a:lvl2pPr>
      <a:lvl3pPr marL="1200150" indent="-285750" algn="l" defTabSz="914400" rtl="0" eaLnBrk="1" latinLnBrk="0" hangingPunct="1">
        <a:spcBef>
          <a:spcPct val="20000"/>
        </a:spcBef>
        <a:buFont typeface="Arial" panose="020B0604020202020204" pitchFamily="34" charset="0"/>
        <a:buChar char="•"/>
        <a:defRPr kumimoji="1" sz="1800" kern="1200">
          <a:solidFill>
            <a:srgbClr val="333333"/>
          </a:solidFill>
          <a:latin typeface="UD デジタル 教科書体 N-R" panose="02020400000000000000" pitchFamily="17" charset="-128"/>
          <a:ea typeface="UD デジタル 教科書体 N-R" panose="02020400000000000000" pitchFamily="17" charset="-128"/>
          <a:cs typeface="+mn-cs"/>
        </a:defRPr>
      </a:lvl3pPr>
      <a:lvl4pPr marL="1657350" indent="-285750" algn="l" defTabSz="914400" rtl="0" eaLnBrk="1" latinLnBrk="0" hangingPunct="1">
        <a:spcBef>
          <a:spcPct val="20000"/>
        </a:spcBef>
        <a:buFont typeface="Arial" panose="020B0604020202020204" pitchFamily="34" charset="0"/>
        <a:buChar char="•"/>
        <a:defRPr kumimoji="1" sz="1600" kern="1200">
          <a:solidFill>
            <a:srgbClr val="333333"/>
          </a:solidFill>
          <a:latin typeface="UD デジタル 教科書体 N-R" panose="02020400000000000000" pitchFamily="17" charset="-128"/>
          <a:ea typeface="UD デジタル 教科書体 N-R" panose="02020400000000000000" pitchFamily="17" charset="-128"/>
          <a:cs typeface="+mn-cs"/>
        </a:defRPr>
      </a:lvl4pPr>
      <a:lvl5pPr marL="2114550" indent="-285750" algn="l" defTabSz="914400" rtl="0" eaLnBrk="1" latinLnBrk="0" hangingPunct="1">
        <a:spcBef>
          <a:spcPct val="20000"/>
        </a:spcBef>
        <a:buFont typeface="Arial" panose="020B0604020202020204" pitchFamily="34" charset="0"/>
        <a:buChar char="•"/>
        <a:defRPr kumimoji="1" sz="1600" kern="1200">
          <a:solidFill>
            <a:srgbClr val="333333"/>
          </a:solidFill>
          <a:latin typeface="UD デジタル 教科書体 N-R" panose="02020400000000000000" pitchFamily="17" charset="-128"/>
          <a:ea typeface="UD デジタル 教科書体 N-R" panose="02020400000000000000" pitchFamily="17"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edu.monaca.io/student"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edu.monaca.io/template/ap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APS</a:t>
            </a:r>
            <a:r>
              <a:rPr kumimoji="1" lang="ja-JP" altLang="en-US"/>
              <a:t>ソーメンタイマー</a:t>
            </a:r>
            <a:r>
              <a:rPr kumimoji="1" lang="en-US" altLang="ja-JP" dirty="0"/>
              <a:t> </a:t>
            </a:r>
            <a:r>
              <a:rPr kumimoji="1" lang="en-US" altLang="ja-JP" sz="2000" dirty="0"/>
              <a:t>Python</a:t>
            </a:r>
            <a:r>
              <a:rPr kumimoji="1" lang="ja-JP" altLang="en-US" sz="2000"/>
              <a:t>版</a:t>
            </a:r>
            <a:br>
              <a:rPr kumimoji="1" lang="en-US" altLang="ja-JP" dirty="0"/>
            </a:br>
            <a:r>
              <a:rPr kumimoji="1" lang="en-US" altLang="ja-JP" dirty="0"/>
              <a:t>(</a:t>
            </a:r>
            <a:r>
              <a:rPr kumimoji="1" lang="ja-JP" altLang="en-US"/>
              <a:t>プログラミング領域</a:t>
            </a:r>
            <a:r>
              <a:rPr kumimoji="1" lang="en-US" altLang="ja-JP" dirty="0"/>
              <a:t>)</a:t>
            </a:r>
            <a:endParaRPr kumimoji="1" lang="ja-JP" altLang="en-US" dirty="0"/>
          </a:p>
        </p:txBody>
      </p:sp>
      <p:sp>
        <p:nvSpPr>
          <p:cNvPr id="4" name="スライド番号プレースホルダー 3"/>
          <p:cNvSpPr>
            <a:spLocks noGrp="1"/>
          </p:cNvSpPr>
          <p:nvPr>
            <p:ph type="sldNum" sz="quarter" idx="16"/>
          </p:nvPr>
        </p:nvSpPr>
        <p:spPr/>
        <p:txBody>
          <a:bodyPr/>
          <a:lstStyle/>
          <a:p>
            <a:fld id="{9E0D9298-421E-4926-815D-31B4285E3528}" type="slidenum">
              <a:rPr kumimoji="1" lang="ja-JP" altLang="en-US" smtClean="0"/>
              <a:pPr/>
              <a:t>1</a:t>
            </a:fld>
            <a:endParaRPr kumimoji="1" lang="ja-JP" altLang="en-US" dirty="0"/>
          </a:p>
        </p:txBody>
      </p:sp>
    </p:spTree>
    <p:extLst>
      <p:ext uri="{BB962C8B-B14F-4D97-AF65-F5344CB8AC3E}">
        <p14:creationId xmlns:p14="http://schemas.microsoft.com/office/powerpoint/2010/main" val="294466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76911F-2252-6E82-83DF-6115CAB33098}"/>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B6550BA-3692-2847-B1AA-6D02BFCC0DC7}"/>
              </a:ext>
            </a:extLst>
          </p:cNvPr>
          <p:cNvSpPr>
            <a:spLocks noGrp="1"/>
          </p:cNvSpPr>
          <p:nvPr>
            <p:ph idx="1"/>
          </p:nvPr>
        </p:nvSpPr>
        <p:spPr/>
        <p:txBody>
          <a:bodyPr/>
          <a:lstStyle/>
          <a:p>
            <a:r>
              <a:rPr kumimoji="1" lang="ja-JP" altLang="en-US" sz="2400"/>
              <a:t>カスタマイズ① １</a:t>
            </a:r>
            <a:r>
              <a:rPr kumimoji="1" lang="ja-JP" altLang="en-US" sz="2400">
                <a:latin typeface="UD デジタル 教科書体 N-B" panose="02020700000000000000" pitchFamily="17" charset="-128"/>
                <a:ea typeface="UD デジタル 教科書体 N-B" panose="02020700000000000000" pitchFamily="17" charset="-128"/>
              </a:rPr>
              <a:t>秒ごとにメッセージを追加表示する</a:t>
            </a:r>
            <a:endParaRPr kumimoji="1" lang="ja-JP" altLang="en-US" sz="2400"/>
          </a:p>
        </p:txBody>
      </p:sp>
      <p:sp>
        <p:nvSpPr>
          <p:cNvPr id="4" name="テキスト プレースホルダー 3">
            <a:extLst>
              <a:ext uri="{FF2B5EF4-FFF2-40B4-BE49-F238E27FC236}">
                <a16:creationId xmlns:a16="http://schemas.microsoft.com/office/drawing/2014/main" id="{69789ED2-04E8-C9AF-43C0-836A43BF1C9D}"/>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9E9773B-D68E-EE46-88A3-0A2556A6ECF3}"/>
              </a:ext>
            </a:extLst>
          </p:cNvPr>
          <p:cNvSpPr>
            <a:spLocks noGrp="1"/>
          </p:cNvSpPr>
          <p:nvPr>
            <p:ph type="sldNum" sz="quarter" idx="12"/>
          </p:nvPr>
        </p:nvSpPr>
        <p:spPr/>
        <p:txBody>
          <a:bodyPr/>
          <a:lstStyle/>
          <a:p>
            <a:fld id="{9E0D9298-421E-4926-815D-31B4285E3528}" type="slidenum">
              <a:rPr lang="ja-JP" altLang="en-US" smtClean="0"/>
              <a:pPr/>
              <a:t>10</a:t>
            </a:fld>
            <a:endParaRPr lang="ja-JP" altLang="en-US" dirty="0"/>
          </a:p>
        </p:txBody>
      </p:sp>
      <p:sp>
        <p:nvSpPr>
          <p:cNvPr id="6" name="テキスト ボックス 5">
            <a:extLst>
              <a:ext uri="{FF2B5EF4-FFF2-40B4-BE49-F238E27FC236}">
                <a16:creationId xmlns:a16="http://schemas.microsoft.com/office/drawing/2014/main" id="{E7009225-59DF-D551-9565-D9B643F422B6}"/>
              </a:ext>
            </a:extLst>
          </p:cNvPr>
          <p:cNvSpPr txBox="1"/>
          <p:nvPr/>
        </p:nvSpPr>
        <p:spPr>
          <a:xfrm>
            <a:off x="1255623" y="1237225"/>
            <a:ext cx="6615233" cy="2031325"/>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time = count2time(count)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残り秒数を「</a:t>
            </a:r>
            <a:r>
              <a:rPr lang="en-US" altLang="ja-JP" sz="1400" b="0" dirty="0">
                <a:solidFill>
                  <a:srgbClr val="008000"/>
                </a:solidFill>
                <a:effectLst/>
                <a:latin typeface="MonacakomiRegular"/>
              </a:rPr>
              <a:t>00:00</a:t>
            </a:r>
            <a:r>
              <a:rPr lang="ja-JP" altLang="en-US" sz="1400" b="0">
                <a:solidFill>
                  <a:srgbClr val="008000"/>
                </a:solidFill>
                <a:effectLst/>
                <a:latin typeface="MonacakomiRegular"/>
              </a:rPr>
              <a:t>」形式にする</a:t>
            </a:r>
            <a:endParaRPr lang="ja-JP" altLang="en-US" sz="1400" b="0">
              <a:solidFill>
                <a:srgbClr val="000000"/>
              </a:solidFill>
              <a:effectLst/>
              <a:latin typeface="MonacakomiRegular"/>
            </a:endParaRPr>
          </a:p>
          <a:p>
            <a:r>
              <a:rPr lang="en" altLang="ja-JP" sz="1400" b="0" dirty="0" err="1">
                <a:solidFill>
                  <a:srgbClr val="000000"/>
                </a:solidFill>
                <a:effectLst/>
                <a:latin typeface="MonacakomiRegular"/>
              </a:rPr>
              <a:t>timer_field.innerHTML</a:t>
            </a:r>
            <a:r>
              <a:rPr lang="en" altLang="ja-JP" sz="1400" b="0" dirty="0">
                <a:solidFill>
                  <a:srgbClr val="000000"/>
                </a:solidFill>
                <a:effectLst/>
                <a:latin typeface="MonacakomiRegular"/>
              </a:rPr>
              <a:t> = time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残り秒数の表示を変える</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count = count - </a:t>
            </a:r>
            <a:r>
              <a:rPr lang="en" altLang="ja-JP" sz="1400" b="0" dirty="0">
                <a:solidFill>
                  <a:srgbClr val="098658"/>
                </a:solidFill>
                <a:effectLst/>
                <a:latin typeface="MonacakomiRegular"/>
              </a:rPr>
              <a:t>1</a:t>
            </a:r>
            <a:endParaRPr lang="en" altLang="ja-JP" sz="1400" b="0" dirty="0">
              <a:solidFill>
                <a:srgbClr val="000000"/>
              </a:solidFill>
              <a:effectLst/>
              <a:latin typeface="MonacakomiRegular"/>
            </a:endParaRPr>
          </a:p>
          <a:p>
            <a:endParaRPr lang="en" altLang="ja-JP" sz="1400" b="0" dirty="0">
              <a:solidFill>
                <a:srgbClr val="0000FF"/>
              </a:solidFill>
              <a:effectLst/>
              <a:latin typeface="MonacakomiRegular"/>
            </a:endParaRPr>
          </a:p>
          <a:p>
            <a:r>
              <a:rPr lang="en" altLang="ja-JP" sz="1400" b="0" dirty="0">
                <a:solidFill>
                  <a:srgbClr val="0000FF"/>
                </a:solidFill>
                <a:effectLst/>
                <a:latin typeface="MonacakomiRegular"/>
              </a:rPr>
              <a:t>print</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"1</a:t>
            </a:r>
            <a:r>
              <a:rPr lang="ja-JP" altLang="en-US" sz="1400" b="0">
                <a:solidFill>
                  <a:srgbClr val="A31515"/>
                </a:solidFill>
                <a:effectLst/>
                <a:latin typeface="MonacakomiRegular"/>
              </a:rPr>
              <a:t>秒経過</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endParaRPr lang="en-US" altLang="ja-JP" sz="1400" dirty="0">
              <a:solidFill>
                <a:srgbClr val="000000"/>
              </a:solidFill>
              <a:latin typeface="MonacakomiRegular"/>
            </a:endParaRPr>
          </a:p>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a:t>
            </a:r>
          </a:p>
          <a:p>
            <a:r>
              <a:rPr lang="en-US" altLang="ja-JP" sz="1400" dirty="0">
                <a:solidFill>
                  <a:srgbClr val="000000"/>
                </a:solidFill>
                <a:latin typeface="MonacakomiRegular"/>
              </a:rPr>
              <a:t>   </a:t>
            </a:r>
            <a:r>
              <a:rPr lang="en" altLang="ja-JP" sz="1400" b="0" dirty="0" err="1">
                <a:solidFill>
                  <a:srgbClr val="000000"/>
                </a:solidFill>
                <a:effectLst/>
                <a:latin typeface="MonacakomiRegular"/>
              </a:rPr>
              <a:t>timer.set_timeout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1000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1</a:t>
            </a:r>
            <a:r>
              <a:rPr lang="ja-JP" altLang="en-US" sz="1400" b="0">
                <a:solidFill>
                  <a:srgbClr val="008000"/>
                </a:solidFill>
                <a:effectLst/>
                <a:latin typeface="MonacakomiRegular"/>
              </a:rPr>
              <a:t>秒後（</a:t>
            </a:r>
            <a:r>
              <a:rPr lang="en-US" altLang="ja-JP" sz="1400" b="0" dirty="0">
                <a:solidFill>
                  <a:srgbClr val="008000"/>
                </a:solidFill>
                <a:effectLst/>
                <a:latin typeface="MonacakomiRegular"/>
              </a:rPr>
              <a:t>1000</a:t>
            </a:r>
            <a:r>
              <a:rPr lang="ja-JP" altLang="en-US" sz="1400" b="0">
                <a:solidFill>
                  <a:srgbClr val="008000"/>
                </a:solidFill>
                <a:effectLst/>
                <a:latin typeface="MonacakomiRegular"/>
              </a:rPr>
              <a:t>ミリ秒後）に</a:t>
            </a:r>
            <a:r>
              <a:rPr lang="en" altLang="ja-JP" sz="1400" b="0" dirty="0">
                <a:solidFill>
                  <a:srgbClr val="008000"/>
                </a:solidFill>
                <a:effectLst/>
                <a:latin typeface="MonacakomiRegular"/>
              </a:rPr>
              <a:t>main</a:t>
            </a:r>
            <a:r>
              <a:rPr lang="ja-JP" altLang="en-US" sz="1400" b="0">
                <a:solidFill>
                  <a:srgbClr val="008000"/>
                </a:solidFill>
                <a:effectLst/>
                <a:latin typeface="MonacakomiRegular"/>
              </a:rPr>
              <a:t>を実行する</a:t>
            </a:r>
            <a:endParaRPr lang="en-US" altLang="ja-JP" sz="1400" b="0" dirty="0">
              <a:solidFill>
                <a:srgbClr val="008000"/>
              </a:solidFill>
              <a:effectLst/>
              <a:latin typeface="MonacakomiRegular"/>
            </a:endParaRPr>
          </a:p>
          <a:p>
            <a:r>
              <a:rPr lang="en-US" altLang="ja-JP" sz="1400" b="0" dirty="0">
                <a:solidFill>
                  <a:srgbClr val="008000"/>
                </a:solidFill>
                <a:effectLst/>
                <a:latin typeface="MonacakomiRegular"/>
              </a:rPr>
              <a:t>…</a:t>
            </a:r>
            <a:endParaRPr lang="ja-JP" altLang="en-US" sz="1400" b="0">
              <a:solidFill>
                <a:srgbClr val="000000"/>
              </a:solidFill>
              <a:effectLst/>
              <a:latin typeface="MonacakomiRegular"/>
            </a:endParaRPr>
          </a:p>
        </p:txBody>
      </p:sp>
      <p:sp>
        <p:nvSpPr>
          <p:cNvPr id="7" name="角丸四角形 85">
            <a:extLst>
              <a:ext uri="{FF2B5EF4-FFF2-40B4-BE49-F238E27FC236}">
                <a16:creationId xmlns:a16="http://schemas.microsoft.com/office/drawing/2014/main" id="{A336AB57-A1C6-1617-4E4D-98C408FB1D1D}"/>
              </a:ext>
            </a:extLst>
          </p:cNvPr>
          <p:cNvSpPr/>
          <p:nvPr/>
        </p:nvSpPr>
        <p:spPr>
          <a:xfrm>
            <a:off x="1310197" y="2098330"/>
            <a:ext cx="6492372" cy="27578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の終盤に、</a:t>
            </a:r>
            <a:r>
              <a:rPr kumimoji="1" lang="en-US" altLang="ja-JP" sz="1200" dirty="0">
                <a:latin typeface="UD デジタル 教科書体 N-R" panose="02020400000000000000" pitchFamily="17" charset="-128"/>
                <a:ea typeface="UD デジタル 教科書体 N-R" panose="02020400000000000000" pitchFamily="17" charset="-128"/>
              </a:rPr>
              <a:t>print()</a:t>
            </a:r>
            <a:r>
              <a:rPr kumimoji="1" lang="ja-JP" altLang="en-US" sz="1200">
                <a:latin typeface="UD デジタル 教科書体 N-R" panose="02020400000000000000" pitchFamily="17" charset="-128"/>
                <a:ea typeface="UD デジタル 教科書体 N-R" panose="02020400000000000000" pitchFamily="17" charset="-128"/>
              </a:rPr>
              <a:t>を追加する</a:t>
            </a:r>
          </a:p>
        </p:txBody>
      </p:sp>
      <p:sp>
        <p:nvSpPr>
          <p:cNvPr id="8" name="テキスト ボックス 7">
            <a:extLst>
              <a:ext uri="{FF2B5EF4-FFF2-40B4-BE49-F238E27FC236}">
                <a16:creationId xmlns:a16="http://schemas.microsoft.com/office/drawing/2014/main" id="{66C636C9-1A43-AE3A-5FCD-BE1FBF625391}"/>
              </a:ext>
            </a:extLst>
          </p:cNvPr>
          <p:cNvSpPr txBox="1"/>
          <p:nvPr/>
        </p:nvSpPr>
        <p:spPr>
          <a:xfrm>
            <a:off x="1263206" y="4741749"/>
            <a:ext cx="6617587" cy="160043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の中に、命令</a:t>
            </a:r>
            <a:r>
              <a:rPr kumimoji="1" lang="en-US" altLang="ja-JP" sz="1400" dirty="0">
                <a:latin typeface="UD デジタル 教科書体 N-R" panose="02020400000000000000" pitchFamily="17" charset="-128"/>
                <a:ea typeface="UD デジタル 教科書体 N-R" panose="02020400000000000000" pitchFamily="17" charset="-128"/>
              </a:rPr>
              <a:t>print()</a:t>
            </a:r>
            <a:r>
              <a:rPr kumimoji="1" lang="ja-JP" altLang="en-US" sz="1400">
                <a:latin typeface="UD デジタル 教科書体 N-R" panose="02020400000000000000" pitchFamily="17" charset="-128"/>
                <a:ea typeface="UD デジタル 教科書体 N-R" panose="02020400000000000000" pitchFamily="17" charset="-128"/>
              </a:rPr>
              <a:t>を、１回書くだけ</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→それにも関わらず、１秒ごとに画面に文字が追加されていく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なぜそんな結果になるか？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main()</a:t>
            </a:r>
            <a:r>
              <a:rPr kumimoji="1" lang="ja-JP" altLang="en-US" sz="1400">
                <a:latin typeface="UD デジタル 教科書体 N-R" panose="02020400000000000000" pitchFamily="17" charset="-128"/>
                <a:ea typeface="UD デジタル 教科書体 N-R" panose="02020400000000000000" pitchFamily="17" charset="-128"/>
              </a:rPr>
              <a:t>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秒おきに呼び出されているから</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a:latin typeface="UD デジタル 教科書体 N-R" panose="02020400000000000000" pitchFamily="17" charset="-128"/>
                <a:ea typeface="UD デジタル 教科書体 N-R" panose="02020400000000000000" pitchFamily="17" charset="-128"/>
              </a:rPr>
              <a:t>print()</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HTML</a:t>
            </a:r>
            <a:r>
              <a:rPr kumimoji="1" lang="ja-JP" altLang="en-US" sz="1400">
                <a:latin typeface="UD デジタル 教科書体 N-R" panose="02020400000000000000" pitchFamily="17" charset="-128"/>
                <a:ea typeface="UD デジタル 教科書体 N-R" panose="02020400000000000000" pitchFamily="17" charset="-128"/>
              </a:rPr>
              <a:t>の</a:t>
            </a:r>
            <a:r>
              <a:rPr kumimoji="1" lang="en-US" altLang="ja-JP" sz="1400" dirty="0">
                <a:latin typeface="UD デジタル 教科書体 N-R" panose="02020400000000000000" pitchFamily="17" charset="-128"/>
                <a:ea typeface="UD デジタル 教科書体 N-R" panose="02020400000000000000" pitchFamily="17" charset="-128"/>
              </a:rPr>
              <a:t>contents</a:t>
            </a:r>
            <a:r>
              <a:rPr kumimoji="1" lang="ja-JP" altLang="en-US" sz="1400">
                <a:latin typeface="UD デジタル 教科書体 N-R" panose="02020400000000000000" pitchFamily="17" charset="-128"/>
                <a:ea typeface="UD デジタル 教科書体 N-R" panose="02020400000000000000" pitchFamily="17" charset="-128"/>
              </a:rPr>
              <a:t>という要素の中に文字列を追加している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3036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D7193B-64E5-5D1D-BB4F-F8DF23967BA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D5D2E53-9621-C202-1990-1D4D727CC99C}"/>
              </a:ext>
            </a:extLst>
          </p:cNvPr>
          <p:cNvSpPr>
            <a:spLocks noGrp="1"/>
          </p:cNvSpPr>
          <p:nvPr>
            <p:ph idx="1"/>
          </p:nvPr>
        </p:nvSpPr>
        <p:spPr/>
        <p:txBody>
          <a:bodyPr/>
          <a:lstStyle/>
          <a:p>
            <a:r>
              <a:rPr kumimoji="1" lang="ja-JP" altLang="en-US" sz="2800"/>
              <a:t>カスタマイズ</a:t>
            </a:r>
            <a:r>
              <a:rPr lang="ja-JP" altLang="en-US"/>
              <a:t>② タイマーの時間を変える</a:t>
            </a:r>
            <a:endParaRPr kumimoji="1" lang="ja-JP" altLang="en-US"/>
          </a:p>
        </p:txBody>
      </p:sp>
      <p:sp>
        <p:nvSpPr>
          <p:cNvPr id="4" name="テキスト プレースホルダー 3">
            <a:extLst>
              <a:ext uri="{FF2B5EF4-FFF2-40B4-BE49-F238E27FC236}">
                <a16:creationId xmlns:a16="http://schemas.microsoft.com/office/drawing/2014/main" id="{5DCA0FB9-7287-6617-0481-1D313847CAED}"/>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D044A8C-785E-0A79-D4F2-0CF004032D18}"/>
              </a:ext>
            </a:extLst>
          </p:cNvPr>
          <p:cNvSpPr>
            <a:spLocks noGrp="1"/>
          </p:cNvSpPr>
          <p:nvPr>
            <p:ph type="sldNum" sz="quarter" idx="12"/>
          </p:nvPr>
        </p:nvSpPr>
        <p:spPr/>
        <p:txBody>
          <a:bodyPr/>
          <a:lstStyle/>
          <a:p>
            <a:fld id="{9E0D9298-421E-4926-815D-31B4285E3528}" type="slidenum">
              <a:rPr lang="ja-JP" altLang="en-US" smtClean="0"/>
              <a:pPr/>
              <a:t>11</a:t>
            </a:fld>
            <a:endParaRPr lang="ja-JP" altLang="en-US" dirty="0"/>
          </a:p>
        </p:txBody>
      </p:sp>
      <p:sp>
        <p:nvSpPr>
          <p:cNvPr id="6" name="テキスト ボックス 5">
            <a:extLst>
              <a:ext uri="{FF2B5EF4-FFF2-40B4-BE49-F238E27FC236}">
                <a16:creationId xmlns:a16="http://schemas.microsoft.com/office/drawing/2014/main" id="{B74ECD40-D0D9-F9CA-A1DB-6191F73A965C}"/>
              </a:ext>
            </a:extLst>
          </p:cNvPr>
          <p:cNvSpPr txBox="1"/>
          <p:nvPr/>
        </p:nvSpPr>
        <p:spPr>
          <a:xfrm>
            <a:off x="323528" y="1271019"/>
            <a:ext cx="6640990" cy="3323987"/>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 </a:t>
            </a:r>
            <a:r>
              <a:rPr lang="ja-JP" altLang="en-US" sz="1400" b="0">
                <a:solidFill>
                  <a:srgbClr val="008000"/>
                </a:solidFill>
                <a:effectLst/>
                <a:latin typeface="MonacakomiRegular"/>
              </a:rPr>
              <a:t>初期化処理を定義する</a:t>
            </a:r>
            <a:endParaRPr lang="ja-JP" altLang="en-US" sz="1400" b="0">
              <a:solidFill>
                <a:srgbClr val="000000"/>
              </a:solidFill>
              <a:effectLst/>
              <a:latin typeface="MonacakomiRegular"/>
            </a:endParaRPr>
          </a:p>
          <a:p>
            <a:r>
              <a:rPr lang="en" altLang="ja-JP" sz="1400" b="0" dirty="0">
                <a:solidFill>
                  <a:srgbClr val="0000FF"/>
                </a:solidFill>
                <a:effectLst/>
                <a:latin typeface="MonacakomiRegular"/>
              </a:rPr>
              <a:t>def</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init</a:t>
            </a:r>
            <a:r>
              <a:rPr lang="en" altLang="ja-JP" sz="1400" b="0" dirty="0">
                <a:solidFill>
                  <a:srgbClr val="000000"/>
                </a:solidFill>
                <a:effectLst/>
                <a:latin typeface="MonacakomiRegular"/>
              </a:rPr>
              <a:t>(): </a:t>
            </a: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timer_field</a:t>
            </a:r>
            <a:endParaRPr lang="en" altLang="ja-JP" sz="1400" b="0" dirty="0">
              <a:solidFill>
                <a:srgbClr val="000000"/>
              </a:solidFill>
              <a:effectLst/>
              <a:latin typeface="MonacakomiRegular"/>
            </a:endParaRP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sounds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音声データ</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startSound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"start-mp3"</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"s60Sound"</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"s60"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"s30Sound"</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"s30"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"s10Sound"</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"s10"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endSound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document[</a:t>
            </a:r>
            <a:r>
              <a:rPr lang="en" altLang="ja-JP" sz="1400" b="0" dirty="0">
                <a:solidFill>
                  <a:srgbClr val="A31515"/>
                </a:solidFill>
                <a:effectLst/>
                <a:latin typeface="MonacakomiRegular"/>
              </a:rPr>
              <a:t>"end-mp3"</a:t>
            </a:r>
            <a:r>
              <a:rPr lang="en" altLang="ja-JP" sz="1400" b="0" dirty="0">
                <a:solidFill>
                  <a:srgbClr val="000000"/>
                </a:solidFill>
                <a:effectLst/>
                <a:latin typeface="MonacakomiRegular"/>
              </a:rPr>
              <a:t>]</a:t>
            </a: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first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初回実行かどうかを管理するフラグ</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first = </a:t>
            </a:r>
            <a:r>
              <a:rPr lang="en" altLang="ja-JP" sz="1400" b="0" dirty="0">
                <a:solidFill>
                  <a:srgbClr val="0000FF"/>
                </a:solidFill>
                <a:effectLst/>
                <a:latin typeface="MonacakomiRegular"/>
              </a:rPr>
              <a:t>True</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初期化する </a:t>
            </a:r>
            <a:endParaRPr lang="ja-JP" altLang="en-US" sz="1400" b="0">
              <a:solidFill>
                <a:srgbClr val="000000"/>
              </a:solidFill>
              <a:effectLst/>
              <a:latin typeface="MonacakomiRegular"/>
            </a:endParaRPr>
          </a:p>
          <a:p>
            <a:r>
              <a:rPr lang="en" altLang="ja-JP" sz="1400" b="0" dirty="0">
                <a:solidFill>
                  <a:srgbClr val="0000FF"/>
                </a:solidFill>
                <a:effectLst/>
                <a:latin typeface="MonacakomiRegular"/>
              </a:rPr>
              <a:t>  global</a:t>
            </a:r>
            <a:r>
              <a:rPr lang="en" altLang="ja-JP" sz="1400" b="0" dirty="0">
                <a:solidFill>
                  <a:srgbClr val="000000"/>
                </a:solidFill>
                <a:effectLst/>
                <a:latin typeface="MonacakomiRegular"/>
              </a:rPr>
              <a:t> count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残り時間数</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120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残り秒数を</a:t>
            </a:r>
            <a:r>
              <a:rPr lang="en-US" altLang="ja-JP" sz="1400" b="0" dirty="0">
                <a:solidFill>
                  <a:srgbClr val="008000"/>
                </a:solidFill>
                <a:effectLst/>
                <a:latin typeface="MonacakomiRegular"/>
              </a:rPr>
              <a:t>80</a:t>
            </a:r>
            <a:r>
              <a:rPr lang="ja-JP" altLang="en-US" sz="1400" b="0">
                <a:solidFill>
                  <a:srgbClr val="008000"/>
                </a:solidFill>
                <a:effectLst/>
                <a:latin typeface="MonacakomiRegular"/>
              </a:rPr>
              <a:t>に設定している</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time = count2time(count)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残り秒数を</a:t>
            </a:r>
            <a:r>
              <a:rPr lang="en-US" altLang="ja-JP" sz="1400" b="0" dirty="0">
                <a:solidFill>
                  <a:srgbClr val="008000"/>
                </a:solidFill>
                <a:effectLst/>
                <a:latin typeface="MonacakomiRegular"/>
              </a:rPr>
              <a:t>"00:00"</a:t>
            </a:r>
            <a:r>
              <a:rPr lang="ja-JP" altLang="en-US" sz="1400" b="0">
                <a:solidFill>
                  <a:srgbClr val="008000"/>
                </a:solidFill>
                <a:effectLst/>
                <a:latin typeface="MonacakomiRegular"/>
              </a:rPr>
              <a:t>形式に変換する</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timer_field.innerHTML</a:t>
            </a:r>
            <a:r>
              <a:rPr lang="en" altLang="ja-JP" sz="1400" b="0" dirty="0">
                <a:solidFill>
                  <a:srgbClr val="000000"/>
                </a:solidFill>
                <a:effectLst/>
                <a:latin typeface="MonacakomiRegular"/>
              </a:rPr>
              <a:t> = time </a:t>
            </a:r>
            <a:r>
              <a:rPr lang="en" altLang="ja-JP" sz="1400" b="0" dirty="0">
                <a:solidFill>
                  <a:srgbClr val="008000"/>
                </a:solidFill>
                <a:effectLst/>
                <a:latin typeface="MonacakomiRegular"/>
              </a:rPr>
              <a:t># </a:t>
            </a:r>
            <a:r>
              <a:rPr lang="ja-JP" altLang="en-US" sz="1400" b="0">
                <a:solidFill>
                  <a:srgbClr val="008000"/>
                </a:solidFill>
                <a:effectLst/>
                <a:latin typeface="MonacakomiRegular"/>
              </a:rPr>
              <a:t>残り秒数の表示を変える</a:t>
            </a:r>
            <a:endParaRPr lang="ja-JP" altLang="en-US" sz="1400" b="0">
              <a:solidFill>
                <a:srgbClr val="000000"/>
              </a:solidFill>
              <a:effectLst/>
              <a:latin typeface="MonacakomiRegular"/>
            </a:endParaRPr>
          </a:p>
        </p:txBody>
      </p:sp>
      <p:sp>
        <p:nvSpPr>
          <p:cNvPr id="7" name="角丸四角形 85">
            <a:extLst>
              <a:ext uri="{FF2B5EF4-FFF2-40B4-BE49-F238E27FC236}">
                <a16:creationId xmlns:a16="http://schemas.microsoft.com/office/drawing/2014/main" id="{C4EBC5BA-EDD9-79FD-218B-06972DD59AF0}"/>
              </a:ext>
            </a:extLst>
          </p:cNvPr>
          <p:cNvSpPr/>
          <p:nvPr/>
        </p:nvSpPr>
        <p:spPr>
          <a:xfrm>
            <a:off x="519823" y="3675584"/>
            <a:ext cx="6366496"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count = 80</a:t>
            </a:r>
            <a:r>
              <a:rPr kumimoji="1" lang="ja-JP" altLang="en-US" sz="1200">
                <a:latin typeface="UD デジタル 教科書体 N-R" panose="02020400000000000000" pitchFamily="17" charset="-128"/>
                <a:ea typeface="UD デジタル 教科書体 N-R" panose="02020400000000000000" pitchFamily="17" charset="-128"/>
              </a:rPr>
              <a:t>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count = 120</a:t>
            </a:r>
            <a:r>
              <a:rPr kumimoji="1" lang="ja-JP" altLang="en-US" sz="1200">
                <a:latin typeface="UD デジタル 教科書体 N-R" panose="02020400000000000000" pitchFamily="17" charset="-128"/>
                <a:ea typeface="UD デジタル 教科書体 N-R" panose="02020400000000000000" pitchFamily="17" charset="-128"/>
              </a:rPr>
              <a:t>にする</a:t>
            </a:r>
          </a:p>
        </p:txBody>
      </p:sp>
      <p:sp>
        <p:nvSpPr>
          <p:cNvPr id="8" name="テキスト ボックス 7">
            <a:extLst>
              <a:ext uri="{FF2B5EF4-FFF2-40B4-BE49-F238E27FC236}">
                <a16:creationId xmlns:a16="http://schemas.microsoft.com/office/drawing/2014/main" id="{85232909-311C-C997-4E9E-4A74D921D36C}"/>
              </a:ext>
            </a:extLst>
          </p:cNvPr>
          <p:cNvSpPr txBox="1"/>
          <p:nvPr/>
        </p:nvSpPr>
        <p:spPr>
          <a:xfrm>
            <a:off x="1242745" y="5369520"/>
            <a:ext cx="6640989"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a:latin typeface="UD デジタル 教科書体 N-R" panose="02020400000000000000" pitchFamily="17" charset="-128"/>
                <a:ea typeface="UD デジタル 教科書体 N-R" panose="02020400000000000000" pitchFamily="17" charset="-128"/>
              </a:rPr>
              <a:t>変数</a:t>
            </a:r>
            <a:r>
              <a:rPr kumimoji="1" lang="en-US" altLang="ja-JP" sz="1400" dirty="0">
                <a:latin typeface="UD デジタル 教科書体 N-R" panose="02020400000000000000" pitchFamily="17" charset="-128"/>
                <a:ea typeface="UD デジタル 教科書体 N-R" panose="02020400000000000000" pitchFamily="17" charset="-128"/>
              </a:rPr>
              <a:t>count</a:t>
            </a:r>
            <a:r>
              <a:rPr kumimoji="1" lang="ja-JP" altLang="en-US" sz="1400">
                <a:latin typeface="UD デジタル 教科書体 N-R" panose="02020400000000000000" pitchFamily="17" charset="-128"/>
                <a:ea typeface="UD デジタル 教科書体 N-R" panose="02020400000000000000" pitchFamily="17" charset="-128"/>
              </a:rPr>
              <a:t>：残り秒数を格納しておく入れ物</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関数</a:t>
            </a:r>
            <a:r>
              <a:rPr kumimoji="1" lang="en-US" altLang="ja-JP" sz="1400" dirty="0" err="1">
                <a:latin typeface="UD デジタル 教科書体 N-R" panose="02020400000000000000" pitchFamily="17" charset="-128"/>
                <a:ea typeface="UD デジタル 教科書体 N-R" panose="02020400000000000000" pitchFamily="17" charset="-128"/>
              </a:rPr>
              <a:t>init</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は、プログラムが始まって、最初に実行される処理のかたまり。</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この関数の中の、</a:t>
            </a:r>
            <a:r>
              <a:rPr kumimoji="1" lang="en-US" altLang="ja-JP" sz="1400" dirty="0">
                <a:latin typeface="UD デジタル 教科書体 N-R" panose="02020400000000000000" pitchFamily="17" charset="-128"/>
                <a:ea typeface="UD デジタル 教科書体 N-R" panose="02020400000000000000" pitchFamily="17" charset="-128"/>
              </a:rPr>
              <a:t>count=80</a:t>
            </a:r>
            <a:r>
              <a:rPr kumimoji="1" lang="ja-JP" altLang="en-US" sz="1400">
                <a:latin typeface="UD デジタル 教科書体 N-R" panose="02020400000000000000" pitchFamily="17" charset="-128"/>
                <a:ea typeface="UD デジタル 教科書体 N-R" panose="02020400000000000000" pitchFamily="17" charset="-128"/>
              </a:rPr>
              <a:t>の行を、</a:t>
            </a:r>
            <a:r>
              <a:rPr kumimoji="1" lang="en-US" altLang="ja-JP" sz="1400" dirty="0">
                <a:latin typeface="UD デジタル 教科書体 N-R" panose="02020400000000000000" pitchFamily="17" charset="-128"/>
                <a:ea typeface="UD デジタル 教科書体 N-R" panose="02020400000000000000" pitchFamily="17" charset="-128"/>
              </a:rPr>
              <a:t>count=120</a:t>
            </a:r>
            <a:r>
              <a:rPr kumimoji="1" lang="ja-JP" altLang="en-US" sz="1400">
                <a:latin typeface="UD デジタル 教科書体 N-R" panose="02020400000000000000" pitchFamily="17" charset="-128"/>
                <a:ea typeface="UD デジタル 教科書体 N-R" panose="02020400000000000000" pitchFamily="17" charset="-128"/>
              </a:rPr>
              <a:t>にする。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79BF0CAF-AD6D-384C-320C-272A18A7B6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0032" y="1056594"/>
            <a:ext cx="3020440" cy="2385415"/>
          </a:xfrm>
          <a:prstGeom prst="rect">
            <a:avLst/>
          </a:prstGeom>
        </p:spPr>
      </p:pic>
    </p:spTree>
    <p:extLst>
      <p:ext uri="{BB962C8B-B14F-4D97-AF65-F5344CB8AC3E}">
        <p14:creationId xmlns:p14="http://schemas.microsoft.com/office/powerpoint/2010/main" val="990584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D1B323-AD7D-2F46-0153-F54ECA702A3B}"/>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6DC51F8-4B67-9C0A-DE7A-F74748793022}"/>
              </a:ext>
            </a:extLst>
          </p:cNvPr>
          <p:cNvSpPr>
            <a:spLocks noGrp="1"/>
          </p:cNvSpPr>
          <p:nvPr>
            <p:ph idx="1"/>
          </p:nvPr>
        </p:nvSpPr>
        <p:spPr/>
        <p:txBody>
          <a:bodyPr/>
          <a:lstStyle/>
          <a:p>
            <a:r>
              <a:rPr kumimoji="1" lang="ja-JP" altLang="en-US"/>
              <a:t>カスタマイズ③ 繰り返す間隔を変える</a:t>
            </a:r>
          </a:p>
          <a:p>
            <a:endParaRPr kumimoji="1" lang="ja-JP" altLang="en-US"/>
          </a:p>
        </p:txBody>
      </p:sp>
      <p:sp>
        <p:nvSpPr>
          <p:cNvPr id="4" name="テキスト プレースホルダー 3">
            <a:extLst>
              <a:ext uri="{FF2B5EF4-FFF2-40B4-BE49-F238E27FC236}">
                <a16:creationId xmlns:a16="http://schemas.microsoft.com/office/drawing/2014/main" id="{7E731FD1-14F9-770C-7D1C-F8E667A25D6A}"/>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9DC8637-A8AB-D13A-938B-B2D80E7455D3}"/>
              </a:ext>
            </a:extLst>
          </p:cNvPr>
          <p:cNvSpPr>
            <a:spLocks noGrp="1"/>
          </p:cNvSpPr>
          <p:nvPr>
            <p:ph type="sldNum" sz="quarter" idx="12"/>
          </p:nvPr>
        </p:nvSpPr>
        <p:spPr/>
        <p:txBody>
          <a:bodyPr/>
          <a:lstStyle/>
          <a:p>
            <a:fld id="{9E0D9298-421E-4926-815D-31B4285E3528}" type="slidenum">
              <a:rPr lang="ja-JP" altLang="en-US" smtClean="0"/>
              <a:pPr/>
              <a:t>12</a:t>
            </a:fld>
            <a:endParaRPr lang="ja-JP" altLang="en-US" dirty="0"/>
          </a:p>
        </p:txBody>
      </p:sp>
      <p:sp>
        <p:nvSpPr>
          <p:cNvPr id="6" name="テキスト ボックス 5">
            <a:extLst>
              <a:ext uri="{FF2B5EF4-FFF2-40B4-BE49-F238E27FC236}">
                <a16:creationId xmlns:a16="http://schemas.microsoft.com/office/drawing/2014/main" id="{98FAB9BF-5525-5F57-FF16-905D6C4F4E43}"/>
              </a:ext>
            </a:extLst>
          </p:cNvPr>
          <p:cNvSpPr txBox="1"/>
          <p:nvPr/>
        </p:nvSpPr>
        <p:spPr>
          <a:xfrm>
            <a:off x="395536" y="1412776"/>
            <a:ext cx="6640990" cy="523220"/>
          </a:xfrm>
          <a:prstGeom prst="rect">
            <a:avLst/>
          </a:prstGeom>
          <a:noFill/>
          <a:ln>
            <a:solidFill>
              <a:schemeClr val="tx1"/>
            </a:solidFill>
          </a:ln>
        </p:spPr>
        <p:txBody>
          <a:bodyPr wrap="square" rtlCol="0">
            <a:spAutoFit/>
          </a:bodyPr>
          <a:lstStyle/>
          <a:p>
            <a:r>
              <a:rPr lang="en" altLang="ja-JP" sz="1400" b="0" dirty="0">
                <a:solidFill>
                  <a:srgbClr val="0000FF"/>
                </a:solidFill>
                <a:effectLst/>
                <a:latin typeface="MonacakomiRegular"/>
              </a:rPr>
              <a:t>if</a:t>
            </a:r>
            <a:r>
              <a:rPr lang="en" altLang="ja-JP" sz="1400" b="0" dirty="0">
                <a:solidFill>
                  <a:srgbClr val="000000"/>
                </a:solidFill>
                <a:effectLst/>
                <a:latin typeface="MonacakomiRegular"/>
              </a:rPr>
              <a:t> count &gt;= </a:t>
            </a:r>
            <a:r>
              <a:rPr lang="en" altLang="ja-JP" sz="1400" b="0" dirty="0">
                <a:solidFill>
                  <a:srgbClr val="098658"/>
                </a:solidFill>
                <a:effectLst/>
                <a:latin typeface="MonacakomiRegular"/>
              </a:rPr>
              <a:t>0</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   </a:t>
            </a:r>
            <a:r>
              <a:rPr lang="en" altLang="ja-JP" sz="1400" b="0" dirty="0" err="1">
                <a:solidFill>
                  <a:srgbClr val="000000"/>
                </a:solidFill>
                <a:effectLst/>
                <a:latin typeface="MonacakomiRegular"/>
              </a:rPr>
              <a:t>timer.set_timeout</a:t>
            </a:r>
            <a:r>
              <a:rPr lang="en" altLang="ja-JP" sz="1400" b="0" dirty="0">
                <a:solidFill>
                  <a:srgbClr val="000000"/>
                </a:solidFill>
                <a:effectLst/>
                <a:latin typeface="MonacakomiRegular"/>
              </a:rPr>
              <a:t>(main, </a:t>
            </a:r>
            <a:r>
              <a:rPr lang="en" altLang="ja-JP" sz="1400" b="0" dirty="0">
                <a:solidFill>
                  <a:srgbClr val="098658"/>
                </a:solidFill>
                <a:effectLst/>
                <a:latin typeface="MonacakomiRegular"/>
              </a:rPr>
              <a:t>5000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1</a:t>
            </a:r>
            <a:r>
              <a:rPr lang="ja-JP" altLang="en-US" sz="1400" b="0">
                <a:solidFill>
                  <a:srgbClr val="008000"/>
                </a:solidFill>
                <a:effectLst/>
                <a:latin typeface="MonacakomiRegular"/>
              </a:rPr>
              <a:t>秒後（</a:t>
            </a:r>
            <a:r>
              <a:rPr lang="en-US" altLang="ja-JP" sz="1400" b="0" dirty="0">
                <a:solidFill>
                  <a:srgbClr val="008000"/>
                </a:solidFill>
                <a:effectLst/>
                <a:latin typeface="MonacakomiRegular"/>
              </a:rPr>
              <a:t>1000</a:t>
            </a:r>
            <a:r>
              <a:rPr lang="ja-JP" altLang="en-US" sz="1400" b="0">
                <a:solidFill>
                  <a:srgbClr val="008000"/>
                </a:solidFill>
                <a:effectLst/>
                <a:latin typeface="MonacakomiRegular"/>
              </a:rPr>
              <a:t>ミリ秒後）に</a:t>
            </a:r>
            <a:r>
              <a:rPr lang="en" altLang="ja-JP" sz="1400" b="0" dirty="0">
                <a:solidFill>
                  <a:srgbClr val="008000"/>
                </a:solidFill>
                <a:effectLst/>
                <a:latin typeface="MonacakomiRegular"/>
              </a:rPr>
              <a:t>main</a:t>
            </a:r>
            <a:r>
              <a:rPr lang="ja-JP" altLang="en-US" sz="1400" b="0">
                <a:solidFill>
                  <a:srgbClr val="008000"/>
                </a:solidFill>
                <a:effectLst/>
                <a:latin typeface="MonacakomiRegular"/>
              </a:rPr>
              <a:t>を実行する</a:t>
            </a:r>
            <a:endParaRPr lang="ja-JP" altLang="en-US" sz="1400" b="0">
              <a:solidFill>
                <a:srgbClr val="000000"/>
              </a:solidFill>
              <a:effectLst/>
              <a:latin typeface="MonacakomiRegular"/>
            </a:endParaRPr>
          </a:p>
        </p:txBody>
      </p:sp>
      <p:sp>
        <p:nvSpPr>
          <p:cNvPr id="7" name="テキスト ボックス 6">
            <a:extLst>
              <a:ext uri="{FF2B5EF4-FFF2-40B4-BE49-F238E27FC236}">
                <a16:creationId xmlns:a16="http://schemas.microsoft.com/office/drawing/2014/main" id="{06E68182-E99E-6CFE-3CF3-57FC35446AA4}"/>
              </a:ext>
            </a:extLst>
          </p:cNvPr>
          <p:cNvSpPr txBox="1"/>
          <p:nvPr/>
        </p:nvSpPr>
        <p:spPr>
          <a:xfrm>
            <a:off x="403303" y="3122384"/>
            <a:ext cx="66409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u="sng" dirty="0">
                <a:latin typeface="UD デジタル 教科書体 N-R" panose="02020400000000000000" pitchFamily="17" charset="-128"/>
                <a:ea typeface="UD デジタル 教科書体 N-R" panose="02020400000000000000" pitchFamily="17" charset="-128"/>
              </a:rPr>
              <a:t>※</a:t>
            </a:r>
            <a:r>
              <a:rPr kumimoji="1" lang="en-US" altLang="ja-JP" sz="1400" u="sng" dirty="0" err="1">
                <a:latin typeface="UD デジタル 教科書体 N-R" panose="02020400000000000000" pitchFamily="17" charset="-128"/>
                <a:ea typeface="UD デジタル 教科書体 N-R" panose="02020400000000000000" pitchFamily="17" charset="-128"/>
              </a:rPr>
              <a:t>Brython</a:t>
            </a:r>
            <a:r>
              <a:rPr kumimoji="1" lang="ja-JP" altLang="en-US" sz="1400" u="sng">
                <a:latin typeface="UD デジタル 教科書体 N-R" panose="02020400000000000000" pitchFamily="17" charset="-128"/>
                <a:ea typeface="UD デジタル 教科書体 N-R" panose="02020400000000000000" pitchFamily="17" charset="-128"/>
              </a:rPr>
              <a:t>環境でのタイマー設定の方法</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pPr algn="ctr"/>
            <a:r>
              <a:rPr kumimoji="1" lang="en-US" altLang="ja-JP" sz="1400" dirty="0" err="1">
                <a:latin typeface="UD デジタル 教科書体 N-R" panose="02020400000000000000" pitchFamily="17" charset="-128"/>
                <a:ea typeface="UD デジタル 教科書体 N-R" panose="02020400000000000000" pitchFamily="17" charset="-128"/>
              </a:rPr>
              <a:t>timer.set_timeout</a:t>
            </a:r>
            <a:r>
              <a:rPr kumimoji="1" lang="en-US" altLang="ja-JP" sz="1400" dirty="0">
                <a:latin typeface="UD デジタル 教科書体 N-R" panose="02020400000000000000" pitchFamily="17" charset="-128"/>
                <a:ea typeface="UD デジタル 教科書体 N-R" panose="02020400000000000000" pitchFamily="17" charset="-128"/>
              </a:rPr>
              <a:t>( &lt;</a:t>
            </a:r>
            <a:r>
              <a:rPr kumimoji="1" lang="ja-JP" altLang="en-US" sz="1400">
                <a:latin typeface="UD デジタル 教科書体 N-R" panose="02020400000000000000" pitchFamily="17" charset="-128"/>
                <a:ea typeface="UD デジタル 教科書体 N-R" panose="02020400000000000000" pitchFamily="17" charset="-128"/>
              </a:rPr>
              <a:t>呼び出す関数名</a:t>
            </a:r>
            <a:r>
              <a:rPr kumimoji="1" lang="en-US" altLang="ja-JP" sz="1400" dirty="0">
                <a:latin typeface="UD デジタル 教科書体 N-R" panose="02020400000000000000" pitchFamily="17" charset="-128"/>
                <a:ea typeface="UD デジタル 教科書体 N-R" panose="02020400000000000000" pitchFamily="17" charset="-128"/>
              </a:rPr>
              <a:t>&gt;,  </a:t>
            </a:r>
            <a:r>
              <a:rPr kumimoji="1" lang="ja-JP" altLang="en-US" sz="1400">
                <a:latin typeface="UD デジタル 教科書体 N-R" panose="02020400000000000000" pitchFamily="17" charset="-128"/>
                <a:ea typeface="UD デジタル 教科書体 N-R" panose="02020400000000000000" pitchFamily="17" charset="-128"/>
              </a:rPr>
              <a:t>何ミリ秒後</a:t>
            </a:r>
            <a:r>
              <a:rPr kumimoji="1" lang="en-US" altLang="ja-JP" sz="1400" dirty="0">
                <a:latin typeface="UD デジタル 教科書体 N-R" panose="02020400000000000000" pitchFamily="17" charset="-128"/>
                <a:ea typeface="UD デジタル 教科書体 N-R" panose="02020400000000000000" pitchFamily="17" charset="-128"/>
              </a:rPr>
              <a:t> )</a:t>
            </a:r>
          </a:p>
        </p:txBody>
      </p:sp>
      <p:sp>
        <p:nvSpPr>
          <p:cNvPr id="8" name="角丸四角形 85">
            <a:extLst>
              <a:ext uri="{FF2B5EF4-FFF2-40B4-BE49-F238E27FC236}">
                <a16:creationId xmlns:a16="http://schemas.microsoft.com/office/drawing/2014/main" id="{5924FC2E-FD6A-8A9F-83D8-CA062602973B}"/>
              </a:ext>
            </a:extLst>
          </p:cNvPr>
          <p:cNvSpPr/>
          <p:nvPr/>
        </p:nvSpPr>
        <p:spPr>
          <a:xfrm>
            <a:off x="675568" y="1654471"/>
            <a:ext cx="2720898" cy="613386"/>
          </a:xfrm>
          <a:prstGeom prst="roundRect">
            <a:avLst>
              <a:gd name="adj" fmla="val 8183"/>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1000 </a:t>
            </a:r>
            <a:r>
              <a:rPr kumimoji="1" lang="ja-JP" altLang="en-US" sz="1200">
                <a:latin typeface="UD デジタル 教科書体 N-R" panose="02020400000000000000" pitchFamily="17" charset="-128"/>
                <a:ea typeface="UD デジタル 教科書体 N-R" panose="02020400000000000000" pitchFamily="17" charset="-128"/>
              </a:rPr>
              <a:t>→</a:t>
            </a:r>
            <a:r>
              <a:rPr kumimoji="1" lang="en-US" altLang="ja-JP" sz="1200" dirty="0">
                <a:latin typeface="UD デジタル 教科書体 N-R" panose="02020400000000000000" pitchFamily="17" charset="-128"/>
                <a:ea typeface="UD デジタル 教科書体 N-R" panose="02020400000000000000" pitchFamily="17" charset="-128"/>
              </a:rPr>
              <a:t> 5000</a:t>
            </a:r>
            <a:endParaRPr kumimoji="1" lang="ja-JP" altLang="en-US" sz="1200">
              <a:latin typeface="UD デジタル 教科書体 N-R" panose="02020400000000000000" pitchFamily="17" charset="-128"/>
              <a:ea typeface="UD デジタル 教科書体 N-R" panose="02020400000000000000" pitchFamily="17" charset="-128"/>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id="{5AE76CDB-16DB-9BCB-F1BD-A4F7A8AB5C86}"/>
                  </a:ext>
                </a:extLst>
              </p:cNvPr>
              <p:cNvSpPr txBox="1"/>
              <p:nvPr/>
            </p:nvSpPr>
            <p:spPr>
              <a:xfrm>
                <a:off x="1251505" y="4416264"/>
                <a:ext cx="6640990" cy="203228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u="sng">
                    <a:latin typeface="UD デジタル 教科書体 N-R" panose="02020400000000000000" pitchFamily="17" charset="-128"/>
                    <a:ea typeface="UD デジタル 教科書体 N-R" panose="02020400000000000000" pitchFamily="17" charset="-128"/>
                  </a:rPr>
                  <a:t>ミリ秒（</a:t>
                </a:r>
                <a:r>
                  <a:rPr kumimoji="1" lang="en-US" altLang="ja-JP" sz="1400" u="sng" dirty="0" err="1">
                    <a:latin typeface="UD デジタル 教科書体 N-R" panose="02020400000000000000" pitchFamily="17" charset="-128"/>
                    <a:ea typeface="UD デジタル 教科書体 N-R" panose="02020400000000000000" pitchFamily="17" charset="-128"/>
                  </a:rPr>
                  <a:t>ms</a:t>
                </a:r>
                <a:r>
                  <a:rPr kumimoji="1" lang="ja-JP" altLang="en-US" sz="1400" u="sng">
                    <a:latin typeface="UD デジタル 教科書体 N-R" panose="02020400000000000000" pitchFamily="17" charset="-128"/>
                    <a:ea typeface="UD デジタル 教科書体 N-R" panose="02020400000000000000" pitchFamily="17" charset="-128"/>
                  </a:rPr>
                  <a:t>）とは</a:t>
                </a:r>
                <a:endParaRPr kumimoji="1" lang="en-US" altLang="ja-JP" sz="1400" u="sng"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秒の千分の１＝１ミリ秒。</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「ミリ」は接頭辞で、「千分の１」（</a:t>
                </a:r>
                <a14:m>
                  <m:oMath xmlns:m="http://schemas.openxmlformats.org/officeDocument/2006/math">
                    <m:sSup>
                      <m:sSupPr>
                        <m:ctrlPr>
                          <a:rPr kumimoji="1" lang="en-US" altLang="ja-JP" sz="1400" i="1" smtClean="0">
                            <a:latin typeface="Cambria Math" panose="02040503050406030204" pitchFamily="18" charset="0"/>
                            <a:ea typeface="UD デジタル 教科書体 N-R" panose="02020400000000000000" pitchFamily="17" charset="-128"/>
                          </a:rPr>
                        </m:ctrlPr>
                      </m:sSupPr>
                      <m:e>
                        <m:r>
                          <a:rPr kumimoji="1" lang="en-US" altLang="ja-JP" sz="1400" b="0" i="1" smtClean="0">
                            <a:latin typeface="Cambria Math" panose="02040503050406030204" pitchFamily="18" charset="0"/>
                            <a:ea typeface="UD デジタル 教科書体 N-R" panose="02020400000000000000" pitchFamily="17" charset="-128"/>
                          </a:rPr>
                          <m:t>10</m:t>
                        </m:r>
                      </m:e>
                      <m:sup>
                        <m:r>
                          <a:rPr kumimoji="1" lang="en-US" altLang="ja-JP" sz="1400" b="0" i="1" smtClean="0">
                            <a:latin typeface="Cambria Math" panose="02040503050406030204" pitchFamily="18" charset="0"/>
                            <a:ea typeface="UD デジタル 教科書体 N-R" panose="02020400000000000000" pitchFamily="17" charset="-128"/>
                          </a:rPr>
                          <m:t>−3</m:t>
                        </m:r>
                      </m:sup>
                    </m:sSup>
                    <m:r>
                      <a:rPr kumimoji="1" lang="ja-JP" altLang="en-US" sz="1400" i="1">
                        <a:latin typeface="Cambria Math" panose="02040503050406030204" pitchFamily="18" charset="0"/>
                        <a:ea typeface="UD デジタル 教科書体 N-R" panose="02020400000000000000" pitchFamily="17" charset="-128"/>
                      </a:rPr>
                      <m:t>）</m:t>
                    </m:r>
                    <m:r>
                      <a:rPr kumimoji="1" lang="ja-JP" altLang="en-US" sz="1400" i="1" smtClean="0">
                        <a:latin typeface="Cambria Math" panose="02040503050406030204" pitchFamily="18" charset="0"/>
                        <a:ea typeface="UD デジタル 教科書体 N-R" panose="02020400000000000000" pitchFamily="17" charset="-128"/>
                      </a:rPr>
                      <m:t>を</m:t>
                    </m:r>
                    <m:r>
                      <a:rPr kumimoji="1" lang="ja-JP" altLang="en-US" sz="1400" i="1">
                        <a:latin typeface="Cambria Math" panose="02040503050406030204" pitchFamily="18" charset="0"/>
                        <a:ea typeface="UD デジタル 教科書体 N-R" panose="02020400000000000000" pitchFamily="17" charset="-128"/>
                      </a:rPr>
                      <m:t>意味する。</m:t>
                    </m:r>
                  </m:oMath>
                </a14:m>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他の例：</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mm</a:t>
                </a:r>
                <a:r>
                  <a:rPr kumimoji="1" lang="ja-JP" altLang="en-US" sz="1400">
                    <a:latin typeface="UD デジタル 教科書体 N-R" panose="02020400000000000000" pitchFamily="17" charset="-128"/>
                    <a:ea typeface="UD デジタル 教科書体 N-R" panose="02020400000000000000" pitchFamily="17" charset="-128"/>
                  </a:rPr>
                  <a:t>（ミリメートル）は、</a:t>
                </a:r>
                <a:r>
                  <a:rPr kumimoji="1" lang="en-US" altLang="ja-JP" sz="1400" dirty="0">
                    <a:latin typeface="UD デジタル 教科書体 N-R" panose="02020400000000000000" pitchFamily="17" charset="-128"/>
                    <a:ea typeface="UD デジタル 教科書体 N-R" panose="02020400000000000000" pitchFamily="17" charset="-128"/>
                  </a:rPr>
                  <a:t>1m</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a:p>
                <a:pPr marL="285750" indent="-285750">
                  <a:buFont typeface="Arial" panose="020B0604020202020204" pitchFamily="34" charset="0"/>
                  <a:buChar char="•"/>
                </a:pPr>
                <a:r>
                  <a:rPr kumimoji="1" lang="en-US" altLang="ja-JP" sz="1400" dirty="0">
                    <a:latin typeface="UD デジタル 教科書体 N-R" panose="02020400000000000000" pitchFamily="17" charset="-128"/>
                    <a:ea typeface="UD デジタル 教科書体 N-R" panose="02020400000000000000" pitchFamily="17" charset="-128"/>
                  </a:rPr>
                  <a:t>mL</a:t>
                </a:r>
                <a:r>
                  <a:rPr kumimoji="1" lang="ja-JP" altLang="en-US" sz="1400">
                    <a:latin typeface="UD デジタル 教科書体 N-R" panose="02020400000000000000" pitchFamily="17" charset="-128"/>
                    <a:ea typeface="UD デジタル 教科書体 N-R" panose="02020400000000000000" pitchFamily="17" charset="-128"/>
                  </a:rPr>
                  <a:t>（ミリリットル）は、</a:t>
                </a:r>
                <a:r>
                  <a:rPr kumimoji="1" lang="en-US" altLang="ja-JP" sz="1400" dirty="0">
                    <a:latin typeface="UD デジタル 教科書体 N-R" panose="02020400000000000000" pitchFamily="17" charset="-128"/>
                    <a:ea typeface="UD デジタル 教科書体 N-R" panose="02020400000000000000" pitchFamily="17" charset="-128"/>
                  </a:rPr>
                  <a:t>1L</a:t>
                </a:r>
                <a:r>
                  <a:rPr kumimoji="1" lang="ja-JP" altLang="en-US" sz="1400">
                    <a:latin typeface="UD デジタル 教科書体 N-R" panose="02020400000000000000" pitchFamily="17" charset="-128"/>
                    <a:ea typeface="UD デジタル 教科書体 N-R" panose="02020400000000000000" pitchFamily="17" charset="-128"/>
                  </a:rPr>
                  <a:t>の千分の１</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mc:Choice>
        <mc:Fallback xmlns="">
          <p:sp>
            <p:nvSpPr>
              <p:cNvPr id="9" name="テキスト ボックス 8">
                <a:extLst>
                  <a:ext uri="{FF2B5EF4-FFF2-40B4-BE49-F238E27FC236}">
                    <a16:creationId xmlns:a16="http://schemas.microsoft.com/office/drawing/2014/main" id="{5AE76CDB-16DB-9BCB-F1BD-A4F7A8AB5C86}"/>
                  </a:ext>
                </a:extLst>
              </p:cNvPr>
              <p:cNvSpPr txBox="1">
                <a:spLocks noRot="1" noChangeAspect="1" noMove="1" noResize="1" noEditPoints="1" noAdjustHandles="1" noChangeArrowheads="1" noChangeShapeType="1" noTextEdit="1"/>
              </p:cNvSpPr>
              <p:nvPr/>
            </p:nvSpPr>
            <p:spPr>
              <a:xfrm>
                <a:off x="1251505" y="4416264"/>
                <a:ext cx="6640990" cy="2032288"/>
              </a:xfrm>
              <a:prstGeom prst="rect">
                <a:avLst/>
              </a:prstGeom>
              <a:blipFill>
                <a:blip r:embed="rId2"/>
                <a:stretch>
                  <a:fillRect l="-190" b="-1840"/>
                </a:stretch>
              </a:blipFill>
            </p:spPr>
            <p:txBody>
              <a:bodyPr/>
              <a:lstStyle/>
              <a:p>
                <a:r>
                  <a:rPr lang="ja-JP" altLang="en-US">
                    <a:noFill/>
                  </a:rPr>
                  <a:t> </a:t>
                </a:r>
              </a:p>
            </p:txBody>
          </p:sp>
        </mc:Fallback>
      </mc:AlternateContent>
      <p:sp>
        <p:nvSpPr>
          <p:cNvPr id="10" name="テキスト ボックス 9">
            <a:extLst>
              <a:ext uri="{FF2B5EF4-FFF2-40B4-BE49-F238E27FC236}">
                <a16:creationId xmlns:a16="http://schemas.microsoft.com/office/drawing/2014/main" id="{8769E1DE-B9E3-6672-6F70-B8F64BC54288}"/>
              </a:ext>
            </a:extLst>
          </p:cNvPr>
          <p:cNvSpPr txBox="1"/>
          <p:nvPr/>
        </p:nvSpPr>
        <p:spPr>
          <a:xfrm>
            <a:off x="3765503" y="2111076"/>
            <a:ext cx="3278790" cy="73866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5</a:t>
            </a:r>
            <a:r>
              <a:rPr kumimoji="1" lang="ja-JP" altLang="en-US" sz="1400">
                <a:latin typeface="UD デジタル 教科書体 N-R" panose="02020400000000000000" pitchFamily="17" charset="-128"/>
                <a:ea typeface="UD デジタル 教科書体 N-R" panose="02020400000000000000" pitchFamily="17" charset="-128"/>
              </a:rPr>
              <a:t>秒経過すると、</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タイマーの表示が</a:t>
            </a:r>
            <a:r>
              <a:rPr kumimoji="1" lang="en-US" altLang="ja-JP" sz="1400" dirty="0">
                <a:latin typeface="UD デジタル 教科書体 N-R" panose="02020400000000000000" pitchFamily="17" charset="-128"/>
                <a:ea typeface="UD デジタル 教科書体 N-R" panose="02020400000000000000" pitchFamily="17" charset="-128"/>
              </a:rPr>
              <a:t>1</a:t>
            </a:r>
            <a:r>
              <a:rPr kumimoji="1" lang="ja-JP" altLang="en-US" sz="1400">
                <a:latin typeface="UD デジタル 教科書体 N-R" panose="02020400000000000000" pitchFamily="17" charset="-128"/>
                <a:ea typeface="UD デジタル 教科書体 N-R" panose="02020400000000000000" pitchFamily="17" charset="-128"/>
              </a:rPr>
              <a:t>秒ずつ減っていく</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386394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0D8819-DFC4-EF0F-3212-ACB39EB4A19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D246AE4-B8FB-8398-D7E1-6E6CD7509A2F}"/>
              </a:ext>
            </a:extLst>
          </p:cNvPr>
          <p:cNvSpPr>
            <a:spLocks noGrp="1"/>
          </p:cNvSpPr>
          <p:nvPr>
            <p:ph idx="1"/>
          </p:nvPr>
        </p:nvSpPr>
        <p:spPr/>
        <p:txBody>
          <a:bodyPr/>
          <a:lstStyle/>
          <a:p>
            <a:r>
              <a:rPr kumimoji="1" lang="ja-JP" altLang="en-US" sz="2400"/>
              <a:t>カスタマイズ④ 残り半分になったらメッセージを表示する</a:t>
            </a:r>
          </a:p>
          <a:p>
            <a:endParaRPr kumimoji="1" lang="ja-JP" altLang="en-US" sz="2400"/>
          </a:p>
        </p:txBody>
      </p:sp>
      <p:sp>
        <p:nvSpPr>
          <p:cNvPr id="4" name="テキスト プレースホルダー 3">
            <a:extLst>
              <a:ext uri="{FF2B5EF4-FFF2-40B4-BE49-F238E27FC236}">
                <a16:creationId xmlns:a16="http://schemas.microsoft.com/office/drawing/2014/main" id="{00623F9A-5066-3FC2-9DB5-5BF7D7E9756C}"/>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4ED5895-54E5-F541-2310-350342E2C38B}"/>
              </a:ext>
            </a:extLst>
          </p:cNvPr>
          <p:cNvSpPr>
            <a:spLocks noGrp="1"/>
          </p:cNvSpPr>
          <p:nvPr>
            <p:ph type="sldNum" sz="quarter" idx="12"/>
          </p:nvPr>
        </p:nvSpPr>
        <p:spPr/>
        <p:txBody>
          <a:bodyPr/>
          <a:lstStyle/>
          <a:p>
            <a:fld id="{9E0D9298-421E-4926-815D-31B4285E3528}" type="slidenum">
              <a:rPr lang="ja-JP" altLang="en-US" smtClean="0"/>
              <a:pPr/>
              <a:t>13</a:t>
            </a:fld>
            <a:endParaRPr lang="ja-JP" altLang="en-US" dirty="0"/>
          </a:p>
        </p:txBody>
      </p:sp>
      <p:sp>
        <p:nvSpPr>
          <p:cNvPr id="6" name="テキスト ボックス 5">
            <a:extLst>
              <a:ext uri="{FF2B5EF4-FFF2-40B4-BE49-F238E27FC236}">
                <a16:creationId xmlns:a16="http://schemas.microsoft.com/office/drawing/2014/main" id="{380BF2AB-FD87-B363-F207-7A2425FA1ABF}"/>
              </a:ext>
            </a:extLst>
          </p:cNvPr>
          <p:cNvSpPr txBox="1"/>
          <p:nvPr/>
        </p:nvSpPr>
        <p:spPr>
          <a:xfrm>
            <a:off x="1331640" y="1196752"/>
            <a:ext cx="6640990" cy="1384995"/>
          </a:xfrm>
          <a:prstGeom prst="rect">
            <a:avLst/>
          </a:prstGeom>
          <a:noFill/>
          <a:ln>
            <a:solidFill>
              <a:schemeClr val="tx1"/>
            </a:solidFill>
          </a:ln>
        </p:spPr>
        <p:txBody>
          <a:bodyPr wrap="square" rtlCol="0">
            <a:spAutoFit/>
          </a:bodyPr>
          <a:lstStyle/>
          <a:p>
            <a:r>
              <a:rPr lang="en" altLang="ja-JP" sz="1400" b="0" dirty="0" err="1">
                <a:solidFill>
                  <a:srgbClr val="0000FF"/>
                </a:solidFill>
                <a:effectLst/>
                <a:latin typeface="MonacakomiRegular"/>
              </a:rPr>
              <a:t>elif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60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60</a:t>
            </a:r>
            <a:r>
              <a:rPr lang="ja-JP" altLang="en-US" sz="1400" b="0">
                <a:solidFill>
                  <a:srgbClr val="008000"/>
                </a:solidFill>
                <a:effectLst/>
                <a:latin typeface="MonacakomiRegular"/>
              </a:rPr>
              <a:t>秒前</a:t>
            </a:r>
            <a:endParaRPr lang="ja-JP" altLang="en-US" sz="1400" b="0">
              <a:solidFill>
                <a:srgbClr val="000000"/>
              </a:solidFill>
              <a:effectLst/>
              <a:latin typeface="MonacakomiRegular"/>
            </a:endParaRPr>
          </a:p>
          <a:p>
            <a:r>
              <a:rPr lang="en-US" altLang="ja-JP" sz="1400" dirty="0">
                <a:solidFill>
                  <a:srgbClr val="000000"/>
                </a:solidFill>
                <a:latin typeface="MonacakomiRegular"/>
              </a:rPr>
              <a:t>    </a:t>
            </a:r>
            <a:r>
              <a:rPr lang="en" altLang="ja-JP" sz="1400" b="0" dirty="0">
                <a:solidFill>
                  <a:srgbClr val="000000"/>
                </a:solidFill>
                <a:effectLst/>
                <a:latin typeface="MonacakomiRegular"/>
              </a:rPr>
              <a:t>sounds[</a:t>
            </a:r>
            <a:r>
              <a:rPr lang="en" altLang="ja-JP" sz="1400" b="0" dirty="0">
                <a:solidFill>
                  <a:srgbClr val="A31515"/>
                </a:solidFill>
                <a:effectLst/>
                <a:latin typeface="MonacakomiRegular"/>
              </a:rPr>
              <a:t>"s60Sound"</a:t>
            </a:r>
            <a:r>
              <a:rPr lang="en" altLang="ja-JP" sz="1400" b="0" dirty="0">
                <a:solidFill>
                  <a:srgbClr val="000000"/>
                </a:solidFill>
                <a:effectLst/>
                <a:latin typeface="MonacakomiRegular"/>
              </a:rPr>
              <a:t>].play()</a:t>
            </a:r>
          </a:p>
          <a:p>
            <a:r>
              <a:rPr lang="en" altLang="ja-JP" sz="1400" b="0" dirty="0" err="1">
                <a:solidFill>
                  <a:srgbClr val="0000FF"/>
                </a:solidFill>
                <a:effectLst/>
                <a:latin typeface="MonacakomiRegular"/>
              </a:rPr>
              <a:t>elif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40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40</a:t>
            </a:r>
            <a:r>
              <a:rPr lang="ja-JP" altLang="en-US" sz="1400" b="0">
                <a:solidFill>
                  <a:srgbClr val="008000"/>
                </a:solidFill>
                <a:effectLst/>
                <a:latin typeface="MonacakomiRegular"/>
              </a:rPr>
              <a:t>秒前</a:t>
            </a:r>
            <a:endParaRPr lang="ja-JP" altLang="en-US" sz="1400" b="0">
              <a:solidFill>
                <a:srgbClr val="000000"/>
              </a:solidFill>
              <a:effectLst/>
              <a:latin typeface="MonacakomiRegular"/>
            </a:endParaRPr>
          </a:p>
          <a:p>
            <a:r>
              <a:rPr lang="en" altLang="ja-JP" sz="1400" b="0" dirty="0">
                <a:solidFill>
                  <a:srgbClr val="0000FF"/>
                </a:solidFill>
                <a:effectLst/>
                <a:latin typeface="MonacakomiRegular"/>
              </a:rPr>
              <a:t>    print</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ja-JP" altLang="en-US" sz="1400" b="0">
                <a:solidFill>
                  <a:srgbClr val="A31515"/>
                </a:solidFill>
                <a:effectLst/>
                <a:latin typeface="MonacakomiRegular"/>
              </a:rPr>
              <a:t>あと半分！</a:t>
            </a:r>
            <a:r>
              <a:rPr lang="en-US" altLang="ja-JP" sz="1400" b="0" dirty="0">
                <a:solidFill>
                  <a:srgbClr val="A31515"/>
                </a:solidFill>
                <a:effectLst/>
                <a:latin typeface="MonacakomiRegular"/>
              </a:rPr>
              <a:t>"</a:t>
            </a:r>
            <a:r>
              <a:rPr lang="en-US" altLang="ja-JP" sz="1400" b="0" dirty="0">
                <a:solidFill>
                  <a:srgbClr val="000000"/>
                </a:solidFill>
                <a:effectLst/>
                <a:latin typeface="MonacakomiRegular"/>
              </a:rPr>
              <a:t>)</a:t>
            </a:r>
          </a:p>
          <a:p>
            <a:r>
              <a:rPr lang="en" altLang="ja-JP" sz="1400" b="0" dirty="0" err="1">
                <a:solidFill>
                  <a:srgbClr val="0000FF"/>
                </a:solidFill>
                <a:effectLst/>
                <a:latin typeface="MonacakomiRegular"/>
              </a:rPr>
              <a:t>elif</a:t>
            </a:r>
            <a:r>
              <a:rPr lang="en" altLang="ja-JP" sz="1400" b="0" dirty="0">
                <a:solidFill>
                  <a:srgbClr val="000000"/>
                </a:solidFill>
                <a:effectLst/>
                <a:latin typeface="MonacakomiRegular"/>
              </a:rPr>
              <a:t> count == </a:t>
            </a:r>
            <a:r>
              <a:rPr lang="en" altLang="ja-JP" sz="1400" b="0" dirty="0">
                <a:solidFill>
                  <a:srgbClr val="098658"/>
                </a:solidFill>
                <a:effectLst/>
                <a:latin typeface="MonacakomiRegular"/>
              </a:rPr>
              <a:t>30</a:t>
            </a:r>
            <a:r>
              <a:rPr lang="en" altLang="ja-JP" sz="1400" b="0" dirty="0">
                <a:solidFill>
                  <a:srgbClr val="000000"/>
                </a:solidFill>
                <a:effectLst/>
                <a:latin typeface="MonacakomiRegular"/>
              </a:rPr>
              <a:t>: </a:t>
            </a:r>
            <a:r>
              <a:rPr lang="en" altLang="ja-JP" sz="1400" b="0" dirty="0">
                <a:solidFill>
                  <a:srgbClr val="008000"/>
                </a:solidFill>
                <a:effectLst/>
                <a:latin typeface="MonacakomiRegular"/>
              </a:rPr>
              <a:t># 30</a:t>
            </a:r>
            <a:r>
              <a:rPr lang="ja-JP" altLang="en-US" sz="1400" b="0">
                <a:solidFill>
                  <a:srgbClr val="008000"/>
                </a:solidFill>
                <a:effectLst/>
                <a:latin typeface="MonacakomiRegular"/>
              </a:rPr>
              <a:t>秒前</a:t>
            </a:r>
            <a:endParaRPr lang="ja-JP" altLang="en-US" sz="1400" b="0">
              <a:solidFill>
                <a:srgbClr val="000000"/>
              </a:solidFill>
              <a:effectLst/>
              <a:latin typeface="MonacakomiRegular"/>
            </a:endParaRPr>
          </a:p>
          <a:p>
            <a:r>
              <a:rPr lang="en" altLang="ja-JP" sz="1400" b="0" dirty="0">
                <a:solidFill>
                  <a:srgbClr val="000000"/>
                </a:solidFill>
                <a:effectLst/>
                <a:latin typeface="MonacakomiRegular"/>
              </a:rPr>
              <a:t>    sounds[</a:t>
            </a:r>
            <a:r>
              <a:rPr lang="en" altLang="ja-JP" sz="1400" b="0" dirty="0">
                <a:solidFill>
                  <a:srgbClr val="A31515"/>
                </a:solidFill>
                <a:effectLst/>
                <a:latin typeface="MonacakomiRegular"/>
              </a:rPr>
              <a:t>"s30Sound"</a:t>
            </a:r>
            <a:r>
              <a:rPr lang="en" altLang="ja-JP" sz="1400" b="0" dirty="0">
                <a:solidFill>
                  <a:srgbClr val="000000"/>
                </a:solidFill>
                <a:effectLst/>
                <a:latin typeface="MonacakomiRegular"/>
              </a:rPr>
              <a:t>].play()</a:t>
            </a:r>
          </a:p>
        </p:txBody>
      </p:sp>
      <p:sp>
        <p:nvSpPr>
          <p:cNvPr id="7" name="角丸四角形 85">
            <a:extLst>
              <a:ext uri="{FF2B5EF4-FFF2-40B4-BE49-F238E27FC236}">
                <a16:creationId xmlns:a16="http://schemas.microsoft.com/office/drawing/2014/main" id="{544695E0-8678-045C-E953-EBAFA4BCD44B}"/>
              </a:ext>
            </a:extLst>
          </p:cNvPr>
          <p:cNvSpPr/>
          <p:nvPr/>
        </p:nvSpPr>
        <p:spPr>
          <a:xfrm>
            <a:off x="1354429" y="1676189"/>
            <a:ext cx="6531561" cy="42612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err="1">
                <a:latin typeface="UD デジタル 教科書体 N-R" panose="02020400000000000000" pitchFamily="17" charset="-128"/>
                <a:ea typeface="UD デジタル 教科書体 N-R" panose="02020400000000000000" pitchFamily="17" charset="-128"/>
              </a:rPr>
              <a:t>elif</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条件式</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で改行して、</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（インデントの後）</a:t>
            </a:r>
            <a:r>
              <a:rPr kumimoji="1" lang="en-US" altLang="ja-JP" sz="1200" dirty="0">
                <a:latin typeface="UD デジタル 教科書体 N-R" panose="02020400000000000000" pitchFamily="17" charset="-128"/>
                <a:ea typeface="UD デジタル 教科書体 N-R" panose="02020400000000000000" pitchFamily="17" charset="-128"/>
              </a:rPr>
              <a:t>print()</a:t>
            </a:r>
          </a:p>
        </p:txBody>
      </p:sp>
      <p:sp>
        <p:nvSpPr>
          <p:cNvPr id="8" name="テキスト ボックス 7">
            <a:extLst>
              <a:ext uri="{FF2B5EF4-FFF2-40B4-BE49-F238E27FC236}">
                <a16:creationId xmlns:a16="http://schemas.microsoft.com/office/drawing/2014/main" id="{9257F409-1FC6-63F5-81B7-7518FC9FE2A9}"/>
              </a:ext>
            </a:extLst>
          </p:cNvPr>
          <p:cNvSpPr txBox="1"/>
          <p:nvPr/>
        </p:nvSpPr>
        <p:spPr>
          <a:xfrm>
            <a:off x="1243378" y="4924325"/>
            <a:ext cx="6640990" cy="1384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err="1">
                <a:latin typeface="UD デジタル 教科書体 N-R" panose="02020400000000000000" pitchFamily="17" charset="-128"/>
                <a:ea typeface="UD デジタル 教科書体 N-R" panose="02020400000000000000" pitchFamily="17" charset="-128"/>
              </a:rPr>
              <a:t>elif</a:t>
            </a:r>
            <a:r>
              <a:rPr kumimoji="1" lang="en-US" altLang="ja-JP" sz="1400" dirty="0">
                <a:latin typeface="UD デジタル 教科書体 N-R" panose="02020400000000000000" pitchFamily="17" charset="-128"/>
                <a:ea typeface="UD デジタル 教科書体 N-R" panose="02020400000000000000" pitchFamily="17" charset="-128"/>
              </a:rPr>
              <a:t> count == 60: </a:t>
            </a:r>
            <a:r>
              <a:rPr kumimoji="1" lang="ja-JP" altLang="en-US" sz="1400">
                <a:latin typeface="UD デジタル 教科書体 N-R" panose="02020400000000000000" pitchFamily="17" charset="-128"/>
                <a:ea typeface="UD デジタル 教科書体 N-R" panose="02020400000000000000" pitchFamily="17" charset="-128"/>
              </a:rPr>
              <a:t>の条件分岐の後、</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err="1">
                <a:latin typeface="UD デジタル 教科書体 N-R" panose="02020400000000000000" pitchFamily="17" charset="-128"/>
                <a:ea typeface="UD デジタル 教科書体 N-R" panose="02020400000000000000" pitchFamily="17" charset="-128"/>
              </a:rPr>
              <a:t>elif</a:t>
            </a:r>
            <a:r>
              <a:rPr kumimoji="1" lang="en-US" altLang="ja-JP" sz="1400" dirty="0">
                <a:latin typeface="UD デジタル 教科書体 N-R" panose="02020400000000000000" pitchFamily="17" charset="-128"/>
                <a:ea typeface="UD デジタル 教科書体 N-R" panose="02020400000000000000" pitchFamily="17" charset="-128"/>
              </a:rPr>
              <a:t> count == 30: </a:t>
            </a:r>
            <a:r>
              <a:rPr kumimoji="1" lang="ja-JP" altLang="en-US" sz="1400">
                <a:latin typeface="UD デジタル 教科書体 N-R" panose="02020400000000000000" pitchFamily="17" charset="-128"/>
                <a:ea typeface="UD デジタル 教科書体 N-R" panose="02020400000000000000" pitchFamily="17" charset="-128"/>
              </a:rPr>
              <a:t>の条件分岐の前に、</a:t>
            </a:r>
            <a:r>
              <a:rPr kumimoji="1" lang="en-US" altLang="ja-JP" sz="1400" dirty="0" err="1">
                <a:latin typeface="UD デジタル 教科書体 N-R" panose="02020400000000000000" pitchFamily="17" charset="-128"/>
                <a:ea typeface="UD デジタル 教科書体 N-R" panose="02020400000000000000" pitchFamily="17" charset="-128"/>
              </a:rPr>
              <a:t>elif</a:t>
            </a:r>
            <a:r>
              <a:rPr kumimoji="1" lang="en-US" altLang="ja-JP" sz="1400" dirty="0">
                <a:latin typeface="UD デジタル 教科書体 N-R" panose="02020400000000000000" pitchFamily="17" charset="-128"/>
                <a:ea typeface="UD デジタル 教科書体 N-R" panose="02020400000000000000" pitchFamily="17" charset="-128"/>
              </a:rPr>
              <a:t> count == 40: </a:t>
            </a:r>
            <a:r>
              <a:rPr kumimoji="1" lang="ja-JP" altLang="en-US" sz="1400">
                <a:latin typeface="UD デジタル 教科書体 N-R" panose="02020400000000000000" pitchFamily="17" charset="-128"/>
                <a:ea typeface="UD デジタル 教科書体 N-R" panose="02020400000000000000" pitchFamily="17" charset="-128"/>
              </a:rPr>
              <a:t>の分岐を追加する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en-US" altLang="ja-JP" sz="1400" dirty="0">
                <a:latin typeface="UD デジタル 教科書体 N-R" panose="02020400000000000000" pitchFamily="17" charset="-128"/>
                <a:ea typeface="UD デジタル 教科書体 N-R" panose="02020400000000000000" pitchFamily="17" charset="-128"/>
              </a:rPr>
              <a:t>print("</a:t>
            </a:r>
            <a:r>
              <a:rPr kumimoji="1" lang="ja-JP" altLang="en-US" sz="1400">
                <a:latin typeface="UD デジタル 教科書体 N-R" panose="02020400000000000000" pitchFamily="17" charset="-128"/>
                <a:ea typeface="UD デジタル 教科書体 N-R" panose="02020400000000000000" pitchFamily="17" charset="-128"/>
              </a:rPr>
              <a:t>あと半分</a:t>
            </a:r>
            <a:r>
              <a:rPr kumimoji="1" lang="en-US" altLang="ja-JP" sz="1400" dirty="0">
                <a:latin typeface="UD デジタル 教科書体 N-R" panose="02020400000000000000" pitchFamily="17" charset="-128"/>
                <a:ea typeface="UD デジタル 教科書体 N-R" panose="02020400000000000000" pitchFamily="17" charset="-128"/>
              </a:rPr>
              <a:t>!")</a:t>
            </a:r>
            <a:r>
              <a:rPr kumimoji="1" lang="ja-JP" altLang="en-US" sz="1400">
                <a:latin typeface="UD デジタル 教科書体 N-R" panose="02020400000000000000" pitchFamily="17" charset="-128"/>
                <a:ea typeface="UD デジタル 教科書体 N-R" panose="02020400000000000000" pitchFamily="17" charset="-128"/>
              </a:rPr>
              <a:t>の行は、タブキーを押して空白を入れる。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これを字下げ（インデント）と呼び、指定の条件に合っている時、どの行を実行するか範囲を決めている。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2469740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1355B4-FC11-03C1-80D0-D5EBB1C5491A}"/>
              </a:ext>
            </a:extLst>
          </p:cNvPr>
          <p:cNvSpPr>
            <a:spLocks noGrp="1"/>
          </p:cNvSpPr>
          <p:nvPr>
            <p:ph type="title"/>
          </p:nvPr>
        </p:nvSpPr>
        <p:spPr/>
        <p:txBody>
          <a:bodyPr/>
          <a:lstStyle/>
          <a:p>
            <a:endParaRPr kumimoji="1" lang="ja-JP" altLang="en-US"/>
          </a:p>
        </p:txBody>
      </p:sp>
      <p:sp>
        <p:nvSpPr>
          <p:cNvPr id="4" name="テキスト プレースホルダー 3">
            <a:extLst>
              <a:ext uri="{FF2B5EF4-FFF2-40B4-BE49-F238E27FC236}">
                <a16:creationId xmlns:a16="http://schemas.microsoft.com/office/drawing/2014/main" id="{5F627506-1D49-36AA-6CD9-B973FB48216E}"/>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85DD3632-4247-E1A8-EAFD-448673F07345}"/>
              </a:ext>
            </a:extLst>
          </p:cNvPr>
          <p:cNvSpPr>
            <a:spLocks noGrp="1"/>
          </p:cNvSpPr>
          <p:nvPr>
            <p:ph type="sldNum" sz="quarter" idx="12"/>
          </p:nvPr>
        </p:nvSpPr>
        <p:spPr/>
        <p:txBody>
          <a:bodyPr/>
          <a:lstStyle/>
          <a:p>
            <a:fld id="{9E0D9298-421E-4926-815D-31B4285E3528}" type="slidenum">
              <a:rPr lang="ja-JP" altLang="en-US" smtClean="0"/>
              <a:pPr/>
              <a:t>14</a:t>
            </a:fld>
            <a:endParaRPr lang="ja-JP" altLang="en-US" dirty="0"/>
          </a:p>
        </p:txBody>
      </p:sp>
      <p:pic>
        <p:nvPicPr>
          <p:cNvPr id="6" name="図 5" descr="ダイアグラム&#10;&#10;自動的に生成された説明">
            <a:extLst>
              <a:ext uri="{FF2B5EF4-FFF2-40B4-BE49-F238E27FC236}">
                <a16:creationId xmlns:a16="http://schemas.microsoft.com/office/drawing/2014/main" id="{A7C29052-BDAC-688F-C7D8-34FAEC1D47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044" y="858870"/>
            <a:ext cx="7701732" cy="4874386"/>
          </a:xfrm>
          <a:prstGeom prst="rect">
            <a:avLst/>
          </a:prstGeom>
        </p:spPr>
      </p:pic>
      <p:sp>
        <p:nvSpPr>
          <p:cNvPr id="7" name="角丸四角形 85">
            <a:extLst>
              <a:ext uri="{FF2B5EF4-FFF2-40B4-BE49-F238E27FC236}">
                <a16:creationId xmlns:a16="http://schemas.microsoft.com/office/drawing/2014/main" id="{763D4003-975B-BCAA-752F-BE1828532AA6}"/>
              </a:ext>
            </a:extLst>
          </p:cNvPr>
          <p:cNvSpPr/>
          <p:nvPr/>
        </p:nvSpPr>
        <p:spPr>
          <a:xfrm>
            <a:off x="4716016" y="2539480"/>
            <a:ext cx="1728192" cy="2473696"/>
          </a:xfrm>
          <a:prstGeom prst="roundRect">
            <a:avLst>
              <a:gd name="adj" fmla="val 5856"/>
            </a:avLst>
          </a:prstGeom>
          <a:noFill/>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1200">
                <a:latin typeface="UD デジタル 教科書体 N-R" panose="02020400000000000000" pitchFamily="17" charset="-128"/>
                <a:ea typeface="UD デジタル 教科書体 N-R" panose="02020400000000000000" pitchFamily="17" charset="-128"/>
              </a:rPr>
              <a:t>条件分岐を</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ctr"/>
            <a:r>
              <a:rPr kumimoji="1" lang="ja-JP" altLang="en-US" sz="1200">
                <a:latin typeface="UD デジタル 教科書体 N-R" panose="02020400000000000000" pitchFamily="17" charset="-128"/>
                <a:ea typeface="UD デジタル 教科書体 N-R" panose="02020400000000000000" pitchFamily="17" charset="-128"/>
              </a:rPr>
              <a:t>追加する</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433130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1F53C2-AE5C-4376-BA8D-018467F12FE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B5CEC10-48AC-CA18-9A0B-F54E1B7749E7}"/>
              </a:ext>
            </a:extLst>
          </p:cNvPr>
          <p:cNvSpPr>
            <a:spLocks noGrp="1"/>
          </p:cNvSpPr>
          <p:nvPr>
            <p:ph idx="1"/>
          </p:nvPr>
        </p:nvSpPr>
        <p:spPr/>
        <p:txBody>
          <a:bodyPr/>
          <a:lstStyle/>
          <a:p>
            <a:r>
              <a:rPr kumimoji="1" lang="ja-JP" altLang="en-US" sz="2400"/>
              <a:t>カスタマイズ⑤ アプリケーションのタイトルを変える</a:t>
            </a:r>
          </a:p>
          <a:p>
            <a:endParaRPr kumimoji="1" lang="ja-JP" altLang="en-US" sz="2400"/>
          </a:p>
        </p:txBody>
      </p:sp>
      <p:sp>
        <p:nvSpPr>
          <p:cNvPr id="4" name="テキスト プレースホルダー 3">
            <a:extLst>
              <a:ext uri="{FF2B5EF4-FFF2-40B4-BE49-F238E27FC236}">
                <a16:creationId xmlns:a16="http://schemas.microsoft.com/office/drawing/2014/main" id="{82B1D515-3C87-74F3-CCD2-1F47E1C12E0B}"/>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2C8323E-F7A5-74A1-0D36-53B446FB5BF3}"/>
              </a:ext>
            </a:extLst>
          </p:cNvPr>
          <p:cNvSpPr>
            <a:spLocks noGrp="1"/>
          </p:cNvSpPr>
          <p:nvPr>
            <p:ph type="sldNum" sz="quarter" idx="12"/>
          </p:nvPr>
        </p:nvSpPr>
        <p:spPr/>
        <p:txBody>
          <a:bodyPr/>
          <a:lstStyle/>
          <a:p>
            <a:fld id="{9E0D9298-421E-4926-815D-31B4285E3528}" type="slidenum">
              <a:rPr lang="ja-JP" altLang="en-US" smtClean="0"/>
              <a:pPr/>
              <a:t>15</a:t>
            </a:fld>
            <a:endParaRPr lang="ja-JP" altLang="en-US" dirty="0"/>
          </a:p>
        </p:txBody>
      </p:sp>
      <p:sp>
        <p:nvSpPr>
          <p:cNvPr id="6" name="テキスト ボックス 5">
            <a:extLst>
              <a:ext uri="{FF2B5EF4-FFF2-40B4-BE49-F238E27FC236}">
                <a16:creationId xmlns:a16="http://schemas.microsoft.com/office/drawing/2014/main" id="{2D9A9679-8A47-79A9-1B08-1965883568FC}"/>
              </a:ext>
            </a:extLst>
          </p:cNvPr>
          <p:cNvSpPr txBox="1"/>
          <p:nvPr/>
        </p:nvSpPr>
        <p:spPr>
          <a:xfrm>
            <a:off x="1359295" y="1611849"/>
            <a:ext cx="6640990" cy="523220"/>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カップラーメンタイマー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7" name="角丸四角形 85">
            <a:extLst>
              <a:ext uri="{FF2B5EF4-FFF2-40B4-BE49-F238E27FC236}">
                <a16:creationId xmlns:a16="http://schemas.microsoft.com/office/drawing/2014/main" id="{492EA692-7E9B-8F97-911F-1557F9239B1C}"/>
              </a:ext>
            </a:extLst>
          </p:cNvPr>
          <p:cNvSpPr/>
          <p:nvPr/>
        </p:nvSpPr>
        <p:spPr>
          <a:xfrm>
            <a:off x="3131840" y="1646353"/>
            <a:ext cx="4787277" cy="46921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err="1">
                <a:latin typeface="UD デジタル 教科書体 N-R" panose="02020400000000000000" pitchFamily="17" charset="-128"/>
                <a:ea typeface="UD デジタル 教科書体 N-R" panose="02020400000000000000" pitchFamily="17" charset="-128"/>
              </a:rPr>
              <a:t>index.html</a:t>
            </a:r>
            <a:r>
              <a:rPr kumimoji="1" lang="ja-JP" altLang="en-US" sz="1200">
                <a:latin typeface="UD デジタル 教科書体 N-R" panose="02020400000000000000" pitchFamily="17" charset="-128"/>
                <a:ea typeface="UD デジタル 教科書体 N-R" panose="02020400000000000000" pitchFamily="17" charset="-128"/>
              </a:rPr>
              <a:t>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&lt;h1&gt;</a:t>
            </a:r>
            <a:r>
              <a:rPr kumimoji="1" lang="ja-JP" altLang="en-US" sz="1200">
                <a:latin typeface="UD デジタル 教科書体 N-R" panose="02020400000000000000" pitchFamily="17" charset="-128"/>
                <a:ea typeface="UD デジタル 教科書体 N-R" panose="02020400000000000000" pitchFamily="17" charset="-128"/>
              </a:rPr>
              <a:t>タグの中身を書き換える</a:t>
            </a:r>
          </a:p>
        </p:txBody>
      </p:sp>
      <p:pic>
        <p:nvPicPr>
          <p:cNvPr id="8" name="図 7" descr="グラフィカル ユーザー インターフェイス, テキスト, アプリケーション&#10;&#10;自動的に生成された説明">
            <a:extLst>
              <a:ext uri="{FF2B5EF4-FFF2-40B4-BE49-F238E27FC236}">
                <a16:creationId xmlns:a16="http://schemas.microsoft.com/office/drawing/2014/main" id="{B19B9C1D-A025-FB61-208A-F8DB0216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9655" y="3140968"/>
            <a:ext cx="3084689" cy="2321809"/>
          </a:xfrm>
          <a:prstGeom prst="rect">
            <a:avLst/>
          </a:prstGeom>
        </p:spPr>
      </p:pic>
      <p:sp>
        <p:nvSpPr>
          <p:cNvPr id="9" name="円/楕円 8">
            <a:extLst>
              <a:ext uri="{FF2B5EF4-FFF2-40B4-BE49-F238E27FC236}">
                <a16:creationId xmlns:a16="http://schemas.microsoft.com/office/drawing/2014/main" id="{FB8C3349-C9A9-2E88-0ED7-BAA2096D3F1E}"/>
              </a:ext>
            </a:extLst>
          </p:cNvPr>
          <p:cNvSpPr/>
          <p:nvPr/>
        </p:nvSpPr>
        <p:spPr>
          <a:xfrm>
            <a:off x="2843808" y="3140968"/>
            <a:ext cx="3456384" cy="520634"/>
          </a:xfrm>
          <a:prstGeom prst="ellipse">
            <a:avLst/>
          </a:prstGeom>
          <a:noFill/>
          <a:ln w="5715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 name="下矢印 9">
            <a:extLst>
              <a:ext uri="{FF2B5EF4-FFF2-40B4-BE49-F238E27FC236}">
                <a16:creationId xmlns:a16="http://schemas.microsoft.com/office/drawing/2014/main" id="{3FD1CA72-610E-B559-CA10-68C14CA56AFB}"/>
              </a:ext>
            </a:extLst>
          </p:cNvPr>
          <p:cNvSpPr/>
          <p:nvPr/>
        </p:nvSpPr>
        <p:spPr>
          <a:xfrm>
            <a:off x="4283968" y="2270621"/>
            <a:ext cx="504055" cy="703502"/>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7424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05BAC31-748F-00A1-7FE9-4408F34FDCE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5322ED4-C55D-043B-7E63-AEA4CD12B511}"/>
              </a:ext>
            </a:extLst>
          </p:cNvPr>
          <p:cNvSpPr>
            <a:spLocks noGrp="1"/>
          </p:cNvSpPr>
          <p:nvPr>
            <p:ph idx="1"/>
          </p:nvPr>
        </p:nvSpPr>
        <p:spPr/>
        <p:txBody>
          <a:bodyPr/>
          <a:lstStyle/>
          <a:p>
            <a:r>
              <a:rPr kumimoji="1" lang="ja-JP" altLang="en-US"/>
              <a:t>カスタマイズ⑥ 画面の要素の色を変更する</a:t>
            </a:r>
          </a:p>
          <a:p>
            <a:endParaRPr kumimoji="1" lang="ja-JP" altLang="en-US"/>
          </a:p>
        </p:txBody>
      </p:sp>
      <p:sp>
        <p:nvSpPr>
          <p:cNvPr id="4" name="テキスト プレースホルダー 3">
            <a:extLst>
              <a:ext uri="{FF2B5EF4-FFF2-40B4-BE49-F238E27FC236}">
                <a16:creationId xmlns:a16="http://schemas.microsoft.com/office/drawing/2014/main" id="{697026C4-89FE-FDBE-EC5C-551726FC1334}"/>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6E4E62E-3827-D43E-7062-FB7A920E0323}"/>
              </a:ext>
            </a:extLst>
          </p:cNvPr>
          <p:cNvSpPr>
            <a:spLocks noGrp="1"/>
          </p:cNvSpPr>
          <p:nvPr>
            <p:ph type="sldNum" sz="quarter" idx="12"/>
          </p:nvPr>
        </p:nvSpPr>
        <p:spPr/>
        <p:txBody>
          <a:bodyPr/>
          <a:lstStyle/>
          <a:p>
            <a:fld id="{9E0D9298-421E-4926-815D-31B4285E3528}" type="slidenum">
              <a:rPr lang="ja-JP" altLang="en-US" smtClean="0"/>
              <a:pPr/>
              <a:t>16</a:t>
            </a:fld>
            <a:endParaRPr lang="ja-JP" altLang="en-US" dirty="0"/>
          </a:p>
        </p:txBody>
      </p:sp>
      <p:sp>
        <p:nvSpPr>
          <p:cNvPr id="6" name="テキスト ボックス 5">
            <a:extLst>
              <a:ext uri="{FF2B5EF4-FFF2-40B4-BE49-F238E27FC236}">
                <a16:creationId xmlns:a16="http://schemas.microsoft.com/office/drawing/2014/main" id="{27C8BA09-E1B7-D4FC-56AE-A336CCAD7CD7}"/>
              </a:ext>
            </a:extLst>
          </p:cNvPr>
          <p:cNvSpPr txBox="1"/>
          <p:nvPr/>
        </p:nvSpPr>
        <p:spPr>
          <a:xfrm>
            <a:off x="323528" y="2621230"/>
            <a:ext cx="6640990" cy="1815882"/>
          </a:xfrm>
          <a:prstGeom prst="rect">
            <a:avLst/>
          </a:prstGeom>
          <a:noFill/>
          <a:ln>
            <a:solidFill>
              <a:schemeClr val="tx1"/>
            </a:solidFill>
          </a:ln>
        </p:spPr>
        <p:txBody>
          <a:bodyPr wrap="square" rtlCol="0">
            <a:spAutoFit/>
          </a:bodyPr>
          <a:lstStyle/>
          <a:p>
            <a:r>
              <a:rPr lang="en" altLang="ja-JP" sz="1400" b="0" dirty="0">
                <a:solidFill>
                  <a:srgbClr val="800000"/>
                </a:solidFill>
                <a:effectLst/>
                <a:latin typeface="MonacakomiRegular"/>
              </a:rPr>
              <a:t>body</a:t>
            </a:r>
            <a:r>
              <a:rPr lang="en" altLang="ja-JP" sz="1400" b="0" dirty="0">
                <a:solidFill>
                  <a:srgbClr val="000000"/>
                </a:solidFill>
                <a:effectLst/>
                <a:latin typeface="MonacakomiRegular"/>
              </a:rPr>
              <a:t> {</a:t>
            </a:r>
          </a:p>
          <a:p>
            <a:r>
              <a:rPr lang="en-US" altLang="ja-JP" sz="1400" dirty="0">
                <a:solidFill>
                  <a:srgbClr val="FF0000"/>
                </a:solidFill>
                <a:latin typeface="MonacakomiRegular"/>
              </a:rPr>
              <a:t>  </a:t>
            </a:r>
            <a:r>
              <a:rPr lang="en" altLang="ja-JP" sz="1400" b="0" dirty="0">
                <a:solidFill>
                  <a:srgbClr val="FF0000"/>
                </a:solidFill>
                <a:effectLst/>
                <a:latin typeface="MonacakomiRegular"/>
              </a:rPr>
              <a:t>background-color:</a:t>
            </a:r>
            <a:r>
              <a:rPr lang="en" altLang="ja-JP" sz="1400" b="0" dirty="0">
                <a:solidFill>
                  <a:srgbClr val="000000"/>
                </a:solidFill>
                <a:effectLst/>
                <a:latin typeface="MonacakomiRegular"/>
              </a:rPr>
              <a:t> </a:t>
            </a:r>
            <a:r>
              <a:rPr lang="en" altLang="ja-JP" sz="1400" b="0" dirty="0">
                <a:solidFill>
                  <a:srgbClr val="0451A5"/>
                </a:solidFill>
                <a:effectLst/>
                <a:latin typeface="MonacakomiRegular"/>
              </a:rPr>
              <a:t>orange</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a:p>
            <a:br>
              <a:rPr lang="en" altLang="ja-JP" sz="1400" b="0" dirty="0">
                <a:solidFill>
                  <a:srgbClr val="000000"/>
                </a:solidFill>
                <a:effectLst/>
                <a:latin typeface="MonacakomiRegular"/>
              </a:rPr>
            </a:br>
            <a:r>
              <a:rPr lang="en" altLang="ja-JP" sz="1400" b="0" dirty="0">
                <a:solidFill>
                  <a:srgbClr val="800000"/>
                </a:solidFill>
                <a:effectLst/>
                <a:latin typeface="MonacakomiRegular"/>
              </a:rPr>
              <a:t>#app-title</a:t>
            </a:r>
            <a:r>
              <a:rPr lang="en" altLang="ja-JP" sz="1400" b="0" dirty="0">
                <a:solidFill>
                  <a:srgbClr val="000000"/>
                </a:solidFill>
                <a:effectLst/>
                <a:latin typeface="MonacakomiRegular"/>
              </a:rPr>
              <a:t> {</a:t>
            </a:r>
          </a:p>
          <a:p>
            <a:r>
              <a:rPr lang="en" altLang="ja-JP" sz="1400" b="0" dirty="0">
                <a:solidFill>
                  <a:srgbClr val="FF0000"/>
                </a:solidFill>
                <a:effectLst/>
                <a:latin typeface="MonacakomiRegular"/>
              </a:rPr>
              <a:t>  text-align:</a:t>
            </a:r>
            <a:r>
              <a:rPr lang="en" altLang="ja-JP" sz="1400" b="0" dirty="0">
                <a:solidFill>
                  <a:srgbClr val="000000"/>
                </a:solidFill>
                <a:effectLst/>
                <a:latin typeface="MonacakomiRegular"/>
              </a:rPr>
              <a:t> </a:t>
            </a:r>
            <a:r>
              <a:rPr lang="en" altLang="ja-JP" sz="1400" b="0" dirty="0">
                <a:solidFill>
                  <a:srgbClr val="0451A5"/>
                </a:solidFill>
                <a:effectLst/>
                <a:latin typeface="MonacakomiRegular"/>
              </a:rPr>
              <a:t>center</a:t>
            </a:r>
            <a:r>
              <a:rPr lang="en" altLang="ja-JP" sz="1400" b="0" dirty="0">
                <a:solidFill>
                  <a:srgbClr val="000000"/>
                </a:solidFill>
                <a:effectLst/>
                <a:latin typeface="MonacakomiRegular"/>
              </a:rPr>
              <a:t>;</a:t>
            </a:r>
          </a:p>
          <a:p>
            <a:r>
              <a:rPr lang="en" altLang="ja-JP" sz="1400" b="0" dirty="0">
                <a:solidFill>
                  <a:srgbClr val="FF0000"/>
                </a:solidFill>
                <a:effectLst/>
                <a:latin typeface="MonacakomiRegular"/>
              </a:rPr>
              <a:t>  color:</a:t>
            </a:r>
            <a:r>
              <a:rPr lang="en" altLang="ja-JP" sz="1400" b="0" dirty="0">
                <a:solidFill>
                  <a:srgbClr val="000000"/>
                </a:solidFill>
                <a:effectLst/>
                <a:latin typeface="MonacakomiRegular"/>
              </a:rPr>
              <a:t> </a:t>
            </a:r>
            <a:r>
              <a:rPr lang="en" altLang="ja-JP" sz="1400" b="0" dirty="0" err="1">
                <a:solidFill>
                  <a:srgbClr val="0451A5"/>
                </a:solidFill>
                <a:effectLst/>
                <a:latin typeface="MonacakomiRegular"/>
              </a:rPr>
              <a:t>saddlebrown</a:t>
            </a:r>
            <a:r>
              <a:rPr lang="en" altLang="ja-JP" sz="1400" b="0" dirty="0">
                <a:solidFill>
                  <a:srgbClr val="000000"/>
                </a:solidFill>
                <a:effectLst/>
                <a:latin typeface="MonacakomiRegular"/>
              </a:rPr>
              <a:t>;</a:t>
            </a:r>
          </a:p>
          <a:p>
            <a:r>
              <a:rPr lang="en" altLang="ja-JP" sz="1400" b="0" dirty="0">
                <a:solidFill>
                  <a:srgbClr val="000000"/>
                </a:solidFill>
                <a:effectLst/>
                <a:latin typeface="MonacakomiRegular"/>
              </a:rPr>
              <a:t>}</a:t>
            </a:r>
          </a:p>
        </p:txBody>
      </p:sp>
      <p:sp>
        <p:nvSpPr>
          <p:cNvPr id="7" name="角丸四角形 85">
            <a:extLst>
              <a:ext uri="{FF2B5EF4-FFF2-40B4-BE49-F238E27FC236}">
                <a16:creationId xmlns:a16="http://schemas.microsoft.com/office/drawing/2014/main" id="{54AE8B4A-5CC7-EB79-3802-DA835FAD5D6A}"/>
              </a:ext>
            </a:extLst>
          </p:cNvPr>
          <p:cNvSpPr/>
          <p:nvPr/>
        </p:nvSpPr>
        <p:spPr>
          <a:xfrm>
            <a:off x="371656" y="3519841"/>
            <a:ext cx="6531561" cy="830179"/>
          </a:xfrm>
          <a:prstGeom prst="roundRect">
            <a:avLst>
              <a:gd name="adj" fmla="val 7971"/>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要素</a:t>
            </a:r>
            <a:r>
              <a:rPr kumimoji="1" lang="en-US" altLang="ja-JP" sz="1200" dirty="0">
                <a:latin typeface="UD デジタル 教科書体 N-R" panose="02020400000000000000" pitchFamily="17" charset="-128"/>
                <a:ea typeface="UD デジタル 教科書体 N-R" panose="02020400000000000000" pitchFamily="17" charset="-128"/>
              </a:rPr>
              <a:t>"#app-title"</a:t>
            </a:r>
            <a:r>
              <a:rPr kumimoji="1" lang="ja-JP" altLang="en-US" sz="1200">
                <a:latin typeface="UD デジタル 教科書体 N-R" panose="02020400000000000000" pitchFamily="17" charset="-128"/>
                <a:ea typeface="UD デジタル 教科書体 N-R" panose="02020400000000000000" pitchFamily="17" charset="-128"/>
              </a:rPr>
              <a:t>の中の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文字の色を指定する</a:t>
            </a:r>
          </a:p>
        </p:txBody>
      </p:sp>
      <p:sp>
        <p:nvSpPr>
          <p:cNvPr id="8" name="角丸四角形 85">
            <a:extLst>
              <a:ext uri="{FF2B5EF4-FFF2-40B4-BE49-F238E27FC236}">
                <a16:creationId xmlns:a16="http://schemas.microsoft.com/office/drawing/2014/main" id="{804DFEAE-28F4-96D6-2515-2967C094E7BC}"/>
              </a:ext>
            </a:extLst>
          </p:cNvPr>
          <p:cNvSpPr/>
          <p:nvPr/>
        </p:nvSpPr>
        <p:spPr>
          <a:xfrm>
            <a:off x="362951" y="2664924"/>
            <a:ext cx="6531561" cy="638348"/>
          </a:xfrm>
          <a:prstGeom prst="roundRect">
            <a:avLst>
              <a:gd name="adj" fmla="val 7971"/>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ja-JP" altLang="en-US" sz="1200">
                <a:latin typeface="UD デジタル 教科書体 N-R" panose="02020400000000000000" pitchFamily="17" charset="-128"/>
                <a:ea typeface="UD デジタル 教科書体 N-R" panose="02020400000000000000" pitchFamily="17" charset="-128"/>
              </a:rPr>
              <a:t>要素</a:t>
            </a:r>
            <a:r>
              <a:rPr kumimoji="1" lang="en-US" altLang="ja-JP" sz="1200" dirty="0">
                <a:latin typeface="UD デジタル 教科書体 N-R" panose="02020400000000000000" pitchFamily="17" charset="-128"/>
                <a:ea typeface="UD デジタル 教科書体 N-R" panose="02020400000000000000" pitchFamily="17" charset="-128"/>
              </a:rPr>
              <a:t>body</a:t>
            </a:r>
            <a:r>
              <a:rPr kumimoji="1" lang="ja-JP" altLang="en-US" sz="1200">
                <a:latin typeface="UD デジタル 教科書体 N-R" panose="02020400000000000000" pitchFamily="17" charset="-128"/>
                <a:ea typeface="UD デジタル 教科書体 N-R" panose="02020400000000000000" pitchFamily="17" charset="-128"/>
              </a:rPr>
              <a:t>の中の</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en-US" altLang="ja-JP" sz="1200" dirty="0">
                <a:latin typeface="UD デジタル 教科書体 N-R" panose="02020400000000000000" pitchFamily="17" charset="-128"/>
                <a:ea typeface="UD デジタル 教科書体 N-R" panose="02020400000000000000" pitchFamily="17" charset="-128"/>
              </a:rPr>
              <a:t>background-color: </a:t>
            </a:r>
            <a:r>
              <a:rPr kumimoji="1" lang="ja-JP" altLang="en-US" sz="1200">
                <a:latin typeface="UD デジタル 教科書体 N-R" panose="02020400000000000000" pitchFamily="17" charset="-128"/>
                <a:ea typeface="UD デジタル 教科書体 N-R" panose="02020400000000000000" pitchFamily="17" charset="-128"/>
              </a:rPr>
              <a:t>色名</a:t>
            </a:r>
            <a:r>
              <a:rPr kumimoji="1" lang="en-US" altLang="ja-JP" sz="1200" dirty="0">
                <a:latin typeface="UD デジタル 教科書体 N-R" panose="02020400000000000000" pitchFamily="17" charset="-128"/>
                <a:ea typeface="UD デジタル 教科書体 N-R" panose="02020400000000000000" pitchFamily="17" charset="-128"/>
              </a:rPr>
              <a:t> </a:t>
            </a:r>
            <a:r>
              <a:rPr kumimoji="1" lang="ja-JP" altLang="en-US" sz="1200">
                <a:latin typeface="UD デジタル 教科書体 N-R" panose="02020400000000000000" pitchFamily="17" charset="-128"/>
                <a:ea typeface="UD デジタル 教科書体 N-R" panose="02020400000000000000" pitchFamily="17" charset="-128"/>
              </a:rPr>
              <a:t>で、</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背景の色を指定する</a:t>
            </a:r>
          </a:p>
        </p:txBody>
      </p:sp>
      <p:sp>
        <p:nvSpPr>
          <p:cNvPr id="9" name="テキスト ボックス 8">
            <a:extLst>
              <a:ext uri="{FF2B5EF4-FFF2-40B4-BE49-F238E27FC236}">
                <a16:creationId xmlns:a16="http://schemas.microsoft.com/office/drawing/2014/main" id="{2C9D1C67-EF5E-F75B-DE46-9E0F93073CCB}"/>
              </a:ext>
            </a:extLst>
          </p:cNvPr>
          <p:cNvSpPr txBox="1"/>
          <p:nvPr/>
        </p:nvSpPr>
        <p:spPr>
          <a:xfrm>
            <a:off x="2123728" y="1179329"/>
            <a:ext cx="6640990" cy="116955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CSS</a:t>
            </a:r>
            <a:r>
              <a:rPr kumimoji="1" lang="ja-JP" altLang="en-US" sz="1400">
                <a:latin typeface="UD デジタル 教科書体 N-R" panose="02020400000000000000" pitchFamily="17" charset="-128"/>
                <a:ea typeface="UD デジタル 教科書体 N-R" panose="02020400000000000000" pitchFamily="17" charset="-128"/>
              </a:rPr>
              <a:t>ファイルの中の</a:t>
            </a:r>
            <a:r>
              <a:rPr kumimoji="1" lang="en-US" altLang="ja-JP" sz="1400" dirty="0">
                <a:latin typeface="UD デジタル 教科書体 N-R" panose="02020400000000000000" pitchFamily="17" charset="-128"/>
                <a:ea typeface="UD デジタル 教科書体 N-R" panose="02020400000000000000" pitchFamily="17" charset="-128"/>
              </a:rPr>
              <a:t>body</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を指している。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上の指定は、</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「タグ</a:t>
            </a:r>
            <a:r>
              <a:rPr kumimoji="1" lang="en-US" altLang="ja-JP" sz="1400" dirty="0">
                <a:latin typeface="UD デジタル 教科書体 N-R" panose="02020400000000000000" pitchFamily="17" charset="-128"/>
                <a:ea typeface="UD デジタル 教科書体 N-R" panose="02020400000000000000" pitchFamily="17" charset="-128"/>
              </a:rPr>
              <a:t>&lt;body&gt;</a:t>
            </a:r>
            <a:r>
              <a:rPr kumimoji="1" lang="ja-JP" altLang="en-US" sz="1400">
                <a:latin typeface="UD デジタル 教科書体 N-R" panose="02020400000000000000" pitchFamily="17" charset="-128"/>
                <a:ea typeface="UD デジタル 教科書体 N-R" panose="02020400000000000000" pitchFamily="17" charset="-128"/>
              </a:rPr>
              <a:t>を画面に表示するとき、背景色（</a:t>
            </a:r>
            <a:r>
              <a:rPr kumimoji="1" lang="en-US" altLang="ja-JP" sz="1400" dirty="0">
                <a:latin typeface="UD デジタル 教科書体 N-R" panose="02020400000000000000" pitchFamily="17" charset="-128"/>
                <a:ea typeface="UD デジタル 教科書体 N-R" panose="02020400000000000000" pitchFamily="17" charset="-128"/>
              </a:rPr>
              <a:t>background-color</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a:latin typeface="UD デジタル 教科書体 N-R" panose="02020400000000000000" pitchFamily="17" charset="-128"/>
                <a:ea typeface="UD デジタル 教科書体 N-R" panose="02020400000000000000" pitchFamily="17" charset="-128"/>
              </a:rPr>
              <a:t>orange</a:t>
            </a:r>
            <a:r>
              <a:rPr kumimoji="1" lang="ja-JP" altLang="en-US" sz="1400">
                <a:latin typeface="UD デジタル 教科書体 N-R" panose="02020400000000000000" pitchFamily="17" charset="-128"/>
                <a:ea typeface="UD デジタル 教科書体 N-R" panose="02020400000000000000" pitchFamily="17" charset="-128"/>
              </a:rPr>
              <a:t>にしなさい」</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という意味である。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0" name="下矢印 9">
            <a:extLst>
              <a:ext uri="{FF2B5EF4-FFF2-40B4-BE49-F238E27FC236}">
                <a16:creationId xmlns:a16="http://schemas.microsoft.com/office/drawing/2014/main" id="{11E54039-9EC3-98B0-7C58-6744F82AFEF9}"/>
              </a:ext>
            </a:extLst>
          </p:cNvPr>
          <p:cNvSpPr/>
          <p:nvPr/>
        </p:nvSpPr>
        <p:spPr>
          <a:xfrm rot="3240010">
            <a:off x="1285554" y="1611066"/>
            <a:ext cx="432048" cy="1224136"/>
          </a:xfrm>
          <a:prstGeom prst="down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C8E09726-FCF8-36B0-0257-5ADB3C8B5CE9}"/>
              </a:ext>
            </a:extLst>
          </p:cNvPr>
          <p:cNvSpPr txBox="1"/>
          <p:nvPr/>
        </p:nvSpPr>
        <p:spPr>
          <a:xfrm>
            <a:off x="371656" y="4603382"/>
            <a:ext cx="6640990" cy="18158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a:latin typeface="UD デジタル 教科書体 N-R" panose="02020400000000000000" pitchFamily="17" charset="-128"/>
                <a:ea typeface="UD デジタル 教科書体 N-R" panose="02020400000000000000" pitchFamily="17" charset="-128"/>
              </a:rPr>
              <a:t>CSS</a:t>
            </a:r>
            <a:r>
              <a:rPr kumimoji="1" lang="ja-JP" altLang="en-US" sz="1400">
                <a:latin typeface="UD デジタル 教科書体 N-R" panose="02020400000000000000" pitchFamily="17" charset="-128"/>
                <a:ea typeface="UD デジタル 教科書体 N-R" panose="02020400000000000000" pitchFamily="17" charset="-128"/>
              </a:rPr>
              <a:t>ファイルの中の</a:t>
            </a:r>
            <a:r>
              <a:rPr kumimoji="1" lang="en-US" altLang="ja-JP" sz="1400" dirty="0">
                <a:latin typeface="UD デジタル 教科書体 N-R" panose="02020400000000000000" pitchFamily="17" charset="-128"/>
                <a:ea typeface="UD デジタル 教科書体 N-R" panose="02020400000000000000" pitchFamily="17" charset="-128"/>
              </a:rPr>
              <a:t>#app-title</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index.html</a:t>
            </a:r>
            <a:r>
              <a:rPr kumimoji="1" lang="ja-JP" altLang="en-US" sz="1400">
                <a:latin typeface="UD デジタル 教科書体 N-R" panose="02020400000000000000" pitchFamily="17" charset="-128"/>
                <a:ea typeface="UD デジタル 教科書体 N-R" panose="02020400000000000000" pitchFamily="17" charset="-128"/>
              </a:rPr>
              <a:t>の次の要素を指している。</a:t>
            </a:r>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上の指定は、</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a:t>
            </a:r>
            <a:r>
              <a:rPr kumimoji="1" lang="en-US" altLang="ja-JP" sz="1400" dirty="0">
                <a:latin typeface="UD デジタル 教科書体 N-R" panose="02020400000000000000" pitchFamily="17" charset="-128"/>
                <a:ea typeface="UD デジタル 教科書体 N-R" panose="02020400000000000000" pitchFamily="17" charset="-128"/>
              </a:rPr>
              <a:t>id="app-title"</a:t>
            </a:r>
            <a:r>
              <a:rPr kumimoji="1" lang="ja-JP" altLang="en-US" sz="1400">
                <a:latin typeface="UD デジタル 教科書体 N-R" panose="02020400000000000000" pitchFamily="17" charset="-128"/>
                <a:ea typeface="UD デジタル 教科書体 N-R" panose="02020400000000000000" pitchFamily="17" charset="-128"/>
              </a:rPr>
              <a:t>の要素を画面に表示するとき、文字色（</a:t>
            </a:r>
            <a:r>
              <a:rPr kumimoji="1" lang="en-US" altLang="ja-JP" sz="1400" dirty="0">
                <a:latin typeface="UD デジタル 教科書体 N-R" panose="02020400000000000000" pitchFamily="17" charset="-128"/>
                <a:ea typeface="UD デジタル 教科書体 N-R" panose="02020400000000000000" pitchFamily="17" charset="-128"/>
              </a:rPr>
              <a:t>color</a:t>
            </a:r>
            <a:r>
              <a:rPr kumimoji="1" lang="ja-JP" altLang="en-US" sz="1400">
                <a:latin typeface="UD デジタル 教科書体 N-R" panose="02020400000000000000" pitchFamily="17" charset="-128"/>
                <a:ea typeface="UD デジタル 教科書体 N-R" panose="02020400000000000000" pitchFamily="17" charset="-128"/>
              </a:rPr>
              <a:t>）は、</a:t>
            </a:r>
            <a:r>
              <a:rPr kumimoji="1" lang="en-US" altLang="ja-JP" sz="1400" dirty="0" err="1">
                <a:latin typeface="UD デジタル 教科書体 N-R" panose="02020400000000000000" pitchFamily="17" charset="-128"/>
                <a:ea typeface="UD デジタル 教科書体 N-R" panose="02020400000000000000" pitchFamily="17" charset="-128"/>
              </a:rPr>
              <a:t>saddlebrown</a:t>
            </a:r>
            <a:r>
              <a:rPr kumimoji="1" lang="ja-JP" altLang="en-US" sz="1400">
                <a:latin typeface="UD デジタル 教科書体 N-R" panose="02020400000000000000" pitchFamily="17" charset="-128"/>
                <a:ea typeface="UD デジタル 教科書体 N-R" panose="02020400000000000000" pitchFamily="17" charset="-128"/>
              </a:rPr>
              <a:t>にしなさい」</a:t>
            </a:r>
            <a:endParaRPr kumimoji="1" lang="en-US" altLang="ja-JP" sz="1400" dirty="0">
              <a:latin typeface="UD デジタル 教科書体 N-R" panose="02020400000000000000" pitchFamily="17" charset="-128"/>
              <a:ea typeface="UD デジタル 教科書体 N-R" panose="02020400000000000000" pitchFamily="17" charset="-128"/>
            </a:endParaRPr>
          </a:p>
          <a:p>
            <a:r>
              <a:rPr kumimoji="1" lang="ja-JP" altLang="en-US" sz="1400">
                <a:latin typeface="UD デジタル 教科書体 N-R" panose="02020400000000000000" pitchFamily="17" charset="-128"/>
                <a:ea typeface="UD デジタル 教科書体 N-R" panose="02020400000000000000" pitchFamily="17" charset="-128"/>
              </a:rPr>
              <a:t>という意味である。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2" name="テキスト ボックス 11">
            <a:extLst>
              <a:ext uri="{FF2B5EF4-FFF2-40B4-BE49-F238E27FC236}">
                <a16:creationId xmlns:a16="http://schemas.microsoft.com/office/drawing/2014/main" id="{13B710A2-498C-DE53-97B4-4281B7432317}"/>
              </a:ext>
            </a:extLst>
          </p:cNvPr>
          <p:cNvSpPr txBox="1"/>
          <p:nvPr/>
        </p:nvSpPr>
        <p:spPr>
          <a:xfrm>
            <a:off x="1547664" y="4922004"/>
            <a:ext cx="4535684" cy="523220"/>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カップラーメンタイマー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14" name="円/楕円 13">
            <a:extLst>
              <a:ext uri="{FF2B5EF4-FFF2-40B4-BE49-F238E27FC236}">
                <a16:creationId xmlns:a16="http://schemas.microsoft.com/office/drawing/2014/main" id="{C529899A-179C-420C-8975-36C2AE80E207}"/>
              </a:ext>
            </a:extLst>
          </p:cNvPr>
          <p:cNvSpPr/>
          <p:nvPr/>
        </p:nvSpPr>
        <p:spPr>
          <a:xfrm>
            <a:off x="1900539" y="5012167"/>
            <a:ext cx="1447325" cy="520634"/>
          </a:xfrm>
          <a:prstGeom prst="ellipse">
            <a:avLst/>
          </a:prstGeom>
          <a:noFill/>
          <a:ln w="5715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579884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DB65CD5-EC73-49CC-5C57-049EC7C8EEF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8CEF7EB-ED8B-F4D7-985C-EA9670F5209B}"/>
              </a:ext>
            </a:extLst>
          </p:cNvPr>
          <p:cNvSpPr>
            <a:spLocks noGrp="1"/>
          </p:cNvSpPr>
          <p:nvPr>
            <p:ph idx="1"/>
          </p:nvPr>
        </p:nvSpPr>
        <p:spPr/>
        <p:txBody>
          <a:bodyPr/>
          <a:lstStyle/>
          <a:p>
            <a:r>
              <a:rPr kumimoji="1" lang="ja-JP" altLang="en-US"/>
              <a:t>参考：</a:t>
            </a:r>
            <a:r>
              <a:rPr lang="ja-JP" altLang="en-US"/>
              <a:t>小さな量の接頭辞</a:t>
            </a:r>
            <a:endParaRPr kumimoji="1" lang="en-US" altLang="ja-JP" dirty="0"/>
          </a:p>
          <a:p>
            <a:endParaRPr lang="en-US" altLang="ja-JP" dirty="0"/>
          </a:p>
          <a:p>
            <a:endParaRPr kumimoji="1" lang="en-US" altLang="ja-JP" dirty="0"/>
          </a:p>
          <a:p>
            <a:endParaRPr lang="en-US" altLang="ja-JP" dirty="0"/>
          </a:p>
          <a:p>
            <a:r>
              <a:rPr kumimoji="1" lang="ja-JP" altLang="en-US"/>
              <a:t>参考：</a:t>
            </a:r>
            <a:r>
              <a:rPr lang="ja-JP" altLang="en-US"/>
              <a:t>大きな量の接頭辞</a:t>
            </a:r>
            <a:endParaRPr kumimoji="1" lang="ja-JP" altLang="en-US"/>
          </a:p>
        </p:txBody>
      </p:sp>
      <p:sp>
        <p:nvSpPr>
          <p:cNvPr id="4" name="テキスト プレースホルダー 3">
            <a:extLst>
              <a:ext uri="{FF2B5EF4-FFF2-40B4-BE49-F238E27FC236}">
                <a16:creationId xmlns:a16="http://schemas.microsoft.com/office/drawing/2014/main" id="{CD9B0A42-76B9-A253-0271-210FAA8404A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60D98EC-6727-FE98-2068-6A4A7191033F}"/>
              </a:ext>
            </a:extLst>
          </p:cNvPr>
          <p:cNvSpPr>
            <a:spLocks noGrp="1"/>
          </p:cNvSpPr>
          <p:nvPr>
            <p:ph type="sldNum" sz="quarter" idx="12"/>
          </p:nvPr>
        </p:nvSpPr>
        <p:spPr/>
        <p:txBody>
          <a:bodyPr/>
          <a:lstStyle/>
          <a:p>
            <a:fld id="{9E0D9298-421E-4926-815D-31B4285E3528}" type="slidenum">
              <a:rPr lang="ja-JP" altLang="en-US" smtClean="0"/>
              <a:pPr/>
              <a:t>17</a:t>
            </a:fld>
            <a:endParaRPr lang="ja-JP" altLang="en-US" dirty="0"/>
          </a:p>
        </p:txBody>
      </p:sp>
      <mc:AlternateContent xmlns:mc="http://schemas.openxmlformats.org/markup-compatibility/2006" xmlns:a14="http://schemas.microsoft.com/office/drawing/2010/main">
        <mc:Choice Requires="a14">
          <p:graphicFrame>
            <p:nvGraphicFramePr>
              <p:cNvPr id="9" name="表 3">
                <a:extLst>
                  <a:ext uri="{FF2B5EF4-FFF2-40B4-BE49-F238E27FC236}">
                    <a16:creationId xmlns:a16="http://schemas.microsoft.com/office/drawing/2014/main" id="{43E7253B-ED3A-D222-5E9A-E7633EAFA8F9}"/>
                  </a:ext>
                </a:extLst>
              </p:cNvPr>
              <p:cNvGraphicFramePr>
                <a:graphicFrameLocks noGrp="1"/>
              </p:cNvGraphicFramePr>
              <p:nvPr>
                <p:extLst>
                  <p:ext uri="{D42A27DB-BD31-4B8C-83A1-F6EECF244321}">
                    <p14:modId xmlns:p14="http://schemas.microsoft.com/office/powerpoint/2010/main" val="1221490653"/>
                  </p:ext>
                </p:extLst>
              </p:nvPr>
            </p:nvGraphicFramePr>
            <p:xfrm>
              <a:off x="1553495" y="1196752"/>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分の</a:t>
                          </a:r>
                          <a:r>
                            <a:rPr kumimoji="1" lang="en-US" altLang="ja-JP" sz="1200" dirty="0"/>
                            <a:t>1</a:t>
                          </a:r>
                          <a:endParaRPr kumimoji="1" lang="ja-JP" altLang="en-US" sz="1200"/>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万分の</a:t>
                          </a:r>
                          <a:r>
                            <a:rPr kumimoji="1" lang="en-US" altLang="ja-JP" sz="1200" dirty="0"/>
                            <a:t>1</a:t>
                          </a:r>
                          <a:endParaRPr kumimoji="1" lang="ja-JP" altLang="en-US" sz="1200"/>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億分の</a:t>
                          </a:r>
                          <a:r>
                            <a:rPr kumimoji="1" lang="en-US" altLang="ja-JP" sz="1200" dirty="0"/>
                            <a:t>1</a:t>
                          </a:r>
                          <a:endParaRPr kumimoji="1" lang="ja-JP" altLang="en-US" sz="1200"/>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a:t>兆分の</a:t>
                          </a:r>
                          <a:r>
                            <a:rPr kumimoji="1" lang="en-US" altLang="ja-JP" sz="1200" dirty="0"/>
                            <a:t>1</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9" name="表 3">
                <a:extLst>
                  <a:ext uri="{FF2B5EF4-FFF2-40B4-BE49-F238E27FC236}">
                    <a16:creationId xmlns:a16="http://schemas.microsoft.com/office/drawing/2014/main" id="{43E7253B-ED3A-D222-5E9A-E7633EAFA8F9}"/>
                  </a:ext>
                </a:extLst>
              </p:cNvPr>
              <p:cNvGraphicFramePr>
                <a:graphicFrameLocks noGrp="1"/>
              </p:cNvGraphicFramePr>
              <p:nvPr>
                <p:extLst>
                  <p:ext uri="{D42A27DB-BD31-4B8C-83A1-F6EECF244321}">
                    <p14:modId xmlns:p14="http://schemas.microsoft.com/office/powerpoint/2010/main" val="1221490653"/>
                  </p:ext>
                </p:extLst>
              </p:nvPr>
            </p:nvGraphicFramePr>
            <p:xfrm>
              <a:off x="1553495" y="1196752"/>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milli</a:t>
                          </a:r>
                          <a:endParaRPr kumimoji="1" lang="ja-JP" altLang="en-US" sz="1200"/>
                        </a:p>
                      </a:txBody>
                      <a:tcPr anchor="ctr"/>
                    </a:tc>
                    <a:tc>
                      <a:txBody>
                        <a:bodyPr/>
                        <a:lstStyle/>
                        <a:p>
                          <a:pPr algn="ctr"/>
                          <a:r>
                            <a:rPr kumimoji="1" lang="ja-JP" altLang="en-US" sz="1200"/>
                            <a:t>ミリ</a:t>
                          </a:r>
                        </a:p>
                      </a:txBody>
                      <a:tcPr anchor="ctr"/>
                    </a:tc>
                    <a:tc>
                      <a:txBody>
                        <a:bodyPr/>
                        <a:lstStyle/>
                        <a:p>
                          <a:endParaRPr lang="ja-JP"/>
                        </a:p>
                      </a:txBody>
                      <a:tcPr anchor="ctr">
                        <a:blipFill>
                          <a:blip r:embed="rId3"/>
                          <a:stretch>
                            <a:fillRect l="-127143" t="-100000" r="-952" b="-296667"/>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err="1"/>
                            <a:t>μ</a:t>
                          </a:r>
                          <a:endParaRPr kumimoji="1" lang="ja-JP" altLang="en-US" sz="1200"/>
                        </a:p>
                      </a:txBody>
                      <a:tcPr anchor="ctr"/>
                    </a:tc>
                    <a:tc>
                      <a:txBody>
                        <a:bodyPr/>
                        <a:lstStyle/>
                        <a:p>
                          <a:pPr algn="ctr"/>
                          <a:r>
                            <a:rPr kumimoji="1" lang="en-US" altLang="ja-JP" sz="1200" dirty="0"/>
                            <a:t>micro</a:t>
                          </a:r>
                          <a:endParaRPr kumimoji="1" lang="ja-JP" altLang="en-US" sz="1200"/>
                        </a:p>
                      </a:txBody>
                      <a:tcPr anchor="ctr"/>
                    </a:tc>
                    <a:tc>
                      <a:txBody>
                        <a:bodyPr/>
                        <a:lstStyle/>
                        <a:p>
                          <a:pPr algn="ctr"/>
                          <a:r>
                            <a:rPr kumimoji="1" lang="ja-JP" altLang="en-US" sz="1200"/>
                            <a:t>マイクロ</a:t>
                          </a:r>
                        </a:p>
                      </a:txBody>
                      <a:tcPr anchor="ctr"/>
                    </a:tc>
                    <a:tc>
                      <a:txBody>
                        <a:bodyPr/>
                        <a:lstStyle/>
                        <a:p>
                          <a:endParaRPr lang="ja-JP"/>
                        </a:p>
                      </a:txBody>
                      <a:tcPr anchor="ctr">
                        <a:blipFill>
                          <a:blip r:embed="rId3"/>
                          <a:stretch>
                            <a:fillRect l="-127143" t="-206897" r="-952" b="-206897"/>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n</a:t>
                          </a:r>
                          <a:endParaRPr kumimoji="1" lang="ja-JP" altLang="en-US" sz="1200"/>
                        </a:p>
                      </a:txBody>
                      <a:tcPr anchor="ctr"/>
                    </a:tc>
                    <a:tc>
                      <a:txBody>
                        <a:bodyPr/>
                        <a:lstStyle/>
                        <a:p>
                          <a:pPr algn="ctr"/>
                          <a:r>
                            <a:rPr kumimoji="1" lang="en-US" altLang="ja-JP" sz="1200" dirty="0"/>
                            <a:t>nano</a:t>
                          </a:r>
                          <a:endParaRPr kumimoji="1" lang="ja-JP" altLang="en-US" sz="1200"/>
                        </a:p>
                      </a:txBody>
                      <a:tcPr anchor="ctr"/>
                    </a:tc>
                    <a:tc>
                      <a:txBody>
                        <a:bodyPr/>
                        <a:lstStyle/>
                        <a:p>
                          <a:pPr algn="ctr"/>
                          <a:r>
                            <a:rPr kumimoji="1" lang="ja-JP" altLang="en-US" sz="1200"/>
                            <a:t>ナノ</a:t>
                          </a:r>
                        </a:p>
                      </a:txBody>
                      <a:tcPr anchor="ctr"/>
                    </a:tc>
                    <a:tc>
                      <a:txBody>
                        <a:bodyPr/>
                        <a:lstStyle/>
                        <a:p>
                          <a:endParaRPr lang="ja-JP"/>
                        </a:p>
                      </a:txBody>
                      <a:tcPr anchor="ctr">
                        <a:blipFill>
                          <a:blip r:embed="rId3"/>
                          <a:stretch>
                            <a:fillRect l="-127143" t="-296667" r="-952" b="-100000"/>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p</a:t>
                          </a:r>
                          <a:endParaRPr kumimoji="1" lang="ja-JP" altLang="en-US" sz="1200"/>
                        </a:p>
                      </a:txBody>
                      <a:tcPr anchor="ctr"/>
                    </a:tc>
                    <a:tc>
                      <a:txBody>
                        <a:bodyPr/>
                        <a:lstStyle/>
                        <a:p>
                          <a:pPr algn="ctr"/>
                          <a:r>
                            <a:rPr kumimoji="1" lang="en-US" altLang="ja-JP" sz="1200" dirty="0" err="1"/>
                            <a:t>pico</a:t>
                          </a:r>
                          <a:endParaRPr kumimoji="1" lang="ja-JP" altLang="en-US" sz="1200"/>
                        </a:p>
                      </a:txBody>
                      <a:tcPr anchor="ctr"/>
                    </a:tc>
                    <a:tc>
                      <a:txBody>
                        <a:bodyPr/>
                        <a:lstStyle/>
                        <a:p>
                          <a:pPr algn="ctr"/>
                          <a:r>
                            <a:rPr kumimoji="1" lang="ja-JP" altLang="en-US" sz="1200"/>
                            <a:t>ピコ</a:t>
                          </a:r>
                        </a:p>
                      </a:txBody>
                      <a:tcPr anchor="ctr"/>
                    </a:tc>
                    <a:tc>
                      <a:txBody>
                        <a:bodyPr/>
                        <a:lstStyle/>
                        <a:p>
                          <a:endParaRPr lang="ja-JP"/>
                        </a:p>
                      </a:txBody>
                      <a:tcPr anchor="ctr">
                        <a:blipFill>
                          <a:blip r:embed="rId3"/>
                          <a:stretch>
                            <a:fillRect l="-127143" t="-410345" r="-952" b="-3448"/>
                          </a:stretch>
                        </a:blipFill>
                      </a:tcPr>
                    </a:tc>
                    <a:extLst>
                      <a:ext uri="{0D108BD9-81ED-4DB2-BD59-A6C34878D82A}">
                        <a16:rowId xmlns:a16="http://schemas.microsoft.com/office/drawing/2014/main" val="316673619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0" name="表 3">
                <a:extLst>
                  <a:ext uri="{FF2B5EF4-FFF2-40B4-BE49-F238E27FC236}">
                    <a16:creationId xmlns:a16="http://schemas.microsoft.com/office/drawing/2014/main" id="{FA7A34CB-A68C-F433-491F-4EB60B6BA590}"/>
                  </a:ext>
                </a:extLst>
              </p:cNvPr>
              <p:cNvGraphicFramePr>
                <a:graphicFrameLocks noGrp="1"/>
              </p:cNvGraphicFramePr>
              <p:nvPr>
                <p:extLst>
                  <p:ext uri="{D42A27DB-BD31-4B8C-83A1-F6EECF244321}">
                    <p14:modId xmlns:p14="http://schemas.microsoft.com/office/powerpoint/2010/main" val="2623431689"/>
                  </p:ext>
                </p:extLst>
              </p:nvPr>
            </p:nvGraphicFramePr>
            <p:xfrm>
              <a:off x="1553495" y="3861048"/>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3</m:t>
                                  </m:r>
                                </m:sup>
                              </m:sSup>
                            </m:oMath>
                          </a14:m>
                          <a:r>
                            <a:rPr kumimoji="1" lang="ja-JP" altLang="en-US" sz="1200"/>
                            <a:t>。</a:t>
                          </a:r>
                          <a:r>
                            <a:rPr kumimoji="1" lang="en-US" altLang="ja-JP" sz="1200" dirty="0"/>
                            <a:t>1000</a:t>
                          </a:r>
                          <a:r>
                            <a:rPr kumimoji="1" lang="ja-JP" altLang="en-US" sz="1200"/>
                            <a:t>倍</a:t>
                          </a:r>
                        </a:p>
                      </a:txBody>
                      <a:tcPr anchor="ct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6</m:t>
                                  </m:r>
                                </m:sup>
                              </m:sSup>
                            </m:oMath>
                          </a14:m>
                          <a:r>
                            <a:rPr kumimoji="1" lang="ja-JP" altLang="en-US" sz="1200"/>
                            <a:t>。</a:t>
                          </a:r>
                          <a:r>
                            <a:rPr kumimoji="1" lang="en-US" altLang="ja-JP" sz="1200" dirty="0"/>
                            <a:t>100</a:t>
                          </a:r>
                          <a:r>
                            <a:rPr kumimoji="1" lang="ja-JP" altLang="en-US" sz="1200"/>
                            <a:t>万倍</a:t>
                          </a:r>
                        </a:p>
                      </a:txBody>
                      <a:tcPr anchor="ct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9</m:t>
                                  </m:r>
                                </m:sup>
                              </m:sSup>
                            </m:oMath>
                          </a14:m>
                          <a:r>
                            <a:rPr kumimoji="1" lang="ja-JP" altLang="en-US" sz="1200"/>
                            <a:t>。</a:t>
                          </a:r>
                          <a:r>
                            <a:rPr kumimoji="1" lang="en-US" altLang="ja-JP" sz="1200" dirty="0"/>
                            <a:t>10</a:t>
                          </a:r>
                          <a:r>
                            <a:rPr kumimoji="1" lang="ja-JP" altLang="en-US" sz="1200"/>
                            <a:t>億倍</a:t>
                          </a:r>
                        </a:p>
                      </a:txBody>
                      <a:tcPr anchor="ct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pPr algn="l"/>
                          <a14:m>
                            <m:oMath xmlns:m="http://schemas.openxmlformats.org/officeDocument/2006/math">
                              <m:sSup>
                                <m:sSupPr>
                                  <m:ctrlPr>
                                    <a:rPr kumimoji="1" lang="en-US" altLang="ja-JP" sz="1200" i="1" smtClean="0">
                                      <a:latin typeface="Cambria Math" panose="02040503050406030204" pitchFamily="18" charset="0"/>
                                    </a:rPr>
                                  </m:ctrlPr>
                                </m:sSupPr>
                                <m:e>
                                  <m:r>
                                    <a:rPr kumimoji="1" lang="en-US" altLang="ja-JP" sz="1200" b="0" i="1" smtClean="0">
                                      <a:latin typeface="Cambria Math" panose="02040503050406030204" pitchFamily="18" charset="0"/>
                                    </a:rPr>
                                    <m:t>10</m:t>
                                  </m:r>
                                </m:e>
                                <m:sup>
                                  <m:r>
                                    <a:rPr kumimoji="1" lang="en-US" altLang="ja-JP" sz="1200" b="0" i="1" smtClean="0">
                                      <a:latin typeface="Cambria Math" panose="02040503050406030204" pitchFamily="18" charset="0"/>
                                    </a:rPr>
                                    <m:t>12</m:t>
                                  </m:r>
                                </m:sup>
                              </m:sSup>
                            </m:oMath>
                          </a14:m>
                          <a:r>
                            <a:rPr kumimoji="1" lang="ja-JP" altLang="en-US" sz="1200"/>
                            <a:t>。</a:t>
                          </a:r>
                          <a:r>
                            <a:rPr kumimoji="1" lang="en-US" altLang="ja-JP" sz="1200" dirty="0"/>
                            <a:t>1</a:t>
                          </a:r>
                          <a:r>
                            <a:rPr kumimoji="1" lang="ja-JP" altLang="en-US" sz="1200" dirty="0"/>
                            <a:t>兆倍</a:t>
                          </a:r>
                          <a:endParaRPr kumimoji="1" lang="ja-JP" altLang="en-US" sz="1200"/>
                        </a:p>
                      </a:txBody>
                      <a:tcPr anchor="ctr"/>
                    </a:tc>
                    <a:extLst>
                      <a:ext uri="{0D108BD9-81ED-4DB2-BD59-A6C34878D82A}">
                        <a16:rowId xmlns:a16="http://schemas.microsoft.com/office/drawing/2014/main" val="3166736198"/>
                      </a:ext>
                    </a:extLst>
                  </a:tr>
                </a:tbl>
              </a:graphicData>
            </a:graphic>
          </p:graphicFrame>
        </mc:Choice>
        <mc:Fallback xmlns="">
          <p:graphicFrame>
            <p:nvGraphicFramePr>
              <p:cNvPr id="10" name="表 3">
                <a:extLst>
                  <a:ext uri="{FF2B5EF4-FFF2-40B4-BE49-F238E27FC236}">
                    <a16:creationId xmlns:a16="http://schemas.microsoft.com/office/drawing/2014/main" id="{FA7A34CB-A68C-F433-491F-4EB60B6BA590}"/>
                  </a:ext>
                </a:extLst>
              </p:cNvPr>
              <p:cNvGraphicFramePr>
                <a:graphicFrameLocks noGrp="1"/>
              </p:cNvGraphicFramePr>
              <p:nvPr>
                <p:extLst>
                  <p:ext uri="{D42A27DB-BD31-4B8C-83A1-F6EECF244321}">
                    <p14:modId xmlns:p14="http://schemas.microsoft.com/office/powerpoint/2010/main" val="2623431689"/>
                  </p:ext>
                </p:extLst>
              </p:nvPr>
            </p:nvGraphicFramePr>
            <p:xfrm>
              <a:off x="1553495" y="3861048"/>
              <a:ext cx="6037009" cy="1854200"/>
            </p:xfrm>
            <a:graphic>
              <a:graphicData uri="http://schemas.openxmlformats.org/drawingml/2006/table">
                <a:tbl>
                  <a:tblPr firstRow="1" bandRow="1">
                    <a:tableStyleId>{BC89EF96-8CEA-46FF-86C4-4CE0E7609802}</a:tableStyleId>
                  </a:tblPr>
                  <a:tblGrid>
                    <a:gridCol w="720010">
                      <a:extLst>
                        <a:ext uri="{9D8B030D-6E8A-4147-A177-3AD203B41FA5}">
                          <a16:colId xmlns:a16="http://schemas.microsoft.com/office/drawing/2014/main" val="3212156580"/>
                        </a:ext>
                      </a:extLst>
                    </a:gridCol>
                    <a:gridCol w="1329250">
                      <a:extLst>
                        <a:ext uri="{9D8B030D-6E8A-4147-A177-3AD203B41FA5}">
                          <a16:colId xmlns:a16="http://schemas.microsoft.com/office/drawing/2014/main" val="3646734594"/>
                        </a:ext>
                      </a:extLst>
                    </a:gridCol>
                    <a:gridCol w="1329250">
                      <a:extLst>
                        <a:ext uri="{9D8B030D-6E8A-4147-A177-3AD203B41FA5}">
                          <a16:colId xmlns:a16="http://schemas.microsoft.com/office/drawing/2014/main" val="3766941864"/>
                        </a:ext>
                      </a:extLst>
                    </a:gridCol>
                    <a:gridCol w="2658499">
                      <a:extLst>
                        <a:ext uri="{9D8B030D-6E8A-4147-A177-3AD203B41FA5}">
                          <a16:colId xmlns:a16="http://schemas.microsoft.com/office/drawing/2014/main" val="1347943138"/>
                        </a:ext>
                      </a:extLst>
                    </a:gridCol>
                  </a:tblGrid>
                  <a:tr h="370840">
                    <a:tc>
                      <a:txBody>
                        <a:bodyPr/>
                        <a:lstStyle/>
                        <a:p>
                          <a:pPr algn="ctr"/>
                          <a:r>
                            <a:rPr kumimoji="1" lang="ja-JP" altLang="en-US" sz="1200"/>
                            <a:t>記号</a:t>
                          </a:r>
                        </a:p>
                      </a:txBody>
                      <a:tcPr anchor="ctr"/>
                    </a:tc>
                    <a:tc>
                      <a:txBody>
                        <a:bodyPr/>
                        <a:lstStyle/>
                        <a:p>
                          <a:pPr algn="ctr"/>
                          <a:r>
                            <a:rPr kumimoji="1" lang="ja-JP" altLang="en-US" sz="1200"/>
                            <a:t>接頭辞</a:t>
                          </a:r>
                        </a:p>
                      </a:txBody>
                      <a:tcPr anchor="ctr"/>
                    </a:tc>
                    <a:tc>
                      <a:txBody>
                        <a:bodyPr/>
                        <a:lstStyle/>
                        <a:p>
                          <a:pPr algn="ctr"/>
                          <a:r>
                            <a:rPr kumimoji="1" lang="ja-JP" altLang="en-US" sz="1200"/>
                            <a:t>読み方</a:t>
                          </a:r>
                        </a:p>
                      </a:txBody>
                      <a:tcPr anchor="ctr"/>
                    </a:tc>
                    <a:tc>
                      <a:txBody>
                        <a:bodyPr/>
                        <a:lstStyle/>
                        <a:p>
                          <a:r>
                            <a:rPr kumimoji="1" lang="ja-JP" altLang="en-US" sz="1200"/>
                            <a:t>大きさ</a:t>
                          </a:r>
                        </a:p>
                      </a:txBody>
                      <a:tcPr anchor="ctr"/>
                    </a:tc>
                    <a:extLst>
                      <a:ext uri="{0D108BD9-81ED-4DB2-BD59-A6C34878D82A}">
                        <a16:rowId xmlns:a16="http://schemas.microsoft.com/office/drawing/2014/main" val="3021654604"/>
                      </a:ext>
                    </a:extLst>
                  </a:tr>
                  <a:tr h="370840">
                    <a:tc>
                      <a:txBody>
                        <a:bodyPr/>
                        <a:lstStyle/>
                        <a:p>
                          <a:pPr algn="ctr"/>
                          <a:r>
                            <a:rPr kumimoji="1" lang="en-US" altLang="ja-JP" sz="1200" dirty="0"/>
                            <a:t>k</a:t>
                          </a:r>
                          <a:endParaRPr kumimoji="1" lang="ja-JP" altLang="en-US" sz="1200"/>
                        </a:p>
                      </a:txBody>
                      <a:tcPr anchor="ctr"/>
                    </a:tc>
                    <a:tc>
                      <a:txBody>
                        <a:bodyPr/>
                        <a:lstStyle/>
                        <a:p>
                          <a:pPr algn="ctr"/>
                          <a:r>
                            <a:rPr kumimoji="1" lang="en-US" altLang="ja-JP" sz="1200" dirty="0"/>
                            <a:t>kilo</a:t>
                          </a:r>
                          <a:endParaRPr kumimoji="1" lang="ja-JP" altLang="en-US" sz="1200"/>
                        </a:p>
                      </a:txBody>
                      <a:tcPr anchor="ctr"/>
                    </a:tc>
                    <a:tc>
                      <a:txBody>
                        <a:bodyPr/>
                        <a:lstStyle/>
                        <a:p>
                          <a:pPr algn="ctr"/>
                          <a:r>
                            <a:rPr kumimoji="1" lang="ja-JP" altLang="en-US" sz="1200"/>
                            <a:t>キロ</a:t>
                          </a:r>
                        </a:p>
                      </a:txBody>
                      <a:tcPr anchor="ctr"/>
                    </a:tc>
                    <a:tc>
                      <a:txBody>
                        <a:bodyPr/>
                        <a:lstStyle/>
                        <a:p>
                          <a:endParaRPr lang="ja-JP"/>
                        </a:p>
                      </a:txBody>
                      <a:tcPr anchor="ctr">
                        <a:blipFill>
                          <a:blip r:embed="rId4"/>
                          <a:stretch>
                            <a:fillRect l="-127143" t="-100000" r="-952" b="-296667"/>
                          </a:stretch>
                        </a:blipFill>
                      </a:tcPr>
                    </a:tc>
                    <a:extLst>
                      <a:ext uri="{0D108BD9-81ED-4DB2-BD59-A6C34878D82A}">
                        <a16:rowId xmlns:a16="http://schemas.microsoft.com/office/drawing/2014/main" val="1564152618"/>
                      </a:ext>
                    </a:extLst>
                  </a:tr>
                  <a:tr h="370840">
                    <a:tc>
                      <a:txBody>
                        <a:bodyPr/>
                        <a:lstStyle/>
                        <a:p>
                          <a:pPr algn="ctr"/>
                          <a:r>
                            <a:rPr kumimoji="1" lang="en-US" altLang="ja-JP" sz="1200" dirty="0"/>
                            <a:t>M</a:t>
                          </a:r>
                          <a:endParaRPr kumimoji="1" lang="ja-JP" altLang="en-US" sz="1200"/>
                        </a:p>
                      </a:txBody>
                      <a:tcPr anchor="ctr"/>
                    </a:tc>
                    <a:tc>
                      <a:txBody>
                        <a:bodyPr/>
                        <a:lstStyle/>
                        <a:p>
                          <a:pPr algn="ctr"/>
                          <a:r>
                            <a:rPr kumimoji="1" lang="en-US" altLang="ja-JP" sz="1200" dirty="0"/>
                            <a:t>mega</a:t>
                          </a:r>
                          <a:endParaRPr kumimoji="1" lang="ja-JP" altLang="en-US" sz="1200"/>
                        </a:p>
                      </a:txBody>
                      <a:tcPr anchor="ctr"/>
                    </a:tc>
                    <a:tc>
                      <a:txBody>
                        <a:bodyPr/>
                        <a:lstStyle/>
                        <a:p>
                          <a:pPr algn="ctr"/>
                          <a:r>
                            <a:rPr kumimoji="1" lang="ja-JP" altLang="en-US" sz="1200"/>
                            <a:t>メガ</a:t>
                          </a:r>
                        </a:p>
                      </a:txBody>
                      <a:tcPr anchor="ctr"/>
                    </a:tc>
                    <a:tc>
                      <a:txBody>
                        <a:bodyPr/>
                        <a:lstStyle/>
                        <a:p>
                          <a:endParaRPr lang="ja-JP"/>
                        </a:p>
                      </a:txBody>
                      <a:tcPr anchor="ctr">
                        <a:blipFill>
                          <a:blip r:embed="rId4"/>
                          <a:stretch>
                            <a:fillRect l="-127143" t="-206897" r="-952" b="-206897"/>
                          </a:stretch>
                        </a:blipFill>
                      </a:tcPr>
                    </a:tc>
                    <a:extLst>
                      <a:ext uri="{0D108BD9-81ED-4DB2-BD59-A6C34878D82A}">
                        <a16:rowId xmlns:a16="http://schemas.microsoft.com/office/drawing/2014/main" val="672713076"/>
                      </a:ext>
                    </a:extLst>
                  </a:tr>
                  <a:tr h="370840">
                    <a:tc>
                      <a:txBody>
                        <a:bodyPr/>
                        <a:lstStyle/>
                        <a:p>
                          <a:pPr algn="ctr"/>
                          <a:r>
                            <a:rPr kumimoji="1" lang="en-US" altLang="ja-JP" sz="1200" dirty="0"/>
                            <a:t>G</a:t>
                          </a:r>
                          <a:endParaRPr kumimoji="1" lang="ja-JP" altLang="en-US" sz="1200"/>
                        </a:p>
                      </a:txBody>
                      <a:tcPr anchor="ctr"/>
                    </a:tc>
                    <a:tc>
                      <a:txBody>
                        <a:bodyPr/>
                        <a:lstStyle/>
                        <a:p>
                          <a:pPr algn="ctr"/>
                          <a:r>
                            <a:rPr kumimoji="1" lang="en-US" altLang="ja-JP" sz="1200" dirty="0"/>
                            <a:t>giga</a:t>
                          </a:r>
                          <a:endParaRPr kumimoji="1" lang="ja-JP" altLang="en-US" sz="1200"/>
                        </a:p>
                      </a:txBody>
                      <a:tcPr anchor="ctr"/>
                    </a:tc>
                    <a:tc>
                      <a:txBody>
                        <a:bodyPr/>
                        <a:lstStyle/>
                        <a:p>
                          <a:pPr algn="ctr"/>
                          <a:r>
                            <a:rPr kumimoji="1" lang="ja-JP" altLang="en-US" sz="1200"/>
                            <a:t>ギガ</a:t>
                          </a:r>
                          <a:endParaRPr kumimoji="1" lang="en-US" altLang="ja-JP" sz="1200" dirty="0"/>
                        </a:p>
                      </a:txBody>
                      <a:tcPr anchor="ctr"/>
                    </a:tc>
                    <a:tc>
                      <a:txBody>
                        <a:bodyPr/>
                        <a:lstStyle/>
                        <a:p>
                          <a:endParaRPr lang="ja-JP"/>
                        </a:p>
                      </a:txBody>
                      <a:tcPr anchor="ctr">
                        <a:blipFill>
                          <a:blip r:embed="rId4"/>
                          <a:stretch>
                            <a:fillRect l="-127143" t="-296667" r="-952" b="-100000"/>
                          </a:stretch>
                        </a:blipFill>
                      </a:tcPr>
                    </a:tc>
                    <a:extLst>
                      <a:ext uri="{0D108BD9-81ED-4DB2-BD59-A6C34878D82A}">
                        <a16:rowId xmlns:a16="http://schemas.microsoft.com/office/drawing/2014/main" val="981947749"/>
                      </a:ext>
                    </a:extLst>
                  </a:tr>
                  <a:tr h="370840">
                    <a:tc>
                      <a:txBody>
                        <a:bodyPr/>
                        <a:lstStyle/>
                        <a:p>
                          <a:pPr algn="ctr"/>
                          <a:r>
                            <a:rPr kumimoji="1" lang="en-US" altLang="ja-JP" sz="1200" dirty="0"/>
                            <a:t>T</a:t>
                          </a:r>
                          <a:endParaRPr kumimoji="1" lang="ja-JP" altLang="en-US" sz="1200"/>
                        </a:p>
                      </a:txBody>
                      <a:tcPr anchor="ctr"/>
                    </a:tc>
                    <a:tc>
                      <a:txBody>
                        <a:bodyPr/>
                        <a:lstStyle/>
                        <a:p>
                          <a:pPr algn="ctr"/>
                          <a:r>
                            <a:rPr kumimoji="1" lang="en-US" altLang="ja-JP" sz="1200" dirty="0"/>
                            <a:t>tera</a:t>
                          </a:r>
                          <a:endParaRPr kumimoji="1" lang="ja-JP" altLang="en-US" sz="1200"/>
                        </a:p>
                      </a:txBody>
                      <a:tcPr anchor="ctr"/>
                    </a:tc>
                    <a:tc>
                      <a:txBody>
                        <a:bodyPr/>
                        <a:lstStyle/>
                        <a:p>
                          <a:pPr algn="ctr"/>
                          <a:r>
                            <a:rPr kumimoji="1" lang="ja-JP" altLang="en-US" sz="1200"/>
                            <a:t>テラ</a:t>
                          </a:r>
                        </a:p>
                      </a:txBody>
                      <a:tcPr anchor="ctr"/>
                    </a:tc>
                    <a:tc>
                      <a:txBody>
                        <a:bodyPr/>
                        <a:lstStyle/>
                        <a:p>
                          <a:endParaRPr lang="ja-JP"/>
                        </a:p>
                      </a:txBody>
                      <a:tcPr anchor="ctr">
                        <a:blipFill>
                          <a:blip r:embed="rId4"/>
                          <a:stretch>
                            <a:fillRect l="-127143" t="-410345" r="-952" b="-3448"/>
                          </a:stretch>
                        </a:blipFill>
                      </a:tcPr>
                    </a:tc>
                    <a:extLst>
                      <a:ext uri="{0D108BD9-81ED-4DB2-BD59-A6C34878D82A}">
                        <a16:rowId xmlns:a16="http://schemas.microsoft.com/office/drawing/2014/main" val="3166736198"/>
                      </a:ext>
                    </a:extLst>
                  </a:tr>
                </a:tbl>
              </a:graphicData>
            </a:graphic>
          </p:graphicFrame>
        </mc:Fallback>
      </mc:AlternateContent>
    </p:spTree>
    <p:extLst>
      <p:ext uri="{BB962C8B-B14F-4D97-AF65-F5344CB8AC3E}">
        <p14:creationId xmlns:p14="http://schemas.microsoft.com/office/powerpoint/2010/main" val="814217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FD9F2A-8C79-EE3E-953B-193C5465F40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A347C24-0031-2C92-D841-6E4FA0FBF70A}"/>
              </a:ext>
            </a:extLst>
          </p:cNvPr>
          <p:cNvSpPr>
            <a:spLocks noGrp="1"/>
          </p:cNvSpPr>
          <p:nvPr>
            <p:ph idx="1"/>
          </p:nvPr>
        </p:nvSpPr>
        <p:spPr/>
        <p:txBody>
          <a:bodyPr/>
          <a:lstStyle/>
          <a:p>
            <a:r>
              <a:rPr kumimoji="1" lang="ja-JP" altLang="en-US"/>
              <a:t>音声を変えるには</a:t>
            </a:r>
            <a:endParaRPr kumimoji="1" lang="en-US" altLang="ja-JP" dirty="0"/>
          </a:p>
          <a:p>
            <a:pPr lvl="1"/>
            <a:r>
              <a:rPr lang="ja-JP" altLang="en-US"/>
              <a:t>音声ファイルを作成する</a:t>
            </a:r>
            <a:endParaRPr lang="en-US" altLang="ja-JP" dirty="0"/>
          </a:p>
          <a:p>
            <a:pPr lvl="1"/>
            <a:r>
              <a:rPr kumimoji="1" lang="ja-JP" altLang="en-US"/>
              <a:t>ファイルを</a:t>
            </a:r>
            <a:r>
              <a:rPr kumimoji="1" lang="en-US" altLang="ja-JP" dirty="0"/>
              <a:t>Monaca Education</a:t>
            </a:r>
            <a:r>
              <a:rPr kumimoji="1" lang="ja-JP" altLang="en-US"/>
              <a:t>の</a:t>
            </a:r>
            <a:endParaRPr kumimoji="1" lang="en-US" altLang="ja-JP" dirty="0"/>
          </a:p>
          <a:p>
            <a:pPr marL="358775" lvl="1" indent="0">
              <a:buNone/>
            </a:pPr>
            <a:r>
              <a:rPr lang="en-US" altLang="ja-JP" dirty="0"/>
              <a:t>	</a:t>
            </a:r>
            <a:r>
              <a:rPr lang="ja-JP" altLang="en-US"/>
              <a:t>プロジェクトにアップロードする</a:t>
            </a:r>
            <a:endParaRPr lang="en-US" altLang="ja-JP" dirty="0"/>
          </a:p>
          <a:p>
            <a:pPr lvl="1"/>
            <a:r>
              <a:rPr lang="en-US" altLang="ja-JP" dirty="0" err="1"/>
              <a:t>index.html</a:t>
            </a:r>
            <a:r>
              <a:rPr lang="ja-JP" altLang="en-US"/>
              <a:t>で</a:t>
            </a:r>
            <a:r>
              <a:rPr lang="en-US" altLang="ja-JP" dirty="0"/>
              <a:t>&lt;audio&gt;</a:t>
            </a:r>
            <a:r>
              <a:rPr lang="ja-JP" altLang="en-US"/>
              <a:t>タグを使い、</a:t>
            </a:r>
            <a:endParaRPr lang="en-US" altLang="ja-JP" dirty="0"/>
          </a:p>
          <a:p>
            <a:pPr marL="358775" lvl="1" indent="0">
              <a:buNone/>
            </a:pPr>
            <a:r>
              <a:rPr lang="en-US" altLang="ja-JP" dirty="0"/>
              <a:t>	</a:t>
            </a:r>
            <a:r>
              <a:rPr lang="ja-JP" altLang="en-US"/>
              <a:t>ファイルに</a:t>
            </a:r>
            <a:r>
              <a:rPr lang="en-US" altLang="ja-JP" dirty="0"/>
              <a:t>ID</a:t>
            </a:r>
            <a:r>
              <a:rPr lang="ja-JP" altLang="en-US"/>
              <a:t>を割り当てる</a:t>
            </a:r>
            <a:endParaRPr lang="en-US" altLang="ja-JP" dirty="0"/>
          </a:p>
          <a:p>
            <a:pPr marL="358775" lvl="1" indent="0">
              <a:buNone/>
            </a:pPr>
            <a:endParaRPr lang="en-US" altLang="ja-JP" dirty="0"/>
          </a:p>
          <a:p>
            <a:pPr lvl="1"/>
            <a:r>
              <a:rPr lang="ja-JP" altLang="en-US"/>
              <a:t>関数</a:t>
            </a:r>
            <a:r>
              <a:rPr lang="en-US" altLang="ja-JP" dirty="0" err="1"/>
              <a:t>init</a:t>
            </a:r>
            <a:r>
              <a:rPr lang="en-US" altLang="ja-JP" dirty="0"/>
              <a:t>()</a:t>
            </a:r>
            <a:r>
              <a:rPr lang="ja-JP" altLang="en-US"/>
              <a:t>で、</a:t>
            </a:r>
            <a:r>
              <a:rPr lang="en-US" altLang="ja-JP" dirty="0"/>
              <a:t>sounds</a:t>
            </a:r>
            <a:r>
              <a:rPr lang="ja-JP" altLang="en-US"/>
              <a:t>に追加する</a:t>
            </a:r>
            <a:endParaRPr lang="en-US" altLang="ja-JP" dirty="0"/>
          </a:p>
          <a:p>
            <a:pPr marL="358775" lvl="1" indent="0">
              <a:buNone/>
            </a:pPr>
            <a:endParaRPr lang="en-US" altLang="ja-JP" dirty="0"/>
          </a:p>
          <a:p>
            <a:pPr lvl="1"/>
            <a:r>
              <a:rPr kumimoji="1" lang="ja-JP" altLang="en-US"/>
              <a:t>プログラム</a:t>
            </a:r>
            <a:r>
              <a:rPr kumimoji="1" lang="en-US" altLang="ja-JP" dirty="0"/>
              <a:t>(main())</a:t>
            </a:r>
            <a:r>
              <a:rPr kumimoji="1" lang="ja-JP" altLang="en-US"/>
              <a:t>から呼び出す</a:t>
            </a:r>
            <a:endParaRPr kumimoji="1" lang="en-US" altLang="ja-JP" dirty="0"/>
          </a:p>
          <a:p>
            <a:pPr lvl="1"/>
            <a:endParaRPr kumimoji="1" lang="ja-JP" altLang="en-US"/>
          </a:p>
        </p:txBody>
      </p:sp>
      <p:sp>
        <p:nvSpPr>
          <p:cNvPr id="4" name="テキスト プレースホルダー 3">
            <a:extLst>
              <a:ext uri="{FF2B5EF4-FFF2-40B4-BE49-F238E27FC236}">
                <a16:creationId xmlns:a16="http://schemas.microsoft.com/office/drawing/2014/main" id="{21366FB4-3171-A022-71FF-395B964D7D9E}"/>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FC29CE-3F12-0C2A-BC92-A618BCE4D0E2}"/>
              </a:ext>
            </a:extLst>
          </p:cNvPr>
          <p:cNvSpPr>
            <a:spLocks noGrp="1"/>
          </p:cNvSpPr>
          <p:nvPr>
            <p:ph type="sldNum" sz="quarter" idx="12"/>
          </p:nvPr>
        </p:nvSpPr>
        <p:spPr/>
        <p:txBody>
          <a:bodyPr/>
          <a:lstStyle/>
          <a:p>
            <a:fld id="{9E0D9298-421E-4926-815D-31B4285E3528}" type="slidenum">
              <a:rPr lang="ja-JP" altLang="en-US" smtClean="0"/>
              <a:pPr/>
              <a:t>18</a:t>
            </a:fld>
            <a:endParaRPr lang="ja-JP" altLang="en-US" dirty="0"/>
          </a:p>
        </p:txBody>
      </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AAF7CBDE-ADB2-4045-5D44-8BE270343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100" y="1124744"/>
            <a:ext cx="1936440" cy="3120200"/>
          </a:xfrm>
          <a:prstGeom prst="rect">
            <a:avLst/>
          </a:prstGeom>
        </p:spPr>
      </p:pic>
      <p:sp>
        <p:nvSpPr>
          <p:cNvPr id="7" name="テキスト ボックス 6">
            <a:extLst>
              <a:ext uri="{FF2B5EF4-FFF2-40B4-BE49-F238E27FC236}">
                <a16:creationId xmlns:a16="http://schemas.microsoft.com/office/drawing/2014/main" id="{706CE441-13CC-88CA-9F6C-CD95A67DCE46}"/>
              </a:ext>
            </a:extLst>
          </p:cNvPr>
          <p:cNvSpPr txBox="1"/>
          <p:nvPr/>
        </p:nvSpPr>
        <p:spPr>
          <a:xfrm>
            <a:off x="6084167" y="6037453"/>
            <a:ext cx="2736305" cy="307777"/>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mySound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].play()</a:t>
            </a:r>
          </a:p>
        </p:txBody>
      </p:sp>
      <p:sp>
        <p:nvSpPr>
          <p:cNvPr id="8" name="テキスト ボックス 7">
            <a:extLst>
              <a:ext uri="{FF2B5EF4-FFF2-40B4-BE49-F238E27FC236}">
                <a16:creationId xmlns:a16="http://schemas.microsoft.com/office/drawing/2014/main" id="{B32E29B9-D6B3-17F9-0CA7-A2EBAA7788AB}"/>
              </a:ext>
            </a:extLst>
          </p:cNvPr>
          <p:cNvSpPr txBox="1"/>
          <p:nvPr/>
        </p:nvSpPr>
        <p:spPr>
          <a:xfrm>
            <a:off x="1115616" y="5276791"/>
            <a:ext cx="6452176" cy="307777"/>
          </a:xfrm>
          <a:prstGeom prst="rect">
            <a:avLst/>
          </a:prstGeom>
          <a:noFill/>
          <a:ln>
            <a:solidFill>
              <a:schemeClr val="tx1"/>
            </a:solidFill>
          </a:ln>
        </p:spPr>
        <p:txBody>
          <a:bodyPr wrap="square" rtlCol="0">
            <a:spAutoFit/>
          </a:bodyPr>
          <a:lstStyle/>
          <a:p>
            <a:r>
              <a:rPr lang="en" altLang="ja-JP" sz="1400" b="0" dirty="0">
                <a:solidFill>
                  <a:srgbClr val="000000"/>
                </a:solidFill>
                <a:effectLst/>
                <a:latin typeface="MonacakomiRegular"/>
              </a:rPr>
              <a:t>sounds[</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mySound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 = </a:t>
            </a:r>
            <a:r>
              <a:rPr lang="en" altLang="ja-JP" sz="1400" b="0" dirty="0" err="1">
                <a:solidFill>
                  <a:srgbClr val="000000"/>
                </a:solidFill>
                <a:effectLst/>
                <a:latin typeface="MonacakomiRegular"/>
              </a:rPr>
              <a:t>docment</a:t>
            </a:r>
            <a:r>
              <a:rPr lang="en" altLang="ja-JP" sz="1400" b="0" dirty="0">
                <a:solidFill>
                  <a:srgbClr val="000000"/>
                </a:solidFill>
                <a:effectLst/>
                <a:latin typeface="MonacakomiRegular"/>
              </a:rPr>
              <a:t>[</a:t>
            </a:r>
            <a:r>
              <a:rPr lang="en" altLang="ja-JP" sz="1400" b="0" dirty="0">
                <a:solidFill>
                  <a:srgbClr val="A31515"/>
                </a:solidFill>
                <a:effectLst/>
                <a:latin typeface="MonacakomiRegular"/>
              </a:rPr>
              <a:t>"</a:t>
            </a:r>
            <a:r>
              <a:rPr lang="en" altLang="ja-JP" sz="1400" b="0" dirty="0" err="1">
                <a:solidFill>
                  <a:srgbClr val="A31515"/>
                </a:solidFill>
                <a:effectLst/>
                <a:latin typeface="MonacakomiRegular"/>
              </a:rPr>
              <a:t>mySound</a:t>
            </a:r>
            <a:r>
              <a:rPr lang="en" altLang="ja-JP" sz="1400" b="0" dirty="0">
                <a:solidFill>
                  <a:srgbClr val="A31515"/>
                </a:solidFill>
                <a:effectLst/>
                <a:latin typeface="MonacakomiRegular"/>
              </a:rPr>
              <a:t>"</a:t>
            </a:r>
            <a:r>
              <a:rPr lang="en" altLang="ja-JP" sz="1400" b="0" dirty="0">
                <a:solidFill>
                  <a:srgbClr val="000000"/>
                </a:solidFill>
                <a:effectLst/>
                <a:latin typeface="MonacakomiRegular"/>
              </a:rPr>
              <a:t>]</a:t>
            </a:r>
          </a:p>
        </p:txBody>
      </p:sp>
      <p:sp>
        <p:nvSpPr>
          <p:cNvPr id="9" name="テキスト ボックス 8">
            <a:extLst>
              <a:ext uri="{FF2B5EF4-FFF2-40B4-BE49-F238E27FC236}">
                <a16:creationId xmlns:a16="http://schemas.microsoft.com/office/drawing/2014/main" id="{28BF0A61-43B2-09D6-5D3A-5122FC39AA9B}"/>
              </a:ext>
            </a:extLst>
          </p:cNvPr>
          <p:cNvSpPr txBox="1"/>
          <p:nvPr/>
        </p:nvSpPr>
        <p:spPr>
          <a:xfrm>
            <a:off x="1089449" y="4001796"/>
            <a:ext cx="4460387" cy="738664"/>
          </a:xfrm>
          <a:prstGeom prst="rect">
            <a:avLst/>
          </a:prstGeom>
          <a:noFill/>
          <a:ln>
            <a:solidFill>
              <a:schemeClr val="tx1"/>
            </a:solidFill>
          </a:ln>
        </p:spPr>
        <p:txBody>
          <a:bodyPr wrap="square" rtlCol="0">
            <a:spAutoFit/>
          </a:bodyPr>
          <a:lstStyle/>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audio</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mySound</a:t>
            </a:r>
            <a:r>
              <a:rPr lang="en" altLang="ja-JP" sz="1400" b="0" dirty="0">
                <a:solidFill>
                  <a:srgbClr val="0000FF"/>
                </a:solidFill>
                <a:effectLst/>
                <a:latin typeface="MonacakomiRegular"/>
              </a:rPr>
              <a: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preload</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source</a:t>
            </a:r>
            <a:r>
              <a:rPr lang="en" altLang="ja-JP" sz="1400" b="0" dirty="0">
                <a:solidFill>
                  <a:srgbClr val="000000"/>
                </a:solidFill>
                <a:effectLst/>
                <a:latin typeface="MonacakomiRegular"/>
              </a:rPr>
              <a:t> </a:t>
            </a:r>
            <a:r>
              <a:rPr lang="en" altLang="ja-JP" sz="1400" b="0" dirty="0" err="1">
                <a:solidFill>
                  <a:srgbClr val="FF0000"/>
                </a:solidFill>
                <a:effectLst/>
                <a:latin typeface="MonacakomiRegular"/>
              </a:rPr>
              <a:t>src</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"audio/my.mp3"</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"audio/mp3"</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audio</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Tree>
    <p:extLst>
      <p:ext uri="{BB962C8B-B14F-4D97-AF65-F5344CB8AC3E}">
        <p14:creationId xmlns:p14="http://schemas.microsoft.com/office/powerpoint/2010/main" val="12337351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17E1849-199B-556A-B8DD-195337BFD34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BBA32652-E35A-24D0-B2B2-85CACEB29F14}"/>
              </a:ext>
            </a:extLst>
          </p:cNvPr>
          <p:cNvSpPr>
            <a:spLocks noGrp="1"/>
          </p:cNvSpPr>
          <p:nvPr>
            <p:ph idx="1"/>
          </p:nvPr>
        </p:nvSpPr>
        <p:spPr/>
        <p:txBody>
          <a:bodyPr/>
          <a:lstStyle/>
          <a:p>
            <a:r>
              <a:rPr kumimoji="1" lang="ja-JP" altLang="en-US"/>
              <a:t>まとめ</a:t>
            </a:r>
            <a:endParaRPr kumimoji="1" lang="en-US" altLang="ja-JP" dirty="0"/>
          </a:p>
          <a:p>
            <a:pPr lvl="1"/>
            <a:r>
              <a:rPr lang="ja-JP" altLang="en-US"/>
              <a:t>プログラミング言語の持つタイマー機能（指定した時間が経過したら処理を呼び出す）を使い、</a:t>
            </a:r>
            <a:r>
              <a:rPr lang="en-US" altLang="ja-JP" dirty="0"/>
              <a:t>1</a:t>
            </a:r>
            <a:r>
              <a:rPr lang="ja-JP" altLang="en-US"/>
              <a:t>秒おきに処理を行い、一定時間を測るアプリケーションを作った</a:t>
            </a:r>
            <a:endParaRPr lang="en-US" altLang="ja-JP" dirty="0"/>
          </a:p>
          <a:p>
            <a:pPr lvl="1"/>
            <a:r>
              <a:rPr kumimoji="1" lang="ja-JP" altLang="en-US"/>
              <a:t>量の大きさに応じて使い分ける接頭辞（例：ミリ）を学んだ</a:t>
            </a:r>
            <a:endParaRPr kumimoji="1" lang="en-US" altLang="ja-JP" dirty="0"/>
          </a:p>
          <a:p>
            <a:pPr lvl="1"/>
            <a:r>
              <a:rPr lang="ja-JP" altLang="en-US"/>
              <a:t>プログラミングにより、表示する文字を変えたり、表示の色を変えたりすることを学んだ</a:t>
            </a:r>
            <a:endParaRPr kumimoji="1" lang="en-US" altLang="ja-JP" dirty="0"/>
          </a:p>
          <a:p>
            <a:pPr lvl="1"/>
            <a:endParaRPr kumimoji="1" lang="ja-JP" altLang="en-US" sz="2400"/>
          </a:p>
          <a:p>
            <a:pPr lvl="1"/>
            <a:endParaRPr kumimoji="1" lang="ja-JP" altLang="en-US"/>
          </a:p>
          <a:p>
            <a:pPr lvl="1"/>
            <a:endParaRPr kumimoji="1" lang="ja-JP" altLang="en-US" sz="2400"/>
          </a:p>
          <a:p>
            <a:pPr lvl="1"/>
            <a:endParaRPr kumimoji="1" lang="ja-JP" altLang="en-US"/>
          </a:p>
        </p:txBody>
      </p:sp>
      <p:sp>
        <p:nvSpPr>
          <p:cNvPr id="4" name="テキスト プレースホルダー 3">
            <a:extLst>
              <a:ext uri="{FF2B5EF4-FFF2-40B4-BE49-F238E27FC236}">
                <a16:creationId xmlns:a16="http://schemas.microsoft.com/office/drawing/2014/main" id="{A9E655D0-D5B8-9DFF-48B6-659998468380}"/>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046B43-A89D-0265-458D-5E8CAD3958D7}"/>
              </a:ext>
            </a:extLst>
          </p:cNvPr>
          <p:cNvSpPr>
            <a:spLocks noGrp="1"/>
          </p:cNvSpPr>
          <p:nvPr>
            <p:ph type="sldNum" sz="quarter" idx="12"/>
          </p:nvPr>
        </p:nvSpPr>
        <p:spPr/>
        <p:txBody>
          <a:bodyPr/>
          <a:lstStyle/>
          <a:p>
            <a:fld id="{9E0D9298-421E-4926-815D-31B4285E3528}" type="slidenum">
              <a:rPr lang="ja-JP" altLang="en-US" smtClean="0"/>
              <a:pPr/>
              <a:t>19</a:t>
            </a:fld>
            <a:endParaRPr lang="ja-JP" altLang="en-US" dirty="0"/>
          </a:p>
        </p:txBody>
      </p:sp>
    </p:spTree>
    <p:extLst>
      <p:ext uri="{BB962C8B-B14F-4D97-AF65-F5344CB8AC3E}">
        <p14:creationId xmlns:p14="http://schemas.microsoft.com/office/powerpoint/2010/main" val="313906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B3B362-B061-4417-AB80-60389223EDA6}"/>
              </a:ext>
            </a:extLst>
          </p:cNvPr>
          <p:cNvSpPr>
            <a:spLocks noGrp="1"/>
          </p:cNvSpPr>
          <p:nvPr>
            <p:ph type="title"/>
          </p:nvPr>
        </p:nvSpPr>
        <p:spPr/>
        <p:txBody>
          <a:bodyPr/>
          <a:lstStyle/>
          <a:p>
            <a:r>
              <a:rPr kumimoji="1" lang="ja-JP" altLang="en-US"/>
              <a:t>学習目標</a:t>
            </a:r>
          </a:p>
        </p:txBody>
      </p:sp>
      <p:sp>
        <p:nvSpPr>
          <p:cNvPr id="3" name="テキスト プレースホルダー 2">
            <a:extLst>
              <a:ext uri="{FF2B5EF4-FFF2-40B4-BE49-F238E27FC236}">
                <a16:creationId xmlns:a16="http://schemas.microsoft.com/office/drawing/2014/main" id="{78A25FB0-1CD5-2144-B087-BB20EE671D89}"/>
              </a:ext>
            </a:extLst>
          </p:cNvPr>
          <p:cNvSpPr>
            <a:spLocks noGrp="1"/>
          </p:cNvSpPr>
          <p:nvPr>
            <p:ph type="body" sz="quarter" idx="10"/>
          </p:nvPr>
        </p:nvSpPr>
        <p:spPr/>
        <p:txBody>
          <a:bodyPr/>
          <a:lstStyle/>
          <a:p>
            <a:endParaRPr lang="ja-JP" altLang="en-US"/>
          </a:p>
        </p:txBody>
      </p:sp>
      <p:sp>
        <p:nvSpPr>
          <p:cNvPr id="5" name="スライド番号プレースホルダー 4">
            <a:extLst>
              <a:ext uri="{FF2B5EF4-FFF2-40B4-BE49-F238E27FC236}">
                <a16:creationId xmlns:a16="http://schemas.microsoft.com/office/drawing/2014/main" id="{A1AB3C00-7033-48D5-B822-0D8025508E2E}"/>
              </a:ext>
            </a:extLst>
          </p:cNvPr>
          <p:cNvSpPr>
            <a:spLocks noGrp="1"/>
          </p:cNvSpPr>
          <p:nvPr>
            <p:ph type="sldNum" sz="quarter" idx="12"/>
          </p:nvPr>
        </p:nvSpPr>
        <p:spPr/>
        <p:txBody>
          <a:bodyPr/>
          <a:lstStyle/>
          <a:p>
            <a:fld id="{9E0D9298-421E-4926-815D-31B4285E3528}" type="slidenum">
              <a:rPr lang="ja-JP" altLang="en-US" smtClean="0"/>
              <a:pPr/>
              <a:t>2</a:t>
            </a:fld>
            <a:endParaRPr lang="ja-JP" altLang="en-US" dirty="0"/>
          </a:p>
        </p:txBody>
      </p:sp>
      <p:graphicFrame>
        <p:nvGraphicFramePr>
          <p:cNvPr id="4" name="表 2">
            <a:extLst>
              <a:ext uri="{FF2B5EF4-FFF2-40B4-BE49-F238E27FC236}">
                <a16:creationId xmlns:a16="http://schemas.microsoft.com/office/drawing/2014/main" id="{4CA90F7F-452E-FCC0-1753-5722498027F6}"/>
              </a:ext>
            </a:extLst>
          </p:cNvPr>
          <p:cNvGraphicFramePr>
            <a:graphicFrameLocks noGrp="1"/>
          </p:cNvGraphicFramePr>
          <p:nvPr>
            <p:extLst>
              <p:ext uri="{D42A27DB-BD31-4B8C-83A1-F6EECF244321}">
                <p14:modId xmlns:p14="http://schemas.microsoft.com/office/powerpoint/2010/main" val="754288060"/>
              </p:ext>
            </p:extLst>
          </p:nvPr>
        </p:nvGraphicFramePr>
        <p:xfrm>
          <a:off x="251520" y="476673"/>
          <a:ext cx="8640959" cy="6163504"/>
        </p:xfrm>
        <a:graphic>
          <a:graphicData uri="http://schemas.openxmlformats.org/drawingml/2006/table">
            <a:tbl>
              <a:tblPr firstRow="1" bandRow="1">
                <a:tableStyleId>{7E9639D4-E3E2-4D34-9284-5A2195B3D0D7}</a:tableStyleId>
              </a:tblPr>
              <a:tblGrid>
                <a:gridCol w="2670014">
                  <a:extLst>
                    <a:ext uri="{9D8B030D-6E8A-4147-A177-3AD203B41FA5}">
                      <a16:colId xmlns:a16="http://schemas.microsoft.com/office/drawing/2014/main" val="953771404"/>
                    </a:ext>
                  </a:extLst>
                </a:gridCol>
                <a:gridCol w="5970945">
                  <a:extLst>
                    <a:ext uri="{9D8B030D-6E8A-4147-A177-3AD203B41FA5}">
                      <a16:colId xmlns:a16="http://schemas.microsoft.com/office/drawing/2014/main" val="2232448268"/>
                    </a:ext>
                  </a:extLst>
                </a:gridCol>
              </a:tblGrid>
              <a:tr h="388483">
                <a:tc>
                  <a:txBody>
                    <a:bodyPr/>
                    <a:lstStyle/>
                    <a:p>
                      <a:pPr algn="ctr"/>
                      <a:r>
                        <a:rPr kumimoji="1" lang="ja-JP" altLang="en-US" sz="1800" b="0">
                          <a:latin typeface="UD デジタル 教科書体 N-B" panose="02020700000000000000" pitchFamily="17" charset="-128"/>
                          <a:ea typeface="UD デジタル 教科書体 N-B" panose="02020700000000000000" pitchFamily="17" charset="-128"/>
                        </a:rPr>
                        <a:t>観点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800" b="0">
                          <a:latin typeface="UD デジタル 教科書体 N-B" panose="02020700000000000000" pitchFamily="17" charset="-128"/>
                          <a:ea typeface="UD デジタル 教科書体 N-B" panose="02020700000000000000" pitchFamily="17" charset="-128"/>
                        </a:rPr>
                        <a:t>学習目標</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3162594">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知識・技能</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指定時間ごとに処理のかたまりを実行する仕組みを理解する。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「ミリ」などの接頭語を理解する。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値を格納し、更新し、参照して、変数の利用方法を理解する。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600">
                          <a:latin typeface="UD デジタル 教科書体 N-R" panose="02020400000000000000" pitchFamily="17" charset="-128"/>
                          <a:ea typeface="UD デジタル 教科書体 N-R" panose="02020400000000000000" pitchFamily="17" charset="-128"/>
                        </a:rPr>
                        <a:t>条件（残り時間の値）によって、異なった処理を実行する条件分岐制御構造を理解する。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600" dirty="0">
                          <a:latin typeface="UD デジタル 教科書体 N-R" panose="02020400000000000000" pitchFamily="17" charset="-128"/>
                          <a:ea typeface="UD デジタル 教科書体 N-R" panose="02020400000000000000" pitchFamily="17" charset="-128"/>
                        </a:rPr>
                        <a:t>HTML</a:t>
                      </a:r>
                      <a:r>
                        <a:rPr kumimoji="1" lang="ja-JP" altLang="en-US" sz="1600">
                          <a:latin typeface="UD デジタル 教科書体 N-R" panose="02020400000000000000" pitchFamily="17" charset="-128"/>
                          <a:ea typeface="UD デジタル 教科書体 N-R" panose="02020400000000000000" pitchFamily="17" charset="-128"/>
                        </a:rPr>
                        <a:t>を用いて、画面の表示内容を指定できることを理解する。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600" dirty="0">
                          <a:latin typeface="UD デジタル 教科書体 N-R" panose="02020400000000000000" pitchFamily="17" charset="-128"/>
                          <a:ea typeface="UD デジタル 教科書体 N-R" panose="02020400000000000000" pitchFamily="17" charset="-128"/>
                        </a:rPr>
                        <a:t>CSS</a:t>
                      </a:r>
                      <a:r>
                        <a:rPr kumimoji="1" lang="ja-JP" altLang="en-US" sz="1600">
                          <a:latin typeface="UD デジタル 教科書体 N-R" panose="02020400000000000000" pitchFamily="17" charset="-128"/>
                          <a:ea typeface="UD デジタル 教科書体 N-R" panose="02020400000000000000" pitchFamily="17" charset="-128"/>
                        </a:rPr>
                        <a:t>を用いて、画面の表示方法を指定できることを理解する。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0" indent="0">
                        <a:buFont typeface="Arial" panose="020B0604020202020204" pitchFamily="34" charset="0"/>
                        <a:buNone/>
                      </a:pPr>
                      <a:r>
                        <a:rPr kumimoji="1" lang="ja-JP" altLang="en-US" sz="1600">
                          <a:latin typeface="UD デジタル 教科書体 N-R" panose="02020400000000000000" pitchFamily="17" charset="-128"/>
                          <a:ea typeface="UD デジタル 教科書体 N-R" panose="02020400000000000000" pitchFamily="17" charset="-128"/>
                        </a:rPr>
                        <a:t>（制作）</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一定時間経過ごとに処理を呼び出し、残り時間に応じて実行する処理を分岐させる構造を利用して、独自のタイマーアプリケーションを作成することができる。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プログラムの中で使用する音声ファイルを作成・編集することができる。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060110">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思考力・判断力・表現力</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600">
                          <a:latin typeface="UD デジタル 教科書体 N-R" panose="02020400000000000000" pitchFamily="17" charset="-128"/>
                          <a:ea typeface="UD デジタル 教科書体 N-R" panose="02020400000000000000" pitchFamily="17" charset="-128"/>
                        </a:rPr>
                        <a:t>（制作）</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サンプルのアプリケーションを参考にしながら、カウントダウンするタイマーの題材を考え、題材に適合する画面表示・文字表示や、音声データを作成して、表現している。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r h="1293468">
                <a:tc>
                  <a:txBody>
                    <a:bodyPr/>
                    <a:lstStyle/>
                    <a:p>
                      <a:pPr algn="ctr"/>
                      <a:r>
                        <a:rPr kumimoji="1" lang="ja-JP" altLang="en-US" sz="1600">
                          <a:latin typeface="UD デジタル 教科書体 N-R" panose="02020400000000000000" pitchFamily="17" charset="-128"/>
                          <a:ea typeface="UD デジタル 教科書体 N-R" panose="02020400000000000000" pitchFamily="17" charset="-128"/>
                        </a:rPr>
                        <a:t>態度</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kumimoji="1" lang="ja-JP" altLang="en-US" sz="1600">
                          <a:latin typeface="UD デジタル 教科書体 N-R" panose="02020400000000000000" pitchFamily="17" charset="-128"/>
                          <a:ea typeface="UD デジタル 教科書体 N-R" panose="02020400000000000000" pitchFamily="17" charset="-128"/>
                        </a:rPr>
                        <a:t>（制作）</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en-US" altLang="ja-JP" sz="1600" dirty="0">
                          <a:latin typeface="UD デジタル 教科書体 N-R" panose="02020400000000000000" pitchFamily="17" charset="-128"/>
                          <a:ea typeface="UD デジタル 教科書体 N-R" panose="02020400000000000000" pitchFamily="17" charset="-128"/>
                        </a:rPr>
                        <a:t>HTML</a:t>
                      </a:r>
                      <a:r>
                        <a:rPr kumimoji="1" lang="ja-JP" altLang="en-US" sz="1600">
                          <a:latin typeface="UD デジタル 教科書体 N-R" panose="02020400000000000000" pitchFamily="17" charset="-128"/>
                          <a:ea typeface="UD デジタル 教科書体 N-R" panose="02020400000000000000" pitchFamily="17" charset="-128"/>
                        </a:rPr>
                        <a:t>上の文字列、条件分岐するプログラム、音声ファイルなど、様々な素材を適切な組み合わせを粘り強く考えている。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600">
                          <a:latin typeface="UD デジタル 教科書体 N-R" panose="02020400000000000000" pitchFamily="17" charset="-128"/>
                          <a:ea typeface="UD デジタル 教科書体 N-R" panose="02020400000000000000" pitchFamily="17" charset="-128"/>
                        </a:rPr>
                        <a:t>作成したアプリケーションが適切に動作することを、丁寧にテストして、確かめている。</a:t>
                      </a:r>
                      <a:endParaRPr kumimoji="1" lang="en-US" altLang="ja-JP" sz="16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6026192"/>
                  </a:ext>
                </a:extLst>
              </a:tr>
            </a:tbl>
          </a:graphicData>
        </a:graphic>
      </p:graphicFrame>
    </p:spTree>
    <p:extLst>
      <p:ext uri="{BB962C8B-B14F-4D97-AF65-F5344CB8AC3E}">
        <p14:creationId xmlns:p14="http://schemas.microsoft.com/office/powerpoint/2010/main" val="117607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A13EBE-22F0-C629-02AB-199018636DC8}"/>
              </a:ext>
            </a:extLst>
          </p:cNvPr>
          <p:cNvSpPr>
            <a:spLocks noGrp="1"/>
          </p:cNvSpPr>
          <p:nvPr>
            <p:ph type="title"/>
          </p:nvPr>
        </p:nvSpPr>
        <p:spPr/>
        <p:txBody>
          <a:bodyPr/>
          <a:lstStyle/>
          <a:p>
            <a:r>
              <a:rPr kumimoji="1" lang="ja-JP" altLang="en-US"/>
              <a:t>単元の流れ</a:t>
            </a:r>
          </a:p>
        </p:txBody>
      </p:sp>
      <p:sp>
        <p:nvSpPr>
          <p:cNvPr id="4" name="テキスト プレースホルダー 3">
            <a:extLst>
              <a:ext uri="{FF2B5EF4-FFF2-40B4-BE49-F238E27FC236}">
                <a16:creationId xmlns:a16="http://schemas.microsoft.com/office/drawing/2014/main" id="{42E6CBC3-7B02-ABDE-AC47-BBB1A6771AE5}"/>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07B27EB-274F-2934-B58B-5D26CD560B55}"/>
              </a:ext>
            </a:extLst>
          </p:cNvPr>
          <p:cNvSpPr>
            <a:spLocks noGrp="1"/>
          </p:cNvSpPr>
          <p:nvPr>
            <p:ph type="sldNum" sz="quarter" idx="12"/>
          </p:nvPr>
        </p:nvSpPr>
        <p:spPr/>
        <p:txBody>
          <a:bodyPr/>
          <a:lstStyle/>
          <a:p>
            <a:fld id="{9E0D9298-421E-4926-815D-31B4285E3528}" type="slidenum">
              <a:rPr lang="ja-JP" altLang="en-US" smtClean="0"/>
              <a:pPr/>
              <a:t>3</a:t>
            </a:fld>
            <a:endParaRPr lang="ja-JP" altLang="en-US" dirty="0"/>
          </a:p>
        </p:txBody>
      </p:sp>
      <p:graphicFrame>
        <p:nvGraphicFramePr>
          <p:cNvPr id="6" name="表 2">
            <a:extLst>
              <a:ext uri="{FF2B5EF4-FFF2-40B4-BE49-F238E27FC236}">
                <a16:creationId xmlns:a16="http://schemas.microsoft.com/office/drawing/2014/main" id="{9DE559C2-DB3C-5269-0DEE-F9018BFB67EC}"/>
              </a:ext>
            </a:extLst>
          </p:cNvPr>
          <p:cNvGraphicFramePr>
            <a:graphicFrameLocks noGrp="1"/>
          </p:cNvGraphicFramePr>
          <p:nvPr>
            <p:extLst>
              <p:ext uri="{D42A27DB-BD31-4B8C-83A1-F6EECF244321}">
                <p14:modId xmlns:p14="http://schemas.microsoft.com/office/powerpoint/2010/main" val="2052788149"/>
              </p:ext>
            </p:extLst>
          </p:nvPr>
        </p:nvGraphicFramePr>
        <p:xfrm>
          <a:off x="244100" y="588802"/>
          <a:ext cx="8655800" cy="4151008"/>
        </p:xfrm>
        <a:graphic>
          <a:graphicData uri="http://schemas.openxmlformats.org/drawingml/2006/table">
            <a:tbl>
              <a:tblPr firstRow="1" bandRow="1">
                <a:tableStyleId>{7E9639D4-E3E2-4D34-9284-5A2195B3D0D7}</a:tableStyleId>
              </a:tblPr>
              <a:tblGrid>
                <a:gridCol w="839485">
                  <a:extLst>
                    <a:ext uri="{9D8B030D-6E8A-4147-A177-3AD203B41FA5}">
                      <a16:colId xmlns:a16="http://schemas.microsoft.com/office/drawing/2014/main" val="953771404"/>
                    </a:ext>
                  </a:extLst>
                </a:gridCol>
                <a:gridCol w="3505735">
                  <a:extLst>
                    <a:ext uri="{9D8B030D-6E8A-4147-A177-3AD203B41FA5}">
                      <a16:colId xmlns:a16="http://schemas.microsoft.com/office/drawing/2014/main" val="2232448268"/>
                    </a:ext>
                  </a:extLst>
                </a:gridCol>
                <a:gridCol w="4310580">
                  <a:extLst>
                    <a:ext uri="{9D8B030D-6E8A-4147-A177-3AD203B41FA5}">
                      <a16:colId xmlns:a16="http://schemas.microsoft.com/office/drawing/2014/main" val="1405033761"/>
                    </a:ext>
                  </a:extLst>
                </a:gridCol>
              </a:tblGrid>
              <a:tr h="413936">
                <a:tc>
                  <a:txBody>
                    <a:bodyPr/>
                    <a:lstStyle/>
                    <a:p>
                      <a:pPr algn="ctr"/>
                      <a:r>
                        <a:rPr kumimoji="1" lang="ja-JP" altLang="en-US" sz="1400" b="0">
                          <a:latin typeface="UD デジタル 教科書体 N-B" panose="02020700000000000000" pitchFamily="17" charset="-128"/>
                          <a:ea typeface="UD デジタル 教科書体 N-B" panose="02020700000000000000" pitchFamily="17" charset="-128"/>
                        </a:rPr>
                        <a:t>コマ</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内容</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400" b="0">
                          <a:latin typeface="UD デジタル 教科書体 N-B" panose="02020700000000000000" pitchFamily="17" charset="-128"/>
                          <a:ea typeface="UD デジタル 教科書体 N-B" panose="02020700000000000000" pitchFamily="17" charset="-128"/>
                        </a:rPr>
                        <a:t>狙い</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5071850"/>
                  </a:ext>
                </a:extLst>
              </a:tr>
              <a:tr h="1768860">
                <a:tc>
                  <a:txBody>
                    <a:bodyPr/>
                    <a:lstStyle/>
                    <a:p>
                      <a:pPr algn="ctr"/>
                      <a:r>
                        <a:rPr kumimoji="1" lang="en-US" altLang="ja-JP" sz="1200">
                          <a:latin typeface="UD デジタル 教科書体 N-R" panose="02020400000000000000" pitchFamily="17" charset="-128"/>
                          <a:ea typeface="UD デジタル 教科書体 N-R" panose="02020400000000000000" pitchFamily="17" charset="-128"/>
                        </a:rPr>
                        <a:t>1</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タイマーアプリケーションの動作を確認し、カスタマイズ方法を学ぶ</a:t>
                      </a:r>
                    </a:p>
                    <a:p>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アプリケーションが、</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、プログラム、音声ファイルなど様々な要素の組み合わせでできていることを学ぶ。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指定した時間ごとに処理のかたまりを実行する仕組みを学ぶ。「ミリ秒」の指定を通じて、接頭語について知る。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の値を使って、タイマーの初期の残り時間を決めていること、これを一定時間経過ごとに減らすことでタイマーを終了させる仕組みを理解する。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a:latin typeface="UD デジタル 教科書体 N-R" panose="02020400000000000000" pitchFamily="17" charset="-128"/>
                          <a:ea typeface="UD デジタル 教科書体 N-R" panose="02020400000000000000" pitchFamily="17" charset="-128"/>
                        </a:rPr>
                        <a:t>残り時間ごとの処理を変更することを通じて、条件分岐制御構造を学ぶ。</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368689"/>
                  </a:ext>
                </a:extLst>
              </a:tr>
              <a:tr h="1768860">
                <a:tc>
                  <a:txBody>
                    <a:bodyPr/>
                    <a:lstStyle/>
                    <a:p>
                      <a:pPr algn="ctr"/>
                      <a:r>
                        <a:rPr kumimoji="1" lang="en-US" altLang="ja-JP" sz="1200" dirty="0">
                          <a:latin typeface="UD デジタル 教科書体 N-R" panose="02020400000000000000" pitchFamily="17" charset="-128"/>
                          <a:ea typeface="UD デジタル 教科書体 N-R" panose="02020400000000000000" pitchFamily="17" charset="-128"/>
                        </a:rPr>
                        <a:t>2〜</a:t>
                      </a:r>
                      <a:endParaRPr kumimoji="1" lang="ja-JP" altLang="en-US" sz="120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1200">
                          <a:latin typeface="UD デジタル 教科書体 N-R" panose="02020400000000000000" pitchFamily="17" charset="-128"/>
                          <a:ea typeface="UD デジタル 教科書体 N-R" panose="02020400000000000000" pitchFamily="17" charset="-128"/>
                        </a:rPr>
                        <a:t>（制作）</a:t>
                      </a:r>
                      <a:endParaRPr kumimoji="1" lang="en-US" altLang="ja-JP" sz="1200" dirty="0">
                        <a:latin typeface="UD デジタル 教科書体 N-R" panose="02020400000000000000" pitchFamily="17" charset="-128"/>
                        <a:ea typeface="UD デジタル 教科書体 N-R" panose="02020400000000000000" pitchFamily="17" charset="-128"/>
                      </a:endParaRPr>
                    </a:p>
                    <a:p>
                      <a:r>
                        <a:rPr kumimoji="1" lang="ja-JP" altLang="en-US" sz="1200">
                          <a:latin typeface="UD デジタル 教科書体 N-R" panose="02020400000000000000" pitchFamily="17" charset="-128"/>
                          <a:ea typeface="UD デジタル 教科書体 N-R" panose="02020400000000000000" pitchFamily="17" charset="-128"/>
                        </a:rPr>
                        <a:t>オリジナルのタイマーアプリケーションを制作する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アプリケーションのタイトルや、スタートボタンの文字表示を変更する手順を通じて、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表示方法を変更する手順を通じて、</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の役割を学ぶ。</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タイマーアプリケーションを企画・設計する。何のための時間を測るか、経過時間ごとにどのような音声を流すかなどを考える。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アプリケーションを制作する。音声ファイル、</a:t>
                      </a: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ファイル、</a:t>
                      </a:r>
                      <a:r>
                        <a:rPr kumimoji="1" lang="en-US" altLang="ja-JP" sz="1200" dirty="0">
                          <a:latin typeface="UD デジタル 教科書体 N-R" panose="02020400000000000000" pitchFamily="17" charset="-128"/>
                          <a:ea typeface="UD デジタル 教科書体 N-R" panose="02020400000000000000" pitchFamily="17" charset="-128"/>
                        </a:rPr>
                        <a:t>CSS</a:t>
                      </a:r>
                      <a:r>
                        <a:rPr kumimoji="1" lang="ja-JP" altLang="en-US" sz="1200">
                          <a:latin typeface="UD デジタル 教科書体 N-R" panose="02020400000000000000" pitchFamily="17" charset="-128"/>
                          <a:ea typeface="UD デジタル 教科書体 N-R" panose="02020400000000000000" pitchFamily="17" charset="-128"/>
                        </a:rPr>
                        <a:t>ファイル、プログラムなどを作成・編集する。</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marL="171450" indent="-171450">
                        <a:buFont typeface="Arial" panose="020B0604020202020204" pitchFamily="34" charset="0"/>
                        <a:buChar char="•"/>
                      </a:pPr>
                      <a:r>
                        <a:rPr kumimoji="1" lang="ja-JP" altLang="en-US" sz="1200">
                          <a:latin typeface="UD デジタル 教科書体 N-R" panose="02020400000000000000" pitchFamily="17" charset="-128"/>
                          <a:ea typeface="UD デジタル 教科書体 N-R" panose="02020400000000000000" pitchFamily="17" charset="-128"/>
                        </a:rPr>
                        <a:t>意図通りに制作できたかどうかテストし、必要なら修正を加える。</a:t>
                      </a:r>
                    </a:p>
                  </a:txBody>
                  <a:tcPr marL="131175" marR="131175" marT="65588" marB="655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5820021"/>
                  </a:ext>
                </a:extLst>
              </a:tr>
            </a:tbl>
          </a:graphicData>
        </a:graphic>
      </p:graphicFrame>
    </p:spTree>
    <p:extLst>
      <p:ext uri="{BB962C8B-B14F-4D97-AF65-F5344CB8AC3E}">
        <p14:creationId xmlns:p14="http://schemas.microsoft.com/office/powerpoint/2010/main" val="2374966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84B0198-80EF-4846-9E1A-965E4B7FBBD6}"/>
              </a:ext>
            </a:extLst>
          </p:cNvPr>
          <p:cNvSpPr>
            <a:spLocks noGrp="1"/>
          </p:cNvSpPr>
          <p:nvPr>
            <p:ph type="title"/>
          </p:nvPr>
        </p:nvSpPr>
        <p:spPr/>
        <p:txBody>
          <a:bodyPr>
            <a:normAutofit fontScale="90000"/>
          </a:bodyPr>
          <a:lstStyle/>
          <a:p>
            <a:r>
              <a:rPr kumimoji="1" lang="ja-JP" altLang="en-US" sz="2400">
                <a:latin typeface="UD デジタル 教科書体 N-R" panose="02020400000000000000" pitchFamily="17" charset="-128"/>
                <a:ea typeface="UD デジタル 教科書体 N-R" panose="02020400000000000000" pitchFamily="17" charset="-128"/>
              </a:rPr>
              <a:t>タイマーアプリケーションの動作を確認し、</a:t>
            </a:r>
            <a:br>
              <a:rPr kumimoji="1" lang="en-US" altLang="ja-JP" sz="2400" dirty="0">
                <a:latin typeface="UD デジタル 教科書体 N-R" panose="02020400000000000000" pitchFamily="17" charset="-128"/>
                <a:ea typeface="UD デジタル 教科書体 N-R" panose="02020400000000000000" pitchFamily="17" charset="-128"/>
              </a:rPr>
            </a:br>
            <a:r>
              <a:rPr kumimoji="1" lang="ja-JP" altLang="en-US" sz="2400">
                <a:latin typeface="UD デジタル 教科書体 N-R" panose="02020400000000000000" pitchFamily="17" charset="-128"/>
                <a:ea typeface="UD デジタル 教科書体 N-R" panose="02020400000000000000" pitchFamily="17" charset="-128"/>
              </a:rPr>
              <a:t>カスタマイズ方法を学ぶ</a:t>
            </a:r>
            <a:endParaRPr lang="ja-JP" altLang="en-US"/>
          </a:p>
        </p:txBody>
      </p:sp>
      <p:sp>
        <p:nvSpPr>
          <p:cNvPr id="5" name="スライド番号プレースホルダー 4">
            <a:extLst>
              <a:ext uri="{FF2B5EF4-FFF2-40B4-BE49-F238E27FC236}">
                <a16:creationId xmlns:a16="http://schemas.microsoft.com/office/drawing/2014/main" id="{F3354876-A8C5-0D47-977D-84852B853B62}"/>
              </a:ext>
            </a:extLst>
          </p:cNvPr>
          <p:cNvSpPr>
            <a:spLocks noGrp="1"/>
          </p:cNvSpPr>
          <p:nvPr>
            <p:ph type="sldNum" sz="quarter" idx="16"/>
          </p:nvPr>
        </p:nvSpPr>
        <p:spPr/>
        <p:txBody>
          <a:bodyPr/>
          <a:lstStyle/>
          <a:p>
            <a:fld id="{9E0D9298-421E-4926-815D-31B4285E3528}" type="slidenum">
              <a:rPr lang="ja-JP" altLang="en-US" smtClean="0"/>
              <a:pPr/>
              <a:t>4</a:t>
            </a:fld>
            <a:endParaRPr lang="ja-JP" altLang="en-US" dirty="0"/>
          </a:p>
        </p:txBody>
      </p:sp>
      <p:sp>
        <p:nvSpPr>
          <p:cNvPr id="7" name="コンテンツ プレースホルダー 6">
            <a:extLst>
              <a:ext uri="{FF2B5EF4-FFF2-40B4-BE49-F238E27FC236}">
                <a16:creationId xmlns:a16="http://schemas.microsoft.com/office/drawing/2014/main" id="{12C845DE-8040-E648-B100-01E22CAB43B5}"/>
              </a:ext>
            </a:extLst>
          </p:cNvPr>
          <p:cNvSpPr>
            <a:spLocks noGrp="1"/>
          </p:cNvSpPr>
          <p:nvPr>
            <p:ph sz="quarter" idx="17"/>
          </p:nvPr>
        </p:nvSpPr>
        <p:spPr/>
        <p:txBody>
          <a:bodyPr>
            <a:normAutofit/>
          </a:bodyPr>
          <a:lstStyle/>
          <a:p>
            <a:r>
              <a:rPr lang="en-US" altLang="ja-JP" dirty="0"/>
              <a:t>1</a:t>
            </a:r>
            <a:r>
              <a:rPr lang="ja-JP" altLang="en-US"/>
              <a:t>コマ目</a:t>
            </a:r>
            <a:endParaRPr kumimoji="1" lang="ja-JP" altLang="en-US" sz="2400">
              <a:latin typeface="UD デジタル 教科書体 N-R" panose="02020400000000000000" pitchFamily="17" charset="-128"/>
              <a:ea typeface="UD デジタル 教科書体 N-R" panose="02020400000000000000" pitchFamily="17" charset="-128"/>
            </a:endParaRPr>
          </a:p>
        </p:txBody>
      </p:sp>
    </p:spTree>
    <p:extLst>
      <p:ext uri="{BB962C8B-B14F-4D97-AF65-F5344CB8AC3E}">
        <p14:creationId xmlns:p14="http://schemas.microsoft.com/office/powerpoint/2010/main" val="170028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pPr algn="ctr"/>
            <a:r>
              <a:rPr kumimoji="1" lang="ja-JP" altLang="en-US" sz="2800">
                <a:solidFill>
                  <a:schemeClr val="tx1"/>
                </a:solidFill>
                <a:latin typeface="UD デジタル 教科書体 N-B" panose="02020700000000000000" pitchFamily="17" charset="-128"/>
                <a:ea typeface="UD デジタル 教科書体 N-B" panose="02020700000000000000" pitchFamily="17" charset="-128"/>
              </a:rPr>
              <a:t>ソーメンタイマー（</a:t>
            </a:r>
            <a:r>
              <a:rPr kumimoji="1" lang="en" altLang="ja-JP" sz="2800" dirty="0">
                <a:solidFill>
                  <a:schemeClr val="tx1"/>
                </a:solidFill>
                <a:latin typeface="UD デジタル 教科書体 N-B" panose="02020700000000000000" pitchFamily="17" charset="-128"/>
                <a:ea typeface="UD デジタル 教科書体 N-B" panose="02020700000000000000" pitchFamily="17" charset="-128"/>
              </a:rPr>
              <a:t>Python</a:t>
            </a:r>
            <a:r>
              <a:rPr kumimoji="1" lang="ja-JP" altLang="en-US" sz="2800">
                <a:solidFill>
                  <a:schemeClr val="tx1"/>
                </a:solidFill>
                <a:latin typeface="UD デジタル 教科書体 N-B" panose="02020700000000000000" pitchFamily="17" charset="-128"/>
                <a:ea typeface="UD デジタル 教科書体 N-B" panose="02020700000000000000" pitchFamily="17" charset="-128"/>
              </a:rPr>
              <a:t>版）を動かしてみよう</a:t>
            </a:r>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5</a:t>
            </a:fld>
            <a:endParaRPr kumimoji="1" lang="ja-JP" altLang="en-US" dirty="0"/>
          </a:p>
        </p:txBody>
      </p:sp>
      <p:sp>
        <p:nvSpPr>
          <p:cNvPr id="4" name="矢印: 右 11">
            <a:extLst>
              <a:ext uri="{FF2B5EF4-FFF2-40B4-BE49-F238E27FC236}">
                <a16:creationId xmlns:a16="http://schemas.microsoft.com/office/drawing/2014/main" id="{40E20EFF-7600-8B80-5D21-2196671A84AA}"/>
              </a:ext>
            </a:extLst>
          </p:cNvPr>
          <p:cNvSpPr/>
          <p:nvPr/>
        </p:nvSpPr>
        <p:spPr>
          <a:xfrm>
            <a:off x="2919310" y="2550856"/>
            <a:ext cx="592602" cy="7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11">
            <a:extLst>
              <a:ext uri="{FF2B5EF4-FFF2-40B4-BE49-F238E27FC236}">
                <a16:creationId xmlns:a16="http://schemas.microsoft.com/office/drawing/2014/main" id="{1A2C2923-97C6-AE3A-1898-B9E2FA04AE20}"/>
              </a:ext>
            </a:extLst>
          </p:cNvPr>
          <p:cNvSpPr/>
          <p:nvPr/>
        </p:nvSpPr>
        <p:spPr>
          <a:xfrm>
            <a:off x="5928954" y="2536474"/>
            <a:ext cx="592602" cy="7237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11C873C-E586-966D-15B0-7D6B4BFCE90C}"/>
              </a:ext>
            </a:extLst>
          </p:cNvPr>
          <p:cNvSpPr/>
          <p:nvPr/>
        </p:nvSpPr>
        <p:spPr>
          <a:xfrm>
            <a:off x="683568"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latin typeface="UD デジタル 教科書体 N-R" panose="02020400000000000000" pitchFamily="17" charset="-128"/>
                <a:ea typeface="UD デジタル 教科書体 N-R" panose="02020400000000000000" pitchFamily="17" charset="-128"/>
              </a:rPr>
              <a:t>サポートページから</a:t>
            </a:r>
            <a:br>
              <a:rPr kumimoji="1" lang="en-US" altLang="ja-JP" sz="1100" dirty="0">
                <a:latin typeface="UD デジタル 教科書体 N-R" panose="02020400000000000000" pitchFamily="17" charset="-128"/>
                <a:ea typeface="UD デジタル 教科書体 N-R" panose="02020400000000000000" pitchFamily="17" charset="-128"/>
              </a:rPr>
            </a:br>
            <a:r>
              <a:rPr kumimoji="1" lang="ja-JP" altLang="en-US" sz="1100">
                <a:latin typeface="UD デジタル 教科書体 N-R" panose="02020400000000000000" pitchFamily="17" charset="-128"/>
                <a:ea typeface="UD デジタル 教科書体 N-R" panose="02020400000000000000" pitchFamily="17" charset="-128"/>
              </a:rPr>
              <a:t>ソーメンタイマー（</a:t>
            </a:r>
            <a:r>
              <a:rPr kumimoji="1" lang="en-US" altLang="ja-JP" sz="1100" dirty="0">
                <a:latin typeface="UD デジタル 教科書体 N-R" panose="02020400000000000000" pitchFamily="17" charset="-128"/>
                <a:ea typeface="UD デジタル 教科書体 N-R" panose="02020400000000000000" pitchFamily="17" charset="-128"/>
              </a:rPr>
              <a:t>Python</a:t>
            </a:r>
            <a:r>
              <a:rPr kumimoji="1" lang="ja-JP" altLang="en-US" sz="1100">
                <a:latin typeface="UD デジタル 教科書体 N-R" panose="02020400000000000000" pitchFamily="17" charset="-128"/>
                <a:ea typeface="UD デジタル 教科書体 N-R" panose="02020400000000000000" pitchFamily="17" charset="-128"/>
              </a:rPr>
              <a:t>版</a:t>
            </a:r>
            <a:r>
              <a:rPr kumimoji="1" lang="en-US" altLang="ja-JP" sz="1100" dirty="0">
                <a:latin typeface="UD デジタル 教科書体 N-R" panose="02020400000000000000" pitchFamily="17" charset="-128"/>
                <a:ea typeface="UD デジタル 教科書体 N-R" panose="02020400000000000000" pitchFamily="17" charset="-128"/>
              </a:rPr>
              <a:t>)</a:t>
            </a:r>
            <a:r>
              <a:rPr kumimoji="1" lang="ja-JP" altLang="en-US" sz="1100">
                <a:latin typeface="UD デジタル 教科書体 N-R" panose="02020400000000000000" pitchFamily="17" charset="-128"/>
                <a:ea typeface="UD デジタル 教科書体 N-R" panose="02020400000000000000" pitchFamily="17" charset="-128"/>
              </a:rPr>
              <a:t>を</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クリック</a:t>
            </a:r>
          </a:p>
        </p:txBody>
      </p:sp>
      <p:sp>
        <p:nvSpPr>
          <p:cNvPr id="18" name="正方形/長方形 17">
            <a:extLst>
              <a:ext uri="{FF2B5EF4-FFF2-40B4-BE49-F238E27FC236}">
                <a16:creationId xmlns:a16="http://schemas.microsoft.com/office/drawing/2014/main" id="{990B0E3C-148A-354E-207B-F7706C224023}"/>
              </a:ext>
            </a:extLst>
          </p:cNvPr>
          <p:cNvSpPr/>
          <p:nvPr/>
        </p:nvSpPr>
        <p:spPr>
          <a:xfrm>
            <a:off x="3636362"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00" dirty="0">
                <a:latin typeface="UD デジタル 教科書体 N-R" panose="02020400000000000000" pitchFamily="17" charset="-128"/>
                <a:ea typeface="UD デジタル 教科書体 N-R" panose="02020400000000000000" pitchFamily="17" charset="-128"/>
              </a:rPr>
              <a:t>Monaca</a:t>
            </a:r>
            <a:r>
              <a:rPr kumimoji="1" lang="ja-JP" altLang="en-US" sz="1100">
                <a:latin typeface="UD デジタル 教科書体 N-R" panose="02020400000000000000" pitchFamily="17" charset="-128"/>
                <a:ea typeface="UD デジタル 教科書体 N-R" panose="02020400000000000000" pitchFamily="17" charset="-128"/>
              </a:rPr>
              <a:t>プロジェクトとして</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インポートして、</a:t>
            </a:r>
            <a:r>
              <a:rPr kumimoji="1" lang="en-US" altLang="ja-JP" sz="1100" dirty="0">
                <a:latin typeface="UD デジタル 教科書体 N-R" panose="02020400000000000000" pitchFamily="17" charset="-128"/>
                <a:ea typeface="UD デジタル 教科書体 N-R" panose="02020400000000000000" pitchFamily="17" charset="-128"/>
              </a:rPr>
              <a:t>IDE</a:t>
            </a:r>
            <a:r>
              <a:rPr kumimoji="1" lang="ja-JP" altLang="en-US" sz="1100">
                <a:latin typeface="UD デジタル 教科書体 N-R" panose="02020400000000000000" pitchFamily="17" charset="-128"/>
                <a:ea typeface="UD デジタル 教科書体 N-R" panose="02020400000000000000" pitchFamily="17" charset="-128"/>
              </a:rPr>
              <a:t>で開く</a:t>
            </a:r>
          </a:p>
        </p:txBody>
      </p:sp>
      <p:sp>
        <p:nvSpPr>
          <p:cNvPr id="19" name="正方形/長方形 18">
            <a:extLst>
              <a:ext uri="{FF2B5EF4-FFF2-40B4-BE49-F238E27FC236}">
                <a16:creationId xmlns:a16="http://schemas.microsoft.com/office/drawing/2014/main" id="{D8720EE8-DBEB-D298-4959-39A45D43C624}"/>
              </a:ext>
            </a:extLst>
          </p:cNvPr>
          <p:cNvSpPr/>
          <p:nvPr/>
        </p:nvSpPr>
        <p:spPr>
          <a:xfrm>
            <a:off x="6638445" y="4439887"/>
            <a:ext cx="2254035" cy="70764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a:latin typeface="UD デジタル 教科書体 N-R" panose="02020400000000000000" pitchFamily="17" charset="-128"/>
                <a:ea typeface="UD デジタル 教科書体 N-R" panose="02020400000000000000" pitchFamily="17" charset="-128"/>
              </a:rPr>
              <a:t>残り時間「</a:t>
            </a:r>
            <a:r>
              <a:rPr kumimoji="1" lang="en-US" altLang="ja-JP" sz="1100" dirty="0">
                <a:latin typeface="UD デジタル 教科書体 N-R" panose="02020400000000000000" pitchFamily="17" charset="-128"/>
                <a:ea typeface="UD デジタル 教科書体 N-R" panose="02020400000000000000" pitchFamily="17" charset="-128"/>
              </a:rPr>
              <a:t>01:20</a:t>
            </a:r>
            <a:r>
              <a:rPr kumimoji="1" lang="ja-JP" altLang="en-US" sz="1100">
                <a:latin typeface="UD デジタル 教科書体 N-R" panose="02020400000000000000" pitchFamily="17" charset="-128"/>
                <a:ea typeface="UD デジタル 教科書体 N-R" panose="02020400000000000000" pitchFamily="17" charset="-128"/>
              </a:rPr>
              <a:t>」と</a:t>
            </a:r>
            <a:endParaRPr kumimoji="1" lang="en-US" altLang="ja-JP" sz="1100" dirty="0">
              <a:latin typeface="UD デジタル 教科書体 N-R" panose="02020400000000000000" pitchFamily="17" charset="-128"/>
              <a:ea typeface="UD デジタル 教科書体 N-R" panose="02020400000000000000" pitchFamily="17" charset="-128"/>
            </a:endParaRPr>
          </a:p>
          <a:p>
            <a:pPr algn="ctr"/>
            <a:r>
              <a:rPr kumimoji="1" lang="ja-JP" altLang="en-US" sz="1100">
                <a:latin typeface="UD デジタル 教科書体 N-R" panose="02020400000000000000" pitchFamily="17" charset="-128"/>
                <a:ea typeface="UD デジタル 教科書体 N-R" panose="02020400000000000000" pitchFamily="17" charset="-128"/>
              </a:rPr>
              <a:t>スタートボタンが表示される</a:t>
            </a:r>
          </a:p>
        </p:txBody>
      </p:sp>
      <p:pic>
        <p:nvPicPr>
          <p:cNvPr id="2" name="図 1" descr="グラフィカル ユーザー インターフェイス, アプリケーション&#10;&#10;自動的に生成された説明">
            <a:extLst>
              <a:ext uri="{FF2B5EF4-FFF2-40B4-BE49-F238E27FC236}">
                <a16:creationId xmlns:a16="http://schemas.microsoft.com/office/drawing/2014/main" id="{47FCCFB5-9185-6140-1178-D77A682BF6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625" y="1988840"/>
            <a:ext cx="2254684" cy="1790484"/>
          </a:xfrm>
          <a:prstGeom prst="rect">
            <a:avLst/>
          </a:prstGeom>
        </p:spPr>
      </p:pic>
    </p:spTree>
    <p:extLst>
      <p:ext uri="{BB962C8B-B14F-4D97-AF65-F5344CB8AC3E}">
        <p14:creationId xmlns:p14="http://schemas.microsoft.com/office/powerpoint/2010/main" val="3653604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r>
              <a:rPr kumimoji="1" lang="ja-JP" altLang="en-US"/>
              <a:t>実習（インポート）</a:t>
            </a:r>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学習者用・サポートページについて</a:t>
            </a:r>
            <a:endParaRPr lang="en-US" altLang="ja-JP" dirty="0"/>
          </a:p>
          <a:p>
            <a:pPr lvl="1"/>
            <a:r>
              <a:rPr lang="en-US" altLang="ja-JP" dirty="0">
                <a:hlinkClick r:id="rId3"/>
              </a:rPr>
              <a:t>https://edu.monaca.io/student</a:t>
            </a:r>
            <a:endParaRPr lang="en-US" altLang="ja-JP" dirty="0"/>
          </a:p>
          <a:p>
            <a:pPr lvl="1"/>
            <a:endParaRPr lang="en-US" altLang="ja-JP" dirty="0"/>
          </a:p>
          <a:p>
            <a:pPr lvl="1"/>
            <a:endParaRPr lang="en-US" altLang="ja-JP" dirty="0"/>
          </a:p>
          <a:p>
            <a:pPr lvl="1"/>
            <a:r>
              <a:rPr lang="en" altLang="ja-JP" dirty="0">
                <a:hlinkClick r:id="rId4"/>
              </a:rPr>
              <a:t>https://edu.monaca.io/template/aps</a:t>
            </a:r>
            <a:endParaRPr lang="en" altLang="ja-JP" dirty="0"/>
          </a:p>
          <a:p>
            <a:pPr lvl="1"/>
            <a:endParaRPr lang="ja-JP" altLang="en-US"/>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6</a:t>
            </a:fld>
            <a:endParaRPr kumimoji="1" lang="ja-JP" altLang="en-US" dirty="0"/>
          </a:p>
        </p:txBody>
      </p:sp>
    </p:spTree>
    <p:extLst>
      <p:ext uri="{BB962C8B-B14F-4D97-AF65-F5344CB8AC3E}">
        <p14:creationId xmlns:p14="http://schemas.microsoft.com/office/powerpoint/2010/main" val="47099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F648CD0-1164-43C6-A578-3F189372FAD5}"/>
              </a:ext>
            </a:extLst>
          </p:cNvPr>
          <p:cNvSpPr>
            <a:spLocks noGrp="1"/>
          </p:cNvSpPr>
          <p:nvPr>
            <p:ph type="title"/>
          </p:nvPr>
        </p:nvSpPr>
        <p:spPr/>
        <p:txBody>
          <a:bodyPr/>
          <a:lstStyle/>
          <a:p>
            <a:r>
              <a:rPr kumimoji="1" lang="ja-JP" altLang="en-US"/>
              <a:t>実習（コードの確認）</a:t>
            </a:r>
            <a:endParaRPr lang="ja-JP" altLang="en-US"/>
          </a:p>
        </p:txBody>
      </p:sp>
      <p:sp>
        <p:nvSpPr>
          <p:cNvPr id="6" name="コンテンツ プレースホルダー 5">
            <a:extLst>
              <a:ext uri="{FF2B5EF4-FFF2-40B4-BE49-F238E27FC236}">
                <a16:creationId xmlns:a16="http://schemas.microsoft.com/office/drawing/2014/main" id="{C66CC73A-B7D2-4744-AB38-25A55BBBA8AC}"/>
              </a:ext>
            </a:extLst>
          </p:cNvPr>
          <p:cNvSpPr>
            <a:spLocks noGrp="1"/>
          </p:cNvSpPr>
          <p:nvPr>
            <p:ph idx="1"/>
          </p:nvPr>
        </p:nvSpPr>
        <p:spPr/>
        <p:txBody>
          <a:bodyPr/>
          <a:lstStyle/>
          <a:p>
            <a:r>
              <a:rPr lang="ja-JP" altLang="en-US"/>
              <a:t>ソーメンタイマーのソースコード</a:t>
            </a:r>
            <a:r>
              <a:rPr lang="en-US" altLang="ja-JP" dirty="0"/>
              <a:t>(</a:t>
            </a:r>
            <a:r>
              <a:rPr lang="ja-JP" altLang="en-US"/>
              <a:t>抜粋</a:t>
            </a:r>
            <a:r>
              <a:rPr lang="en-US" altLang="ja-JP" dirty="0"/>
              <a:t>)</a:t>
            </a:r>
          </a:p>
          <a:p>
            <a:pPr lvl="1"/>
            <a:r>
              <a:rPr lang="en-US" altLang="ja-JP" dirty="0" err="1"/>
              <a:t>index.html</a:t>
            </a:r>
            <a:endParaRPr lang="en-US" altLang="ja-JP" dirty="0"/>
          </a:p>
          <a:p>
            <a:pPr lvl="2"/>
            <a:r>
              <a:rPr lang="ja-JP" altLang="en-US"/>
              <a:t>画面に表示している要素</a:t>
            </a:r>
            <a:endParaRPr lang="en-US" altLang="ja-JP" dirty="0"/>
          </a:p>
        </p:txBody>
      </p:sp>
      <p:sp>
        <p:nvSpPr>
          <p:cNvPr id="7" name="テキスト プレースホルダー 6">
            <a:extLst>
              <a:ext uri="{FF2B5EF4-FFF2-40B4-BE49-F238E27FC236}">
                <a16:creationId xmlns:a16="http://schemas.microsoft.com/office/drawing/2014/main" id="{C32C2628-8153-40EB-B251-BB3D20AFBB74}"/>
              </a:ext>
            </a:extLst>
          </p:cNvPr>
          <p:cNvSpPr>
            <a:spLocks noGrp="1"/>
          </p:cNvSpPr>
          <p:nvPr>
            <p:ph type="body" sz="quarter" idx="10"/>
          </p:nvPr>
        </p:nvSpPr>
        <p:spPr/>
        <p:txBody>
          <a:bodyPr/>
          <a:lstStyle/>
          <a:p>
            <a:r>
              <a:rPr lang="en-US" altLang="ja-JP"/>
              <a:t>1</a:t>
            </a:r>
            <a:r>
              <a:rPr lang="ja-JP" altLang="en-US"/>
              <a:t>コマ目</a:t>
            </a:r>
          </a:p>
        </p:txBody>
      </p:sp>
      <p:sp>
        <p:nvSpPr>
          <p:cNvPr id="3" name="スライド番号プレースホルダー 2">
            <a:extLst>
              <a:ext uri="{FF2B5EF4-FFF2-40B4-BE49-F238E27FC236}">
                <a16:creationId xmlns:a16="http://schemas.microsoft.com/office/drawing/2014/main" id="{01F60051-D61F-4F02-9888-A44DAA381674}"/>
              </a:ext>
            </a:extLst>
          </p:cNvPr>
          <p:cNvSpPr>
            <a:spLocks noGrp="1"/>
          </p:cNvSpPr>
          <p:nvPr>
            <p:ph type="sldNum" sz="quarter" idx="12"/>
          </p:nvPr>
        </p:nvSpPr>
        <p:spPr/>
        <p:txBody>
          <a:bodyPr/>
          <a:lstStyle/>
          <a:p>
            <a:fld id="{9E0D9298-421E-4926-815D-31B4285E3528}" type="slidenum">
              <a:rPr kumimoji="1" lang="ja-JP" altLang="en-US" smtClean="0"/>
              <a:pPr/>
              <a:t>7</a:t>
            </a:fld>
            <a:endParaRPr kumimoji="1" lang="ja-JP" altLang="en-US" dirty="0"/>
          </a:p>
        </p:txBody>
      </p:sp>
      <p:sp>
        <p:nvSpPr>
          <p:cNvPr id="2" name="テキスト ボックス 1">
            <a:extLst>
              <a:ext uri="{FF2B5EF4-FFF2-40B4-BE49-F238E27FC236}">
                <a16:creationId xmlns:a16="http://schemas.microsoft.com/office/drawing/2014/main" id="{C671E659-1C54-21F7-47D8-EA5E0789AF7F}"/>
              </a:ext>
            </a:extLst>
          </p:cNvPr>
          <p:cNvSpPr txBox="1"/>
          <p:nvPr/>
        </p:nvSpPr>
        <p:spPr>
          <a:xfrm>
            <a:off x="1331640" y="2553285"/>
            <a:ext cx="6640990" cy="3323987"/>
          </a:xfrm>
          <a:prstGeom prst="rect">
            <a:avLst/>
          </a:prstGeom>
          <a:noFill/>
          <a:ln>
            <a:solidFill>
              <a:schemeClr val="tx1"/>
            </a:solidFill>
          </a:ln>
        </p:spPr>
        <p:txBody>
          <a:bodyPr wrap="square" rtlCol="0">
            <a:spAutoFit/>
          </a:bodyPr>
          <a:lstStyle/>
          <a:p>
            <a:r>
              <a:rPr lang="en-US" altLang="ja-JP" sz="1400" b="0" dirty="0">
                <a:solidFill>
                  <a:srgbClr val="008000"/>
                </a:solidFill>
                <a:effectLst/>
                <a:latin typeface="MonacakomiRegular"/>
              </a:rPr>
              <a:t>&lt;!-- </a:t>
            </a:r>
            <a:r>
              <a:rPr lang="ja-JP" altLang="en-US" sz="1400" b="0">
                <a:solidFill>
                  <a:srgbClr val="008000"/>
                </a:solidFill>
                <a:effectLst/>
                <a:latin typeface="MonacakomiRegular"/>
              </a:rPr>
              <a:t>タイトル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'app-title'</a:t>
            </a:r>
            <a:r>
              <a:rPr lang="en" altLang="ja-JP" sz="1400" b="0" dirty="0">
                <a:solidFill>
                  <a:srgbClr val="383838"/>
                </a:solidFill>
                <a:effectLst/>
                <a:latin typeface="MonacakomiRegular"/>
              </a:rPr>
              <a:t>&gt;</a:t>
            </a:r>
            <a:r>
              <a:rPr lang="ja-JP" altLang="en-US" sz="1400" b="0">
                <a:solidFill>
                  <a:srgbClr val="000000"/>
                </a:solidFill>
                <a:effectLst/>
                <a:latin typeface="MonacakomiRegular"/>
              </a:rPr>
              <a:t>ソーメンタイマー</a:t>
            </a:r>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h1</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br>
              <a:rPr lang="en" altLang="ja-JP" sz="1400" b="0" dirty="0">
                <a:solidFill>
                  <a:srgbClr val="000000"/>
                </a:solidFill>
                <a:effectLst/>
                <a:latin typeface="MonacakomiRegular"/>
              </a:rPr>
            </a:br>
            <a:r>
              <a:rPr lang="en" altLang="ja-JP" sz="1400" b="0" dirty="0">
                <a:solidFill>
                  <a:srgbClr val="008000"/>
                </a:solidFill>
                <a:effectLst/>
                <a:latin typeface="MonacakomiRegular"/>
              </a:rPr>
              <a:t>&lt;!-- </a:t>
            </a:r>
            <a:r>
              <a:rPr lang="ja-JP" altLang="en-US" sz="1400" b="0">
                <a:solidFill>
                  <a:srgbClr val="008000"/>
                </a:solidFill>
                <a:effectLst/>
                <a:latin typeface="MonacakomiRegular"/>
              </a:rPr>
              <a:t>残り時間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'timer-area'</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US" altLang="ja-JP" sz="1400" dirty="0">
                <a:solidFill>
                  <a:srgbClr val="383838"/>
                </a:solidFill>
                <a:latin typeface="MonacakomiRegular"/>
              </a:rPr>
              <a:t>    </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span</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'timer'</a:t>
            </a:r>
            <a:r>
              <a:rPr lang="en" altLang="ja-JP" sz="1400" b="0" dirty="0">
                <a:solidFill>
                  <a:srgbClr val="383838"/>
                </a:solidFill>
                <a:effectLst/>
                <a:latin typeface="MonacakomiRegular"/>
              </a:rPr>
              <a:t>&gt;</a:t>
            </a:r>
            <a:r>
              <a:rPr lang="en" altLang="ja-JP" sz="1400" b="0" dirty="0">
                <a:solidFill>
                  <a:srgbClr val="000000"/>
                </a:solidFill>
                <a:effectLst/>
                <a:latin typeface="MonacakomiRegular"/>
              </a:rPr>
              <a:t>00:00</a:t>
            </a:r>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span</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br>
              <a:rPr lang="en" altLang="ja-JP" sz="1400" b="0" dirty="0">
                <a:solidFill>
                  <a:srgbClr val="000000"/>
                </a:solidFill>
                <a:effectLst/>
                <a:latin typeface="MonacakomiRegular"/>
              </a:rPr>
            </a:br>
            <a:r>
              <a:rPr lang="en" altLang="ja-JP" sz="1400" b="0" dirty="0">
                <a:solidFill>
                  <a:srgbClr val="008000"/>
                </a:solidFill>
                <a:effectLst/>
                <a:latin typeface="MonacakomiRegular"/>
              </a:rPr>
              <a:t>&lt;!-- </a:t>
            </a:r>
            <a:r>
              <a:rPr lang="ja-JP" altLang="en-US" sz="1400" b="0">
                <a:solidFill>
                  <a:srgbClr val="008000"/>
                </a:solidFill>
                <a:effectLst/>
                <a:latin typeface="MonacakomiRegular"/>
              </a:rPr>
              <a:t>ボタン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'control-area'</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r>
              <a:rPr lang="en" altLang="ja-JP" sz="1400" b="0" dirty="0">
                <a:solidFill>
                  <a:srgbClr val="383838"/>
                </a:solidFill>
                <a:effectLst/>
                <a:latin typeface="MonacakomiRegular"/>
              </a:rPr>
              <a:t>    &lt;</a:t>
            </a:r>
            <a:r>
              <a:rPr lang="en" altLang="ja-JP" sz="1400" b="0" dirty="0">
                <a:solidFill>
                  <a:srgbClr val="800000"/>
                </a:solidFill>
                <a:effectLst/>
                <a:latin typeface="MonacakomiRegular"/>
              </a:rPr>
              <a:t>input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en" altLang="ja-JP" sz="1400" b="0" dirty="0" err="1">
                <a:solidFill>
                  <a:srgbClr val="0000FF"/>
                </a:solidFill>
                <a:effectLst/>
                <a:latin typeface="MonacakomiRegular"/>
              </a:rPr>
              <a:t>startButton</a:t>
            </a:r>
            <a:r>
              <a:rPr lang="en" altLang="ja-JP" sz="1400" b="0" dirty="0">
                <a:solidFill>
                  <a:srgbClr val="0000FF"/>
                </a:solidFill>
                <a:effectLst/>
                <a:latin typeface="MonacakomiRegular"/>
              </a:rPr>
              <a:t>"</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type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"button"</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value</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a:t>
            </a:r>
            <a:r>
              <a:rPr lang="ja-JP" altLang="en-US" sz="1400" b="0">
                <a:solidFill>
                  <a:srgbClr val="0000FF"/>
                </a:solidFill>
                <a:effectLst/>
                <a:latin typeface="MonacakomiRegular"/>
              </a:rPr>
              <a:t>スタート</a:t>
            </a:r>
            <a:r>
              <a:rPr lang="en-US" altLang="ja-JP" sz="1400" b="0" dirty="0">
                <a:solidFill>
                  <a:srgbClr val="0000FF"/>
                </a:solidFill>
                <a:effectLst/>
                <a:latin typeface="MonacakomiRegular"/>
              </a:rPr>
              <a:t>"</a:t>
            </a:r>
            <a:r>
              <a:rPr lang="ja-JP" altLang="en-US" sz="1400" b="0">
                <a:solidFill>
                  <a:srgbClr val="000000"/>
                </a:solidFill>
                <a:effectLst/>
                <a:latin typeface="MonacakomiRegular"/>
              </a:rPr>
              <a:t> </a:t>
            </a:r>
            <a:r>
              <a:rPr lang="en-US" altLang="ja-JP" sz="1400" b="0" dirty="0">
                <a:solidFill>
                  <a:srgbClr val="383838"/>
                </a:solidFill>
                <a:effectLst/>
                <a:latin typeface="MonacakomiRegular"/>
              </a:rPr>
              <a:t>/&gt;</a:t>
            </a:r>
            <a:endParaRPr lang="ja-JP" altLang="en-US" sz="1400" b="0">
              <a:solidFill>
                <a:srgbClr val="000000"/>
              </a:solidFill>
              <a:effectLst/>
              <a:latin typeface="MonacakomiRegular"/>
            </a:endParaRPr>
          </a:p>
          <a:p>
            <a:r>
              <a:rPr lang="en"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a:p>
            <a:endParaRPr lang="en" altLang="ja-JP" sz="1400" b="0" dirty="0">
              <a:solidFill>
                <a:srgbClr val="008000"/>
              </a:solidFill>
              <a:effectLst/>
              <a:latin typeface="MonacakomiRegular"/>
            </a:endParaRPr>
          </a:p>
          <a:p>
            <a:r>
              <a:rPr lang="en" altLang="ja-JP" sz="1400" b="0" dirty="0">
                <a:solidFill>
                  <a:srgbClr val="008000"/>
                </a:solidFill>
                <a:effectLst/>
                <a:latin typeface="MonacakomiRegular"/>
              </a:rPr>
              <a:t>&lt;!-- print()</a:t>
            </a:r>
            <a:r>
              <a:rPr lang="ja-JP" altLang="en-US" sz="1400" b="0">
                <a:solidFill>
                  <a:srgbClr val="008000"/>
                </a:solidFill>
                <a:effectLst/>
                <a:latin typeface="MonacakomiRegular"/>
              </a:rPr>
              <a:t>で文字を表示する領域 </a:t>
            </a:r>
            <a:r>
              <a:rPr lang="en-US" altLang="ja-JP" sz="1400" b="0" dirty="0">
                <a:solidFill>
                  <a:srgbClr val="008000"/>
                </a:solidFill>
                <a:effectLst/>
                <a:latin typeface="MonacakomiRegular"/>
              </a:rPr>
              <a:t>--&gt;</a:t>
            </a:r>
            <a:endParaRPr lang="ja-JP" altLang="en-US" sz="1400" b="0">
              <a:solidFill>
                <a:srgbClr val="000000"/>
              </a:solidFill>
              <a:effectLst/>
              <a:latin typeface="MonacakomiRegular"/>
            </a:endParaRPr>
          </a:p>
          <a:p>
            <a:r>
              <a:rPr lang="en-US" altLang="ja-JP" sz="1400" b="0" dirty="0">
                <a:solidFill>
                  <a:srgbClr val="383838"/>
                </a:solidFill>
                <a:effectLst/>
                <a:latin typeface="MonacakomiRegular"/>
              </a:rPr>
              <a:t>&lt;</a:t>
            </a:r>
            <a:r>
              <a:rPr lang="en" altLang="ja-JP" sz="1400" b="0" dirty="0">
                <a:solidFill>
                  <a:srgbClr val="800000"/>
                </a:solidFill>
                <a:effectLst/>
                <a:latin typeface="MonacakomiRegular"/>
              </a:rPr>
              <a:t>div</a:t>
            </a:r>
            <a:r>
              <a:rPr lang="en" altLang="ja-JP" sz="1400" b="0" dirty="0">
                <a:solidFill>
                  <a:srgbClr val="000000"/>
                </a:solidFill>
                <a:effectLst/>
                <a:latin typeface="MonacakomiRegular"/>
              </a:rPr>
              <a:t> </a:t>
            </a:r>
            <a:r>
              <a:rPr lang="en" altLang="ja-JP" sz="1400" b="0" dirty="0">
                <a:solidFill>
                  <a:srgbClr val="FF0000"/>
                </a:solidFill>
                <a:effectLst/>
                <a:latin typeface="MonacakomiRegular"/>
              </a:rPr>
              <a:t>id</a:t>
            </a:r>
            <a:r>
              <a:rPr lang="en" altLang="ja-JP" sz="1400" b="0" dirty="0">
                <a:solidFill>
                  <a:srgbClr val="383838"/>
                </a:solidFill>
                <a:effectLst/>
                <a:latin typeface="MonacakomiRegular"/>
              </a:rPr>
              <a:t>=</a:t>
            </a:r>
            <a:r>
              <a:rPr lang="en" altLang="ja-JP" sz="1400" b="0" dirty="0">
                <a:solidFill>
                  <a:srgbClr val="0000FF"/>
                </a:solidFill>
                <a:effectLst/>
                <a:latin typeface="MonacakomiRegular"/>
              </a:rPr>
              <a:t>'contents'</a:t>
            </a:r>
            <a:r>
              <a:rPr lang="en" altLang="ja-JP" sz="1400" b="0" dirty="0">
                <a:solidFill>
                  <a:srgbClr val="383838"/>
                </a:solidFill>
                <a:effectLst/>
                <a:latin typeface="MonacakomiRegular"/>
              </a:rPr>
              <a:t>&gt;&lt;/</a:t>
            </a:r>
            <a:r>
              <a:rPr lang="en" altLang="ja-JP" sz="1400" b="0" dirty="0">
                <a:solidFill>
                  <a:srgbClr val="800000"/>
                </a:solidFill>
                <a:effectLst/>
                <a:latin typeface="MonacakomiRegular"/>
              </a:rPr>
              <a:t>div</a:t>
            </a:r>
            <a:r>
              <a:rPr lang="en" altLang="ja-JP" sz="1400" b="0" dirty="0">
                <a:solidFill>
                  <a:srgbClr val="383838"/>
                </a:solidFill>
                <a:effectLst/>
                <a:latin typeface="MonacakomiRegular"/>
              </a:rPr>
              <a:t>&gt;</a:t>
            </a:r>
            <a:endParaRPr lang="en" altLang="ja-JP" sz="1400" b="0" dirty="0">
              <a:solidFill>
                <a:srgbClr val="000000"/>
              </a:solidFill>
              <a:effectLst/>
              <a:latin typeface="MonacakomiRegular"/>
            </a:endParaRPr>
          </a:p>
        </p:txBody>
      </p:sp>
      <p:sp>
        <p:nvSpPr>
          <p:cNvPr id="4" name="角丸四角形 85">
            <a:extLst>
              <a:ext uri="{FF2B5EF4-FFF2-40B4-BE49-F238E27FC236}">
                <a16:creationId xmlns:a16="http://schemas.microsoft.com/office/drawing/2014/main" id="{4988BC73-2A5B-2792-A337-439FE6C16309}"/>
              </a:ext>
            </a:extLst>
          </p:cNvPr>
          <p:cNvSpPr/>
          <p:nvPr/>
        </p:nvSpPr>
        <p:spPr>
          <a:xfrm>
            <a:off x="1377940" y="2770221"/>
            <a:ext cx="6409022"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アプリのタイトル</a:t>
            </a:r>
          </a:p>
        </p:txBody>
      </p:sp>
      <p:sp>
        <p:nvSpPr>
          <p:cNvPr id="8" name="角丸四角形 85">
            <a:extLst>
              <a:ext uri="{FF2B5EF4-FFF2-40B4-BE49-F238E27FC236}">
                <a16:creationId xmlns:a16="http://schemas.microsoft.com/office/drawing/2014/main" id="{0B142225-BBB5-8196-F898-485CD1E65F75}"/>
              </a:ext>
            </a:extLst>
          </p:cNvPr>
          <p:cNvSpPr/>
          <p:nvPr/>
        </p:nvSpPr>
        <p:spPr>
          <a:xfrm>
            <a:off x="1711887" y="3640135"/>
            <a:ext cx="6075075"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残り時間</a:t>
            </a:r>
          </a:p>
        </p:txBody>
      </p:sp>
      <p:sp>
        <p:nvSpPr>
          <p:cNvPr id="13" name="角丸四角形 85">
            <a:extLst>
              <a:ext uri="{FF2B5EF4-FFF2-40B4-BE49-F238E27FC236}">
                <a16:creationId xmlns:a16="http://schemas.microsoft.com/office/drawing/2014/main" id="{4AC35514-EA93-3D52-45E4-50A913F8FD24}"/>
              </a:ext>
            </a:extLst>
          </p:cNvPr>
          <p:cNvSpPr/>
          <p:nvPr/>
        </p:nvSpPr>
        <p:spPr>
          <a:xfrm>
            <a:off x="1713812" y="4695358"/>
            <a:ext cx="6075075" cy="260653"/>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ボタン</a:t>
            </a:r>
          </a:p>
        </p:txBody>
      </p:sp>
    </p:spTree>
    <p:extLst>
      <p:ext uri="{BB962C8B-B14F-4D97-AF65-F5344CB8AC3E}">
        <p14:creationId xmlns:p14="http://schemas.microsoft.com/office/powerpoint/2010/main" val="4276426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EBB8B-4F6A-42AF-993B-722EFF703DC2}"/>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0511169-E54B-4493-B599-D361F004876A}"/>
              </a:ext>
            </a:extLst>
          </p:cNvPr>
          <p:cNvSpPr>
            <a:spLocks noGrp="1"/>
          </p:cNvSpPr>
          <p:nvPr>
            <p:ph idx="1"/>
          </p:nvPr>
        </p:nvSpPr>
        <p:spPr/>
        <p:txBody>
          <a:bodyPr/>
          <a:lstStyle/>
          <a:p>
            <a:r>
              <a:rPr lang="ja-JP" altLang="en-US" sz="2000"/>
              <a:t>１秒経過するごとに実行する仕組み</a:t>
            </a:r>
            <a:endParaRPr kumimoji="1" lang="ja-JP" altLang="en-US" sz="2000">
              <a:latin typeface="UD デジタル 教科書体 N-R" panose="02020400000000000000" pitchFamily="17" charset="-128"/>
              <a:ea typeface="UD デジタル 教科書体 N-R" panose="02020400000000000000" pitchFamily="17" charset="-128"/>
            </a:endParaRPr>
          </a:p>
          <a:p>
            <a:pPr lvl="1"/>
            <a:endParaRPr kumimoji="1" lang="ja-JP" altLang="en-US" sz="2000">
              <a:latin typeface="UD デジタル 教科書体 N-R" panose="02020400000000000000" pitchFamily="17" charset="-128"/>
              <a:ea typeface="UD デジタル 教科書体 N-R" panose="02020400000000000000" pitchFamily="17" charset="-128"/>
            </a:endParaRPr>
          </a:p>
          <a:p>
            <a:pPr lvl="1"/>
            <a:endParaRPr kumimoji="1" lang="ja-JP" altLang="en-US"/>
          </a:p>
        </p:txBody>
      </p:sp>
      <p:sp>
        <p:nvSpPr>
          <p:cNvPr id="4" name="テキスト プレースホルダー 3">
            <a:extLst>
              <a:ext uri="{FF2B5EF4-FFF2-40B4-BE49-F238E27FC236}">
                <a16:creationId xmlns:a16="http://schemas.microsoft.com/office/drawing/2014/main" id="{4AA3D9A3-8AB6-4670-BCCE-42A661973429}"/>
              </a:ext>
            </a:extLst>
          </p:cNvPr>
          <p:cNvSpPr>
            <a:spLocks noGrp="1"/>
          </p:cNvSpPr>
          <p:nvPr>
            <p:ph type="body" sz="quarter" idx="10"/>
          </p:nvPr>
        </p:nvSpPr>
        <p:spPr/>
        <p:txBody>
          <a:bodyPr/>
          <a:lstStyle/>
          <a:p>
            <a:r>
              <a:rPr lang="en-US" altLang="ja-JP"/>
              <a:t>1</a:t>
            </a:r>
            <a:r>
              <a:rPr lang="ja-JP" altLang="en-US"/>
              <a:t>コマ目</a:t>
            </a:r>
          </a:p>
        </p:txBody>
      </p:sp>
      <p:sp>
        <p:nvSpPr>
          <p:cNvPr id="5" name="スライド番号プレースホルダー 4">
            <a:extLst>
              <a:ext uri="{FF2B5EF4-FFF2-40B4-BE49-F238E27FC236}">
                <a16:creationId xmlns:a16="http://schemas.microsoft.com/office/drawing/2014/main" id="{C56044E0-3F45-46C7-B6F7-4C4A9A0F421D}"/>
              </a:ext>
            </a:extLst>
          </p:cNvPr>
          <p:cNvSpPr>
            <a:spLocks noGrp="1"/>
          </p:cNvSpPr>
          <p:nvPr>
            <p:ph type="sldNum" sz="quarter" idx="12"/>
          </p:nvPr>
        </p:nvSpPr>
        <p:spPr/>
        <p:txBody>
          <a:bodyPr/>
          <a:lstStyle/>
          <a:p>
            <a:fld id="{9E0D9298-421E-4926-815D-31B4285E3528}" type="slidenum">
              <a:rPr lang="ja-JP" altLang="en-US" smtClean="0"/>
              <a:pPr/>
              <a:t>8</a:t>
            </a:fld>
            <a:endParaRPr lang="ja-JP" altLang="en-US" dirty="0"/>
          </a:p>
        </p:txBody>
      </p:sp>
      <p:pic>
        <p:nvPicPr>
          <p:cNvPr id="7" name="図 6" descr="テキスト, チャットまたはテキスト メッセージ&#10;&#10;自動的に生成された説明">
            <a:extLst>
              <a:ext uri="{FF2B5EF4-FFF2-40B4-BE49-F238E27FC236}">
                <a16:creationId xmlns:a16="http://schemas.microsoft.com/office/drawing/2014/main" id="{790CBBBE-5D62-66B5-9038-A95368626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37" y="1450754"/>
            <a:ext cx="3073400" cy="4838700"/>
          </a:xfrm>
          <a:prstGeom prst="rect">
            <a:avLst/>
          </a:prstGeom>
        </p:spPr>
      </p:pic>
      <p:pic>
        <p:nvPicPr>
          <p:cNvPr id="8" name="図 7" descr="テキスト, 手紙&#10;&#10;自動的に生成された説明">
            <a:extLst>
              <a:ext uri="{FF2B5EF4-FFF2-40B4-BE49-F238E27FC236}">
                <a16:creationId xmlns:a16="http://schemas.microsoft.com/office/drawing/2014/main" id="{FFB4CD62-13FF-2AF3-192B-FA3102781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874" y="3862961"/>
            <a:ext cx="3060700" cy="2425700"/>
          </a:xfrm>
          <a:prstGeom prst="rect">
            <a:avLst/>
          </a:prstGeom>
        </p:spPr>
      </p:pic>
      <p:sp>
        <p:nvSpPr>
          <p:cNvPr id="9" name="テキスト ボックス 8">
            <a:extLst>
              <a:ext uri="{FF2B5EF4-FFF2-40B4-BE49-F238E27FC236}">
                <a16:creationId xmlns:a16="http://schemas.microsoft.com/office/drawing/2014/main" id="{116509F6-277D-ADEB-6D7F-D5E23FE6355F}"/>
              </a:ext>
            </a:extLst>
          </p:cNvPr>
          <p:cNvSpPr txBox="1"/>
          <p:nvPr/>
        </p:nvSpPr>
        <p:spPr>
          <a:xfrm>
            <a:off x="4600730" y="1048869"/>
            <a:ext cx="4086994" cy="2308324"/>
          </a:xfrm>
          <a:prstGeom prst="rect">
            <a:avLst/>
          </a:prstGeom>
          <a:noFill/>
        </p:spPr>
        <p:txBody>
          <a:bodyPr wrap="square" rtlCol="0">
            <a:spAutoFit/>
          </a:bodyPr>
          <a:lstStyle/>
          <a:p>
            <a:r>
              <a:rPr lang="ja-JP" altLang="en-US">
                <a:latin typeface="UD Digi Kyokasho N-R" panose="02020400000000000000" pitchFamily="49" charset="-128"/>
                <a:ea typeface="UD Digi Kyokasho N-R" panose="02020400000000000000" pitchFamily="49" charset="-128"/>
              </a:rPr>
              <a:t>「１秒経ったら</a:t>
            </a:r>
            <a:endParaRPr lang="en-US" altLang="ja-JP" dirty="0">
              <a:latin typeface="UD Digi Kyokasho N-R" panose="02020400000000000000" pitchFamily="49" charset="-128"/>
              <a:ea typeface="UD Digi Kyokasho N-R" panose="02020400000000000000" pitchFamily="49" charset="-128"/>
            </a:endParaRPr>
          </a:p>
          <a:p>
            <a:r>
              <a:rPr lang="ja-JP" altLang="en-US">
                <a:latin typeface="UD Digi Kyokasho N-R" panose="02020400000000000000" pitchFamily="49" charset="-128"/>
                <a:ea typeface="UD Digi Kyokasho N-R" panose="02020400000000000000" pitchFamily="49" charset="-128"/>
              </a:rPr>
              <a:t>　関数</a:t>
            </a:r>
            <a:r>
              <a:rPr lang="en-US" altLang="ja-JP" dirty="0">
                <a:latin typeface="UD Digi Kyokasho N-R" panose="02020400000000000000" pitchFamily="49" charset="-128"/>
                <a:ea typeface="UD Digi Kyokasho N-R" panose="02020400000000000000" pitchFamily="49" charset="-128"/>
              </a:rPr>
              <a:t>main()</a:t>
            </a:r>
            <a:r>
              <a:rPr lang="ja-JP" altLang="en-US">
                <a:latin typeface="UD Digi Kyokasho N-R" panose="02020400000000000000" pitchFamily="49" charset="-128"/>
                <a:ea typeface="UD Digi Kyokasho N-R" panose="02020400000000000000" pitchFamily="49" charset="-128"/>
              </a:rPr>
              <a:t>を呼び出す」</a:t>
            </a:r>
            <a:endParaRPr lang="en-US" altLang="ja-JP" dirty="0">
              <a:latin typeface="UD Digi Kyokasho N-R" panose="02020400000000000000" pitchFamily="49" charset="-128"/>
              <a:ea typeface="UD Digi Kyokasho N-R" panose="02020400000000000000" pitchFamily="49" charset="-128"/>
            </a:endParaRPr>
          </a:p>
          <a:p>
            <a:r>
              <a:rPr kumimoji="1" lang="ja-JP" altLang="en-US">
                <a:latin typeface="UD Digi Kyokasho N-R" panose="02020400000000000000" pitchFamily="49" charset="-128"/>
                <a:ea typeface="UD Digi Kyokasho N-R" panose="02020400000000000000" pitchFamily="49" charset="-128"/>
              </a:rPr>
              <a:t>という仕組みを使う。</a:t>
            </a:r>
            <a:endParaRPr kumimoji="1" lang="en-US" altLang="ja-JP" dirty="0">
              <a:latin typeface="UD Digi Kyokasho N-R" panose="02020400000000000000" pitchFamily="49" charset="-128"/>
              <a:ea typeface="UD Digi Kyokasho N-R" panose="02020400000000000000" pitchFamily="49" charset="-128"/>
            </a:endParaRPr>
          </a:p>
          <a:p>
            <a:endParaRPr lang="en-US" altLang="ja-JP" dirty="0">
              <a:latin typeface="UD Digi Kyokasho N-R" panose="02020400000000000000" pitchFamily="49" charset="-128"/>
              <a:ea typeface="UD Digi Kyokasho N-R" panose="02020400000000000000" pitchFamily="49" charset="-128"/>
            </a:endParaRPr>
          </a:p>
          <a:p>
            <a:r>
              <a:rPr lang="ja-JP" altLang="en-US">
                <a:latin typeface="UD Digi Kyokasho N-R" panose="02020400000000000000" pitchFamily="49" charset="-128"/>
                <a:ea typeface="UD Digi Kyokasho N-R" panose="02020400000000000000" pitchFamily="49" charset="-128"/>
              </a:rPr>
              <a:t>秒数にあたる変数を用意し、その値を１ずつ減らしながら繰り返す。変数が０になったら終了するようにすると、</a:t>
            </a:r>
            <a:endParaRPr lang="en-US" altLang="ja-JP" dirty="0">
              <a:latin typeface="UD Digi Kyokasho N-R" panose="02020400000000000000" pitchFamily="49" charset="-128"/>
              <a:ea typeface="UD Digi Kyokasho N-R" panose="02020400000000000000" pitchFamily="49" charset="-128"/>
            </a:endParaRPr>
          </a:p>
          <a:p>
            <a:r>
              <a:rPr lang="ja-JP" altLang="en-US">
                <a:latin typeface="UD Digi Kyokasho N-R" panose="02020400000000000000" pitchFamily="49" charset="-128"/>
                <a:ea typeface="UD Digi Kyokasho N-R" panose="02020400000000000000" pitchFamily="49" charset="-128"/>
              </a:rPr>
              <a:t>カウントダウンタイマーの動作になる</a:t>
            </a:r>
            <a:endParaRPr kumimoji="1" lang="en-US" altLang="ja-JP" dirty="0">
              <a:latin typeface="UD Digi Kyokasho N-R" panose="02020400000000000000" pitchFamily="49" charset="-128"/>
              <a:ea typeface="UD Digi Kyokasho N-R" panose="02020400000000000000" pitchFamily="49" charset="-128"/>
            </a:endParaRPr>
          </a:p>
        </p:txBody>
      </p:sp>
    </p:spTree>
    <p:extLst>
      <p:ext uri="{BB962C8B-B14F-4D97-AF65-F5344CB8AC3E}">
        <p14:creationId xmlns:p14="http://schemas.microsoft.com/office/powerpoint/2010/main" val="3104142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DCB855-3DD3-4A19-3EBE-623C307572C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C1EE177-E1A5-562B-A360-097CCBB5BFA3}"/>
              </a:ext>
            </a:extLst>
          </p:cNvPr>
          <p:cNvSpPr>
            <a:spLocks noGrp="1"/>
          </p:cNvSpPr>
          <p:nvPr>
            <p:ph idx="1"/>
          </p:nvPr>
        </p:nvSpPr>
        <p:spPr/>
        <p:txBody>
          <a:bodyPr/>
          <a:lstStyle/>
          <a:p>
            <a:r>
              <a:rPr kumimoji="1" lang="en-US" altLang="ja-JP" dirty="0"/>
              <a:t>1</a:t>
            </a:r>
            <a:r>
              <a:rPr kumimoji="1" lang="ja-JP" altLang="en-US"/>
              <a:t>秒経過するごとに実行するプログラム</a:t>
            </a:r>
          </a:p>
        </p:txBody>
      </p:sp>
      <p:sp>
        <p:nvSpPr>
          <p:cNvPr id="4" name="テキスト プレースホルダー 3">
            <a:extLst>
              <a:ext uri="{FF2B5EF4-FFF2-40B4-BE49-F238E27FC236}">
                <a16:creationId xmlns:a16="http://schemas.microsoft.com/office/drawing/2014/main" id="{2AB8015D-46D9-D0C8-360A-81B8A06D6026}"/>
              </a:ext>
            </a:extLst>
          </p:cNvPr>
          <p:cNvSpPr>
            <a:spLocks noGrp="1"/>
          </p:cNvSpPr>
          <p:nvPr>
            <p:ph type="body" sz="quarter" idx="10"/>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3134C7D-BD1F-B4E8-1893-00C47A746188}"/>
              </a:ext>
            </a:extLst>
          </p:cNvPr>
          <p:cNvSpPr>
            <a:spLocks noGrp="1"/>
          </p:cNvSpPr>
          <p:nvPr>
            <p:ph type="sldNum" sz="quarter" idx="12"/>
          </p:nvPr>
        </p:nvSpPr>
        <p:spPr/>
        <p:txBody>
          <a:bodyPr/>
          <a:lstStyle/>
          <a:p>
            <a:fld id="{9E0D9298-421E-4926-815D-31B4285E3528}" type="slidenum">
              <a:rPr lang="ja-JP" altLang="en-US" smtClean="0"/>
              <a:pPr/>
              <a:t>9</a:t>
            </a:fld>
            <a:endParaRPr lang="ja-JP" altLang="en-US" dirty="0"/>
          </a:p>
        </p:txBody>
      </p:sp>
      <p:sp>
        <p:nvSpPr>
          <p:cNvPr id="14" name="テキスト ボックス 13">
            <a:extLst>
              <a:ext uri="{FF2B5EF4-FFF2-40B4-BE49-F238E27FC236}">
                <a16:creationId xmlns:a16="http://schemas.microsoft.com/office/drawing/2014/main" id="{9AF836B2-8A33-64F5-091B-3FD6201EFB42}"/>
              </a:ext>
            </a:extLst>
          </p:cNvPr>
          <p:cNvSpPr txBox="1"/>
          <p:nvPr/>
        </p:nvSpPr>
        <p:spPr>
          <a:xfrm>
            <a:off x="1367604" y="1459391"/>
            <a:ext cx="6640990" cy="5078313"/>
          </a:xfrm>
          <a:prstGeom prst="rect">
            <a:avLst/>
          </a:prstGeom>
          <a:noFill/>
          <a:ln>
            <a:solidFill>
              <a:schemeClr val="tx1"/>
            </a:solidFill>
          </a:ln>
        </p:spPr>
        <p:txBody>
          <a:bodyPr wrap="square" rtlCol="0">
            <a:spAutoFit/>
          </a:bodyPr>
          <a:lstStyle/>
          <a:p>
            <a:r>
              <a:rPr lang="en-US" altLang="ja-JP" sz="1200" b="0" dirty="0">
                <a:solidFill>
                  <a:srgbClr val="008000"/>
                </a:solidFill>
                <a:effectLst/>
                <a:latin typeface="MonacakomiRegular"/>
              </a:rPr>
              <a:t># </a:t>
            </a:r>
            <a:r>
              <a:rPr lang="ja-JP" altLang="en-US" sz="1200" b="0">
                <a:solidFill>
                  <a:srgbClr val="008000"/>
                </a:solidFill>
                <a:effectLst/>
                <a:latin typeface="MonacakomiRegular"/>
              </a:rPr>
              <a:t>スタートしたときに呼び出される処理。その後、</a:t>
            </a:r>
            <a:r>
              <a:rPr lang="en-US" altLang="ja-JP" sz="1200" b="0" dirty="0">
                <a:solidFill>
                  <a:srgbClr val="008000"/>
                </a:solidFill>
                <a:effectLst/>
                <a:latin typeface="MonacakomiRegular"/>
              </a:rPr>
              <a:t>1</a:t>
            </a:r>
            <a:r>
              <a:rPr lang="ja-JP" altLang="en-US" sz="1200" b="0">
                <a:solidFill>
                  <a:srgbClr val="008000"/>
                </a:solidFill>
                <a:effectLst/>
                <a:latin typeface="MonacakomiRegular"/>
              </a:rPr>
              <a:t>秒おきに実行される</a:t>
            </a:r>
            <a:endParaRPr lang="ja-JP" altLang="en-US" sz="1200" b="0">
              <a:solidFill>
                <a:srgbClr val="000000"/>
              </a:solidFill>
              <a:effectLst/>
              <a:latin typeface="MonacakomiRegular"/>
            </a:endParaRPr>
          </a:p>
          <a:p>
            <a:r>
              <a:rPr lang="en" altLang="ja-JP" sz="1200" b="0" dirty="0">
                <a:solidFill>
                  <a:srgbClr val="0000FF"/>
                </a:solidFill>
                <a:effectLst/>
                <a:latin typeface="MonacakomiRegular"/>
              </a:rPr>
              <a:t>def</a:t>
            </a:r>
            <a:r>
              <a:rPr lang="en" altLang="ja-JP" sz="1200" b="0" dirty="0">
                <a:solidFill>
                  <a:srgbClr val="000000"/>
                </a:solidFill>
                <a:effectLst/>
                <a:latin typeface="MonacakomiRegular"/>
              </a:rPr>
              <a:t> main():</a:t>
            </a:r>
          </a:p>
          <a:p>
            <a:r>
              <a:rPr lang="en-US" altLang="ja-JP" sz="1200" dirty="0">
                <a:solidFill>
                  <a:srgbClr val="0000FF"/>
                </a:solidFill>
                <a:latin typeface="MonacakomiRegular"/>
              </a:rPr>
              <a:t>  </a:t>
            </a:r>
            <a:r>
              <a:rPr lang="en" altLang="ja-JP" sz="1200" b="0" dirty="0">
                <a:solidFill>
                  <a:srgbClr val="0000FF"/>
                </a:solidFill>
                <a:effectLst/>
                <a:latin typeface="MonacakomiRegular"/>
              </a:rPr>
              <a:t>global</a:t>
            </a:r>
            <a:r>
              <a:rPr lang="en" altLang="ja-JP" sz="1200" b="0" dirty="0">
                <a:solidFill>
                  <a:srgbClr val="000000"/>
                </a:solidFill>
                <a:effectLst/>
                <a:latin typeface="MonacakomiRegular"/>
              </a:rPr>
              <a:t> first</a:t>
            </a:r>
          </a:p>
          <a:p>
            <a:r>
              <a:rPr lang="en" altLang="ja-JP" sz="1200" b="0" dirty="0">
                <a:solidFill>
                  <a:srgbClr val="0000FF"/>
                </a:solidFill>
                <a:effectLst/>
                <a:latin typeface="MonacakomiRegular"/>
              </a:rPr>
              <a:t>  global</a:t>
            </a:r>
            <a:r>
              <a:rPr lang="en" altLang="ja-JP" sz="1200" b="0" dirty="0">
                <a:solidFill>
                  <a:srgbClr val="000000"/>
                </a:solidFill>
                <a:effectLst/>
                <a:latin typeface="MonacakomiRegular"/>
              </a:rPr>
              <a:t> count</a:t>
            </a:r>
          </a:p>
          <a:p>
            <a:r>
              <a:rPr lang="en" altLang="ja-JP" sz="1200" b="0" dirty="0">
                <a:solidFill>
                  <a:srgbClr val="0000FF"/>
                </a:solidFill>
                <a:effectLst/>
                <a:latin typeface="MonacakomiRegular"/>
              </a:rPr>
              <a:t>  if</a:t>
            </a:r>
            <a:r>
              <a:rPr lang="en" altLang="ja-JP" sz="1200" b="0" dirty="0">
                <a:solidFill>
                  <a:srgbClr val="000000"/>
                </a:solidFill>
                <a:effectLst/>
                <a:latin typeface="MonacakomiRegular"/>
              </a:rPr>
              <a:t> first == </a:t>
            </a:r>
            <a:r>
              <a:rPr lang="en" altLang="ja-JP" sz="1200" b="0" dirty="0">
                <a:solidFill>
                  <a:srgbClr val="0000FF"/>
                </a:solidFill>
                <a:effectLst/>
                <a:latin typeface="MonacakomiRegular"/>
              </a:rPr>
              <a:t>True</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a:t>
            </a:r>
            <a:r>
              <a:rPr lang="ja-JP" altLang="en-US" sz="1200" b="0">
                <a:solidFill>
                  <a:srgbClr val="008000"/>
                </a:solidFill>
                <a:effectLst/>
                <a:latin typeface="MonacakomiRegular"/>
              </a:rPr>
              <a:t>開始時点</a:t>
            </a:r>
            <a:endParaRPr lang="en" altLang="ja-JP" sz="1200" b="0" dirty="0">
              <a:solidFill>
                <a:srgbClr val="000000"/>
              </a:solidFill>
              <a:effectLst/>
              <a:latin typeface="MonacakomiRegular"/>
            </a:endParaRPr>
          </a:p>
          <a:p>
            <a:endParaRPr lang="en" altLang="ja-JP" sz="1200" dirty="0">
              <a:solidFill>
                <a:srgbClr val="000000"/>
              </a:solidFill>
              <a:latin typeface="MonacakomiRegular"/>
            </a:endParaRPr>
          </a:p>
          <a:p>
            <a:r>
              <a:rPr lang="en" altLang="ja-JP" sz="1200" dirty="0">
                <a:solidFill>
                  <a:srgbClr val="000000"/>
                </a:solidFill>
                <a:latin typeface="MonacakomiRegular"/>
              </a:rPr>
              <a:t>  …</a:t>
            </a:r>
          </a:p>
          <a:p>
            <a:endParaRPr lang="en" altLang="ja-JP" sz="1200" b="0" dirty="0">
              <a:solidFill>
                <a:srgbClr val="0000FF"/>
              </a:solidFill>
              <a:effectLst/>
              <a:latin typeface="MonacakomiRegular"/>
            </a:endParaRPr>
          </a:p>
          <a:p>
            <a:r>
              <a:rPr lang="en" altLang="ja-JP" sz="1200" b="0" dirty="0">
                <a:solidFill>
                  <a:srgbClr val="0000FF"/>
                </a:solidFill>
                <a:effectLst/>
                <a:latin typeface="MonacakomiRegular"/>
              </a:rPr>
              <a:t>  if</a:t>
            </a:r>
            <a:r>
              <a:rPr lang="en" altLang="ja-JP" sz="1200" b="0" dirty="0">
                <a:solidFill>
                  <a:srgbClr val="000000"/>
                </a:solidFill>
                <a:effectLst/>
                <a:latin typeface="MonacakomiRegular"/>
              </a:rPr>
              <a:t> count &gt;= </a:t>
            </a:r>
            <a:r>
              <a:rPr lang="en" altLang="ja-JP" sz="1200" b="0" dirty="0">
                <a:solidFill>
                  <a:srgbClr val="098658"/>
                </a:solidFill>
                <a:effectLst/>
                <a:latin typeface="MonacakomiRegular"/>
              </a:rPr>
              <a:t>0</a:t>
            </a:r>
            <a:r>
              <a:rPr lang="en" altLang="ja-JP" sz="1200" b="0" dirty="0">
                <a:solidFill>
                  <a:srgbClr val="000000"/>
                </a:solidFill>
                <a:effectLst/>
                <a:latin typeface="MonacakomiRegular"/>
              </a:rPr>
              <a:t>:</a:t>
            </a:r>
          </a:p>
          <a:p>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timer.set_timeout</a:t>
            </a:r>
            <a:r>
              <a:rPr lang="en" altLang="ja-JP" sz="1200" b="0" dirty="0">
                <a:solidFill>
                  <a:srgbClr val="000000"/>
                </a:solidFill>
                <a:effectLst/>
                <a:latin typeface="MonacakomiRegular"/>
              </a:rPr>
              <a:t>(main, </a:t>
            </a:r>
            <a:r>
              <a:rPr lang="en" altLang="ja-JP" sz="1200" b="0" dirty="0">
                <a:solidFill>
                  <a:srgbClr val="098658"/>
                </a:solidFill>
                <a:effectLst/>
                <a:latin typeface="MonacakomiRegular"/>
              </a:rPr>
              <a:t>1000</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1</a:t>
            </a:r>
            <a:r>
              <a:rPr lang="ja-JP" altLang="en-US" sz="1200" b="0">
                <a:solidFill>
                  <a:srgbClr val="008000"/>
                </a:solidFill>
                <a:effectLst/>
                <a:latin typeface="MonacakomiRegular"/>
              </a:rPr>
              <a:t>秒後（</a:t>
            </a:r>
            <a:r>
              <a:rPr lang="en-US" altLang="ja-JP" sz="1200" b="0" dirty="0">
                <a:solidFill>
                  <a:srgbClr val="008000"/>
                </a:solidFill>
                <a:effectLst/>
                <a:latin typeface="MonacakomiRegular"/>
              </a:rPr>
              <a:t>1000</a:t>
            </a:r>
            <a:r>
              <a:rPr lang="ja-JP" altLang="en-US" sz="1200" b="0">
                <a:solidFill>
                  <a:srgbClr val="008000"/>
                </a:solidFill>
                <a:effectLst/>
                <a:latin typeface="MonacakomiRegular"/>
              </a:rPr>
              <a:t>ミリ秒後）に</a:t>
            </a:r>
            <a:r>
              <a:rPr lang="en" altLang="ja-JP" sz="1200" b="0" dirty="0">
                <a:solidFill>
                  <a:srgbClr val="008000"/>
                </a:solidFill>
                <a:effectLst/>
                <a:latin typeface="MonacakomiRegular"/>
              </a:rPr>
              <a:t>main</a:t>
            </a:r>
            <a:r>
              <a:rPr lang="ja-JP" altLang="en-US" sz="1200" b="0">
                <a:solidFill>
                  <a:srgbClr val="008000"/>
                </a:solidFill>
                <a:effectLst/>
                <a:latin typeface="MonacakomiRegular"/>
              </a:rPr>
              <a:t>を実行する</a:t>
            </a:r>
            <a:endParaRPr lang="ja-JP" altLang="en-US" sz="1200" b="0">
              <a:solidFill>
                <a:srgbClr val="000000"/>
              </a:solidFill>
              <a:effectLst/>
              <a:latin typeface="MonacakomiRegular"/>
            </a:endParaRPr>
          </a:p>
          <a:p>
            <a:r>
              <a:rPr lang="en" altLang="ja-JP" sz="1200" b="0" dirty="0">
                <a:solidFill>
                  <a:srgbClr val="0000FF"/>
                </a:solidFill>
                <a:effectLst/>
                <a:latin typeface="MonacakomiRegular"/>
              </a:rPr>
              <a:t>  else</a:t>
            </a:r>
            <a:r>
              <a:rPr lang="en" altLang="ja-JP" sz="1200" b="0" dirty="0">
                <a:solidFill>
                  <a:srgbClr val="000000"/>
                </a:solidFill>
                <a:effectLst/>
                <a:latin typeface="MonacakomiRegular"/>
              </a:rPr>
              <a:t>:</a:t>
            </a:r>
          </a:p>
          <a:p>
            <a:r>
              <a:rPr lang="en" altLang="ja-JP" sz="1200" b="0" dirty="0">
                <a:solidFill>
                  <a:srgbClr val="0000FF"/>
                </a:solidFill>
                <a:effectLst/>
                <a:latin typeface="MonacakomiRegular"/>
              </a:rPr>
              <a:t>    del</a:t>
            </a:r>
            <a:r>
              <a:rPr lang="en" altLang="ja-JP" sz="1200" b="0" dirty="0">
                <a:solidFill>
                  <a:srgbClr val="000000"/>
                </a:solidFill>
                <a:effectLst/>
                <a:latin typeface="MonacakomiRegular"/>
              </a:rPr>
              <a:t> document[</a:t>
            </a:r>
            <a:r>
              <a:rPr lang="en" altLang="ja-JP" sz="1200" b="0" dirty="0">
                <a:solidFill>
                  <a:srgbClr val="A31515"/>
                </a:solidFill>
                <a:effectLst/>
                <a:latin typeface="MonacakomiRegular"/>
              </a:rPr>
              <a:t>"</a:t>
            </a:r>
            <a:r>
              <a:rPr lang="en" altLang="ja-JP" sz="1200" b="0" dirty="0" err="1">
                <a:solidFill>
                  <a:srgbClr val="A31515"/>
                </a:solidFill>
                <a:effectLst/>
                <a:latin typeface="MonacakomiRegular"/>
              </a:rPr>
              <a:t>startButton</a:t>
            </a:r>
            <a:r>
              <a:rPr lang="en" altLang="ja-JP" sz="1200" b="0" dirty="0">
                <a:solidFill>
                  <a:srgbClr val="A31515"/>
                </a:solidFill>
                <a:effectLst/>
                <a:latin typeface="MonacakomiRegular"/>
              </a:rPr>
              <a:t>"</a:t>
            </a:r>
            <a:r>
              <a:rPr lang="en" altLang="ja-JP" sz="1200" b="0" dirty="0">
                <a:solidFill>
                  <a:srgbClr val="000000"/>
                </a:solidFill>
                <a:effectLst/>
                <a:latin typeface="MonacakomiRegular"/>
              </a:rPr>
              <a:t>].</a:t>
            </a:r>
            <a:r>
              <a:rPr lang="en" altLang="ja-JP" sz="1200" b="0" dirty="0" err="1">
                <a:solidFill>
                  <a:srgbClr val="000000"/>
                </a:solidFill>
                <a:effectLst/>
                <a:latin typeface="MonacakomiRegular"/>
              </a:rPr>
              <a:t>attrs</a:t>
            </a:r>
            <a:r>
              <a:rPr lang="en" altLang="ja-JP" sz="1200" b="0" dirty="0">
                <a:solidFill>
                  <a:srgbClr val="000000"/>
                </a:solidFill>
                <a:effectLst/>
                <a:latin typeface="MonacakomiRegular"/>
              </a:rPr>
              <a:t>[</a:t>
            </a:r>
            <a:r>
              <a:rPr lang="en" altLang="ja-JP" sz="1200" b="0" dirty="0">
                <a:solidFill>
                  <a:srgbClr val="A31515"/>
                </a:solidFill>
                <a:effectLst/>
                <a:latin typeface="MonacakomiRegular"/>
              </a:rPr>
              <a:t>"disabled"</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a:t>
            </a:r>
            <a:r>
              <a:rPr lang="ja-JP" altLang="en-US" sz="1200" b="0">
                <a:solidFill>
                  <a:srgbClr val="008000"/>
                </a:solidFill>
                <a:effectLst/>
                <a:latin typeface="MonacakomiRegular"/>
              </a:rPr>
              <a:t>スタートボタンを押せるようにする</a:t>
            </a:r>
            <a:endParaRPr lang="ja-JP" altLang="en-US" sz="1200" b="0">
              <a:solidFill>
                <a:srgbClr val="000000"/>
              </a:solidFill>
              <a:effectLst/>
              <a:latin typeface="MonacakomiRegular"/>
            </a:endParaRPr>
          </a:p>
          <a:p>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init</a:t>
            </a:r>
            <a:r>
              <a:rPr lang="en" altLang="ja-JP" sz="1200" b="0" dirty="0">
                <a:solidFill>
                  <a:srgbClr val="000000"/>
                </a:solidFill>
                <a:effectLst/>
                <a:latin typeface="MonacakomiRegular"/>
              </a:rPr>
              <a:t>()</a:t>
            </a:r>
          </a:p>
          <a:p>
            <a:endParaRPr lang="en" altLang="ja-JP" sz="1200" b="0" dirty="0">
              <a:solidFill>
                <a:srgbClr val="000000"/>
              </a:solidFill>
              <a:effectLst/>
              <a:latin typeface="MonacakomiRegular"/>
            </a:endParaRPr>
          </a:p>
          <a:p>
            <a:br>
              <a:rPr lang="en" altLang="ja-JP" sz="1200" b="0" dirty="0">
                <a:solidFill>
                  <a:srgbClr val="000000"/>
                </a:solidFill>
                <a:effectLst/>
                <a:latin typeface="MonacakomiRegular"/>
              </a:rPr>
            </a:br>
            <a:r>
              <a:rPr lang="en" altLang="ja-JP" sz="1200" b="0" dirty="0">
                <a:solidFill>
                  <a:srgbClr val="0000FF"/>
                </a:solidFill>
                <a:effectLst/>
                <a:latin typeface="MonacakomiRegular"/>
              </a:rPr>
              <a:t>def</a:t>
            </a:r>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clickStart</a:t>
            </a:r>
            <a:r>
              <a:rPr lang="en" altLang="ja-JP" sz="1200" b="0" dirty="0">
                <a:solidFill>
                  <a:srgbClr val="000000"/>
                </a:solidFill>
                <a:effectLst/>
                <a:latin typeface="MonacakomiRegular"/>
              </a:rPr>
              <a:t>(</a:t>
            </a:r>
            <a:r>
              <a:rPr lang="en" altLang="ja-JP" sz="1200" b="0" dirty="0" err="1">
                <a:solidFill>
                  <a:srgbClr val="000000"/>
                </a:solidFill>
                <a:effectLst/>
                <a:latin typeface="MonacakomiRegular"/>
              </a:rPr>
              <a:t>ev</a:t>
            </a:r>
            <a:r>
              <a:rPr lang="en" altLang="ja-JP" sz="1200" b="0" dirty="0">
                <a:solidFill>
                  <a:srgbClr val="000000"/>
                </a:solidFill>
                <a:effectLst/>
                <a:latin typeface="MonacakomiRegular"/>
              </a:rPr>
              <a:t>):</a:t>
            </a:r>
          </a:p>
          <a:p>
            <a:r>
              <a:rPr lang="en-US" altLang="ja-JP" sz="1200" dirty="0">
                <a:solidFill>
                  <a:srgbClr val="000000"/>
                </a:solidFill>
                <a:latin typeface="MonacakomiRegular"/>
              </a:rPr>
              <a:t>  </a:t>
            </a:r>
            <a:r>
              <a:rPr lang="en" altLang="ja-JP" sz="1200" b="0" dirty="0">
                <a:solidFill>
                  <a:srgbClr val="000000"/>
                </a:solidFill>
                <a:effectLst/>
                <a:latin typeface="MonacakomiRegular"/>
              </a:rPr>
              <a:t>main()</a:t>
            </a:r>
          </a:p>
          <a:p>
            <a:endParaRPr lang="en" altLang="ja-JP" sz="1200" dirty="0">
              <a:solidFill>
                <a:srgbClr val="000000"/>
              </a:solidFill>
              <a:latin typeface="MonacakomiRegular"/>
            </a:endParaRPr>
          </a:p>
          <a:p>
            <a:r>
              <a:rPr lang="en-US" altLang="ja-JP" sz="1200" b="0" dirty="0">
                <a:solidFill>
                  <a:srgbClr val="008000"/>
                </a:solidFill>
                <a:effectLst/>
                <a:latin typeface="MonacakomiRegular"/>
              </a:rPr>
              <a:t>#############################################</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 </a:t>
            </a:r>
            <a:r>
              <a:rPr lang="ja-JP" altLang="en-US" sz="1200" b="0">
                <a:solidFill>
                  <a:srgbClr val="008000"/>
                </a:solidFill>
                <a:effectLst/>
                <a:latin typeface="MonacakomiRegular"/>
              </a:rPr>
              <a:t>！この下の行は消さないで！</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a:t>
            </a:r>
            <a:endParaRPr lang="ja-JP" altLang="en-US" sz="1200" b="0">
              <a:solidFill>
                <a:srgbClr val="000000"/>
              </a:solidFill>
              <a:effectLst/>
              <a:latin typeface="MonacakomiRegular"/>
            </a:endParaRPr>
          </a:p>
          <a:p>
            <a:r>
              <a:rPr lang="en" altLang="ja-JP" sz="1200" b="0" dirty="0" err="1">
                <a:solidFill>
                  <a:srgbClr val="000000"/>
                </a:solidFill>
                <a:effectLst/>
                <a:latin typeface="MonacakomiRegular"/>
              </a:rPr>
              <a:t>init</a:t>
            </a:r>
            <a:r>
              <a:rPr lang="en" altLang="ja-JP" sz="1200" b="0" dirty="0">
                <a:solidFill>
                  <a:srgbClr val="000000"/>
                </a:solidFill>
                <a:effectLst/>
                <a:latin typeface="MonacakomiRegular"/>
              </a:rPr>
              <a:t>() </a:t>
            </a:r>
            <a:r>
              <a:rPr lang="en" altLang="ja-JP" sz="1200" b="0" dirty="0">
                <a:solidFill>
                  <a:srgbClr val="008000"/>
                </a:solidFill>
                <a:effectLst/>
                <a:latin typeface="MonacakomiRegular"/>
              </a:rPr>
              <a:t># </a:t>
            </a:r>
            <a:r>
              <a:rPr lang="ja-JP" altLang="en-US" sz="1200" b="0">
                <a:solidFill>
                  <a:srgbClr val="008000"/>
                </a:solidFill>
                <a:effectLst/>
                <a:latin typeface="MonacakomiRegular"/>
              </a:rPr>
              <a:t>初期化処理を実行する</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 </a:t>
            </a:r>
            <a:r>
              <a:rPr lang="en" altLang="ja-JP" sz="1200" b="0" dirty="0">
                <a:solidFill>
                  <a:srgbClr val="008000"/>
                </a:solidFill>
                <a:effectLst/>
                <a:latin typeface="MonacakomiRegular"/>
              </a:rPr>
              <a:t>HTML</a:t>
            </a:r>
            <a:r>
              <a:rPr lang="ja-JP" altLang="en-US" sz="1200" b="0">
                <a:solidFill>
                  <a:srgbClr val="008000"/>
                </a:solidFill>
                <a:effectLst/>
                <a:latin typeface="MonacakomiRegular"/>
              </a:rPr>
              <a:t>に書いた</a:t>
            </a:r>
            <a:r>
              <a:rPr lang="en-US" altLang="ja-JP" sz="1200" b="0" dirty="0">
                <a:solidFill>
                  <a:srgbClr val="008000"/>
                </a:solidFill>
                <a:effectLst/>
                <a:latin typeface="MonacakomiRegular"/>
              </a:rPr>
              <a:t>"</a:t>
            </a:r>
            <a:r>
              <a:rPr lang="en" altLang="ja-JP" sz="1200" b="0" dirty="0" err="1">
                <a:solidFill>
                  <a:srgbClr val="008000"/>
                </a:solidFill>
                <a:effectLst/>
                <a:latin typeface="MonacakomiRegular"/>
              </a:rPr>
              <a:t>startButton</a:t>
            </a:r>
            <a:r>
              <a:rPr lang="en" altLang="ja-JP" sz="1200" b="0" dirty="0">
                <a:solidFill>
                  <a:srgbClr val="008000"/>
                </a:solidFill>
                <a:effectLst/>
                <a:latin typeface="MonacakomiRegular"/>
              </a:rPr>
              <a:t>"</a:t>
            </a:r>
            <a:r>
              <a:rPr lang="ja-JP" altLang="en-US" sz="1200" b="0">
                <a:solidFill>
                  <a:srgbClr val="008000"/>
                </a:solidFill>
                <a:effectLst/>
                <a:latin typeface="MonacakomiRegular"/>
              </a:rPr>
              <a:t>がクリックされたら、関数</a:t>
            </a:r>
            <a:r>
              <a:rPr lang="en" altLang="ja-JP" sz="1200" b="0" dirty="0">
                <a:solidFill>
                  <a:srgbClr val="008000"/>
                </a:solidFill>
                <a:effectLst/>
                <a:latin typeface="MonacakomiRegular"/>
              </a:rPr>
              <a:t>main</a:t>
            </a:r>
            <a:r>
              <a:rPr lang="ja-JP" altLang="en-US" sz="1200" b="0">
                <a:solidFill>
                  <a:srgbClr val="008000"/>
                </a:solidFill>
                <a:effectLst/>
                <a:latin typeface="MonacakomiRegular"/>
              </a:rPr>
              <a:t>を呼び出すように設定する</a:t>
            </a:r>
            <a:endParaRPr lang="ja-JP" altLang="en-US" sz="1200" b="0">
              <a:solidFill>
                <a:srgbClr val="000000"/>
              </a:solidFill>
              <a:effectLst/>
              <a:latin typeface="MonacakomiRegular"/>
            </a:endParaRPr>
          </a:p>
          <a:p>
            <a:r>
              <a:rPr lang="en-US" altLang="ja-JP" sz="1200" b="0" dirty="0">
                <a:solidFill>
                  <a:srgbClr val="008000"/>
                </a:solidFill>
                <a:effectLst/>
                <a:latin typeface="MonacakomiRegular"/>
              </a:rPr>
              <a:t># </a:t>
            </a:r>
            <a:r>
              <a:rPr lang="ja-JP" altLang="en-US" sz="1200" b="0">
                <a:solidFill>
                  <a:srgbClr val="008000"/>
                </a:solidFill>
                <a:effectLst/>
                <a:latin typeface="MonacakomiRegular"/>
              </a:rPr>
              <a:t>（</a:t>
            </a:r>
            <a:r>
              <a:rPr lang="en-US" altLang="ja-JP" sz="1200" b="0" dirty="0">
                <a:solidFill>
                  <a:srgbClr val="008000"/>
                </a:solidFill>
                <a:effectLst/>
                <a:latin typeface="MonacakomiRegular"/>
              </a:rPr>
              <a:t>※</a:t>
            </a:r>
            <a:r>
              <a:rPr lang="ja-JP" altLang="en-US" sz="1200" b="0">
                <a:solidFill>
                  <a:srgbClr val="008000"/>
                </a:solidFill>
                <a:effectLst/>
                <a:latin typeface="MonacakomiRegular"/>
              </a:rPr>
              <a:t>ボタンが押されたときに実行するよう仕掛けをするだけで、実際に</a:t>
            </a:r>
            <a:r>
              <a:rPr lang="en" altLang="ja-JP" sz="1200" b="0" dirty="0">
                <a:solidFill>
                  <a:srgbClr val="008000"/>
                </a:solidFill>
                <a:effectLst/>
                <a:latin typeface="MonacakomiRegular"/>
              </a:rPr>
              <a:t>main</a:t>
            </a:r>
            <a:r>
              <a:rPr lang="ja-JP" altLang="en-US" sz="1200" b="0">
                <a:solidFill>
                  <a:srgbClr val="008000"/>
                </a:solidFill>
                <a:effectLst/>
                <a:latin typeface="MonacakomiRegular"/>
              </a:rPr>
              <a:t>は実行はしない）。</a:t>
            </a:r>
            <a:endParaRPr lang="ja-JP" altLang="en-US" sz="1200" b="0">
              <a:solidFill>
                <a:srgbClr val="000000"/>
              </a:solidFill>
              <a:effectLst/>
              <a:latin typeface="MonacakomiRegular"/>
            </a:endParaRPr>
          </a:p>
          <a:p>
            <a:r>
              <a:rPr lang="en" altLang="ja-JP" sz="1200" b="0" dirty="0">
                <a:solidFill>
                  <a:srgbClr val="000000"/>
                </a:solidFill>
                <a:effectLst/>
                <a:latin typeface="MonacakomiRegular"/>
              </a:rPr>
              <a:t>document[</a:t>
            </a:r>
            <a:r>
              <a:rPr lang="en" altLang="ja-JP" sz="1200" b="0" dirty="0">
                <a:solidFill>
                  <a:srgbClr val="A31515"/>
                </a:solidFill>
                <a:effectLst/>
                <a:latin typeface="MonacakomiRegular"/>
              </a:rPr>
              <a:t>"</a:t>
            </a:r>
            <a:r>
              <a:rPr lang="en" altLang="ja-JP" sz="1200" b="0" dirty="0" err="1">
                <a:solidFill>
                  <a:srgbClr val="A31515"/>
                </a:solidFill>
                <a:effectLst/>
                <a:latin typeface="MonacakomiRegular"/>
              </a:rPr>
              <a:t>startButton</a:t>
            </a:r>
            <a:r>
              <a:rPr lang="en" altLang="ja-JP" sz="1200" b="0" dirty="0">
                <a:solidFill>
                  <a:srgbClr val="A31515"/>
                </a:solidFill>
                <a:effectLst/>
                <a:latin typeface="MonacakomiRegular"/>
              </a:rPr>
              <a:t>"</a:t>
            </a:r>
            <a:r>
              <a:rPr lang="en" altLang="ja-JP" sz="1200" b="0" dirty="0">
                <a:solidFill>
                  <a:srgbClr val="000000"/>
                </a:solidFill>
                <a:effectLst/>
                <a:latin typeface="MonacakomiRegular"/>
              </a:rPr>
              <a:t>].bind(</a:t>
            </a:r>
            <a:r>
              <a:rPr lang="en" altLang="ja-JP" sz="1200" b="0" dirty="0">
                <a:solidFill>
                  <a:srgbClr val="A31515"/>
                </a:solidFill>
                <a:effectLst/>
                <a:latin typeface="MonacakomiRegular"/>
              </a:rPr>
              <a:t>"click"</a:t>
            </a:r>
            <a:r>
              <a:rPr lang="en" altLang="ja-JP" sz="1200" b="0" dirty="0">
                <a:solidFill>
                  <a:srgbClr val="000000"/>
                </a:solidFill>
                <a:effectLst/>
                <a:latin typeface="MonacakomiRegular"/>
              </a:rPr>
              <a:t>, </a:t>
            </a:r>
            <a:r>
              <a:rPr lang="en" altLang="ja-JP" sz="1200" b="0" dirty="0" err="1">
                <a:solidFill>
                  <a:srgbClr val="000000"/>
                </a:solidFill>
                <a:effectLst/>
                <a:latin typeface="MonacakomiRegular"/>
              </a:rPr>
              <a:t>clickStart</a:t>
            </a:r>
            <a:r>
              <a:rPr lang="en" altLang="ja-JP" sz="1200" b="0" dirty="0">
                <a:solidFill>
                  <a:srgbClr val="000000"/>
                </a:solidFill>
                <a:effectLst/>
                <a:latin typeface="MonacakomiRegular"/>
              </a:rPr>
              <a:t>)</a:t>
            </a:r>
          </a:p>
        </p:txBody>
      </p:sp>
      <p:sp>
        <p:nvSpPr>
          <p:cNvPr id="15" name="テキスト ボックス 14">
            <a:extLst>
              <a:ext uri="{FF2B5EF4-FFF2-40B4-BE49-F238E27FC236}">
                <a16:creationId xmlns:a16="http://schemas.microsoft.com/office/drawing/2014/main" id="{74657F3D-7115-0879-1913-E94CCDF74EC1}"/>
              </a:ext>
            </a:extLst>
          </p:cNvPr>
          <p:cNvSpPr txBox="1"/>
          <p:nvPr/>
        </p:nvSpPr>
        <p:spPr>
          <a:xfrm>
            <a:off x="1367604" y="1084738"/>
            <a:ext cx="3086381" cy="30777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dirty="0" err="1">
                <a:latin typeface="UD デジタル 教科書体 N-R" panose="02020400000000000000" pitchFamily="17" charset="-128"/>
                <a:ea typeface="UD デジタル 教科書体 N-R" panose="02020400000000000000" pitchFamily="17" charset="-128"/>
              </a:rPr>
              <a:t>python.py</a:t>
            </a:r>
            <a:r>
              <a:rPr kumimoji="1" lang="ja-JP" altLang="en-US" sz="1400">
                <a:latin typeface="UD デジタル 教科書体 N-R" panose="02020400000000000000" pitchFamily="17" charset="-128"/>
                <a:ea typeface="UD デジタル 教科書体 N-R" panose="02020400000000000000" pitchFamily="17" charset="-128"/>
              </a:rPr>
              <a:t>の</a:t>
            </a:r>
            <a:r>
              <a:rPr kumimoji="1" lang="en-US" altLang="ja-JP" sz="1400" dirty="0">
                <a:latin typeface="UD デジタル 教科書体 N-R" panose="02020400000000000000" pitchFamily="17" charset="-128"/>
                <a:ea typeface="UD デジタル 教科書体 N-R" panose="02020400000000000000" pitchFamily="17" charset="-128"/>
              </a:rPr>
              <a:t>54</a:t>
            </a:r>
            <a:r>
              <a:rPr kumimoji="1" lang="ja-JP" altLang="en-US" sz="1400">
                <a:latin typeface="UD デジタル 教科書体 N-R" panose="02020400000000000000" pitchFamily="17" charset="-128"/>
                <a:ea typeface="UD デジタル 教科書体 N-R" panose="02020400000000000000" pitchFamily="17" charset="-128"/>
              </a:rPr>
              <a:t>行目から下</a:t>
            </a:r>
            <a:endParaRPr kumimoji="1" lang="en-US" altLang="ja-JP" sz="1400" dirty="0">
              <a:latin typeface="UD デジタル 教科書体 N-R" panose="02020400000000000000" pitchFamily="17" charset="-128"/>
              <a:ea typeface="UD デジタル 教科書体 N-R" panose="02020400000000000000" pitchFamily="17" charset="-128"/>
            </a:endParaRPr>
          </a:p>
        </p:txBody>
      </p:sp>
      <p:sp>
        <p:nvSpPr>
          <p:cNvPr id="16" name="角丸四角形 85">
            <a:extLst>
              <a:ext uri="{FF2B5EF4-FFF2-40B4-BE49-F238E27FC236}">
                <a16:creationId xmlns:a16="http://schemas.microsoft.com/office/drawing/2014/main" id="{A9D7EBE8-15D2-8E69-81DD-12D2629E4E60}"/>
              </a:ext>
            </a:extLst>
          </p:cNvPr>
          <p:cNvSpPr/>
          <p:nvPr/>
        </p:nvSpPr>
        <p:spPr>
          <a:xfrm>
            <a:off x="1403649" y="2467918"/>
            <a:ext cx="6531561" cy="426120"/>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1200">
                <a:latin typeface="UD デジタル 教科書体 N-R" panose="02020400000000000000" pitchFamily="17" charset="-128"/>
                <a:ea typeface="UD デジタル 教科書体 N-R" panose="02020400000000000000" pitchFamily="17" charset="-128"/>
              </a:rPr>
              <a:t>（中略）</a:t>
            </a:r>
          </a:p>
        </p:txBody>
      </p:sp>
      <p:sp>
        <p:nvSpPr>
          <p:cNvPr id="17" name="角丸四角形 85">
            <a:extLst>
              <a:ext uri="{FF2B5EF4-FFF2-40B4-BE49-F238E27FC236}">
                <a16:creationId xmlns:a16="http://schemas.microsoft.com/office/drawing/2014/main" id="{A6AE04A8-3B60-E669-7B16-1D660F6BB615}"/>
              </a:ext>
            </a:extLst>
          </p:cNvPr>
          <p:cNvSpPr/>
          <p:nvPr/>
        </p:nvSpPr>
        <p:spPr>
          <a:xfrm>
            <a:off x="1403649" y="1655161"/>
            <a:ext cx="6557954" cy="2267755"/>
          </a:xfrm>
          <a:prstGeom prst="roundRect">
            <a:avLst>
              <a:gd name="adj" fmla="val 6718"/>
            </a:avLst>
          </a:prstGeom>
          <a:noFill/>
        </p:spPr>
        <p:style>
          <a:lnRef idx="2">
            <a:schemeClr val="accent1"/>
          </a:lnRef>
          <a:fillRef idx="1">
            <a:schemeClr val="lt1"/>
          </a:fillRef>
          <a:effectRef idx="0">
            <a:schemeClr val="accent1"/>
          </a:effectRef>
          <a:fontRef idx="minor">
            <a:schemeClr val="dk1"/>
          </a:fontRef>
        </p:style>
        <p:txBody>
          <a:bodyPr rtlCol="0" anchor="t"/>
          <a:lstStyle/>
          <a:p>
            <a:pPr algn="r"/>
            <a:r>
              <a:rPr kumimoji="1" lang="ja-JP" altLang="en-US" sz="1200">
                <a:latin typeface="UD デジタル 教科書体 N-R" panose="02020400000000000000" pitchFamily="17" charset="-128"/>
                <a:ea typeface="UD デジタル 教科書体 N-R" panose="02020400000000000000" pitchFamily="17" charset="-128"/>
              </a:rPr>
              <a:t>関数（処理のまとまり）</a:t>
            </a:r>
          </a:p>
        </p:txBody>
      </p:sp>
      <p:sp>
        <p:nvSpPr>
          <p:cNvPr id="18" name="角丸四角形 85">
            <a:extLst>
              <a:ext uri="{FF2B5EF4-FFF2-40B4-BE49-F238E27FC236}">
                <a16:creationId xmlns:a16="http://schemas.microsoft.com/office/drawing/2014/main" id="{D2D03F0F-BC22-0266-C451-2D9FF3A75336}"/>
              </a:ext>
            </a:extLst>
          </p:cNvPr>
          <p:cNvSpPr/>
          <p:nvPr/>
        </p:nvSpPr>
        <p:spPr>
          <a:xfrm>
            <a:off x="1509726" y="2921508"/>
            <a:ext cx="6425484" cy="4143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t"/>
          <a:lstStyle/>
          <a:p>
            <a:pPr algn="ctr"/>
            <a:r>
              <a:rPr kumimoji="1" lang="ja-JP" altLang="en-US" sz="1200">
                <a:latin typeface="UD デジタル 教科書体 N-R" panose="02020400000000000000" pitchFamily="17" charset="-128"/>
                <a:ea typeface="UD デジタル 教科書体 N-R" panose="02020400000000000000" pitchFamily="17" charset="-128"/>
              </a:rPr>
              <a:t>もし、変数</a:t>
            </a:r>
            <a:r>
              <a:rPr kumimoji="1" lang="en-US" altLang="ja-JP" sz="1200" dirty="0">
                <a:latin typeface="UD デジタル 教科書体 N-R" panose="02020400000000000000" pitchFamily="17" charset="-128"/>
                <a:ea typeface="UD デジタル 教科書体 N-R" panose="02020400000000000000" pitchFamily="17" charset="-128"/>
              </a:rPr>
              <a:t>count</a:t>
            </a:r>
            <a:r>
              <a:rPr kumimoji="1" lang="ja-JP" altLang="en-US" sz="1200">
                <a:latin typeface="UD デジタル 教科書体 N-R" panose="02020400000000000000" pitchFamily="17" charset="-128"/>
                <a:ea typeface="UD デジタル 教科書体 N-R" panose="02020400000000000000" pitchFamily="17" charset="-128"/>
              </a:rPr>
              <a:t>が</a:t>
            </a:r>
            <a:r>
              <a:rPr kumimoji="1" lang="en-US" altLang="ja-JP" sz="1200" dirty="0">
                <a:latin typeface="UD デジタル 教科書体 N-R" panose="02020400000000000000" pitchFamily="17" charset="-128"/>
                <a:ea typeface="UD デジタル 教科書体 N-R" panose="02020400000000000000" pitchFamily="17" charset="-128"/>
              </a:rPr>
              <a:t>0</a:t>
            </a:r>
            <a:r>
              <a:rPr kumimoji="1" lang="ja-JP" altLang="en-US" sz="1200">
                <a:latin typeface="UD デジタル 教科書体 N-R" panose="02020400000000000000" pitchFamily="17" charset="-128"/>
                <a:ea typeface="UD デジタル 教科書体 N-R" panose="02020400000000000000" pitchFamily="17" charset="-128"/>
              </a:rPr>
              <a:t>以上なら</a:t>
            </a:r>
          </a:p>
        </p:txBody>
      </p:sp>
      <p:sp>
        <p:nvSpPr>
          <p:cNvPr id="19" name="角丸四角形 85">
            <a:extLst>
              <a:ext uri="{FF2B5EF4-FFF2-40B4-BE49-F238E27FC236}">
                <a16:creationId xmlns:a16="http://schemas.microsoft.com/office/drawing/2014/main" id="{A1C7C562-4621-CBB6-DAF0-9E1FCEEE6ADC}"/>
              </a:ext>
            </a:extLst>
          </p:cNvPr>
          <p:cNvSpPr/>
          <p:nvPr/>
        </p:nvSpPr>
        <p:spPr>
          <a:xfrm>
            <a:off x="1403648" y="4212874"/>
            <a:ext cx="6531561" cy="4143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err="1">
                <a:latin typeface="UD デジタル 教科書体 N-R" panose="02020400000000000000" pitchFamily="17" charset="-128"/>
                <a:ea typeface="UD デジタル 教科書体 N-R" panose="02020400000000000000" pitchFamily="17" charset="-128"/>
              </a:rPr>
              <a:t>clickStart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が呼び出されたら、</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関数</a:t>
            </a:r>
            <a:r>
              <a:rPr kumimoji="1" lang="en-US" altLang="ja-JP" sz="1200" dirty="0">
                <a:latin typeface="UD デジタル 教科書体 N-R" panose="02020400000000000000" pitchFamily="17" charset="-128"/>
                <a:ea typeface="UD デジタル 教科書体 N-R" panose="02020400000000000000" pitchFamily="17" charset="-128"/>
              </a:rPr>
              <a:t>main()</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20" name="角丸四角形 85">
            <a:extLst>
              <a:ext uri="{FF2B5EF4-FFF2-40B4-BE49-F238E27FC236}">
                <a16:creationId xmlns:a16="http://schemas.microsoft.com/office/drawing/2014/main" id="{EC9AA79D-2B9E-2069-E70A-46D88A41369E}"/>
              </a:ext>
            </a:extLst>
          </p:cNvPr>
          <p:cNvSpPr/>
          <p:nvPr/>
        </p:nvSpPr>
        <p:spPr>
          <a:xfrm>
            <a:off x="1403647" y="6087849"/>
            <a:ext cx="6531561" cy="41439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b"/>
          <a:lstStyle/>
          <a:p>
            <a:pPr algn="r"/>
            <a:r>
              <a:rPr kumimoji="1" lang="en-US" altLang="ja-JP" sz="1200" dirty="0">
                <a:latin typeface="UD デジタル 教科書体 N-R" panose="02020400000000000000" pitchFamily="17" charset="-128"/>
                <a:ea typeface="UD デジタル 教科書体 N-R" panose="02020400000000000000" pitchFamily="17" charset="-128"/>
              </a:rPr>
              <a:t>HTML</a:t>
            </a:r>
            <a:r>
              <a:rPr kumimoji="1" lang="ja-JP" altLang="en-US" sz="1200">
                <a:latin typeface="UD デジタル 教科書体 N-R" panose="02020400000000000000" pitchFamily="17" charset="-128"/>
                <a:ea typeface="UD デジタル 教科書体 N-R" panose="02020400000000000000" pitchFamily="17" charset="-128"/>
              </a:rPr>
              <a:t>の要素</a:t>
            </a:r>
            <a:r>
              <a:rPr kumimoji="1" lang="en-US" altLang="ja-JP" sz="1200" dirty="0" err="1">
                <a:latin typeface="UD デジタル 教科書体 N-R" panose="02020400000000000000" pitchFamily="17" charset="-128"/>
                <a:ea typeface="UD デジタル 教科書体 N-R" panose="02020400000000000000" pitchFamily="17" charset="-128"/>
              </a:rPr>
              <a:t>startButton</a:t>
            </a:r>
            <a:r>
              <a:rPr kumimoji="1" lang="ja-JP" altLang="en-US" sz="1200">
                <a:latin typeface="UD デジタル 教科書体 N-R" panose="02020400000000000000" pitchFamily="17" charset="-128"/>
                <a:ea typeface="UD デジタル 教科書体 N-R" panose="02020400000000000000" pitchFamily="17" charset="-128"/>
              </a:rPr>
              <a:t>が</a:t>
            </a:r>
            <a:endParaRPr kumimoji="1" lang="en-US" altLang="ja-JP" sz="1200" dirty="0">
              <a:latin typeface="UD デジタル 教科書体 N-R" panose="02020400000000000000" pitchFamily="17" charset="-128"/>
              <a:ea typeface="UD デジタル 教科書体 N-R" panose="02020400000000000000" pitchFamily="17" charset="-128"/>
            </a:endParaRPr>
          </a:p>
          <a:p>
            <a:pPr algn="r"/>
            <a:r>
              <a:rPr kumimoji="1" lang="ja-JP" altLang="en-US" sz="1200">
                <a:latin typeface="UD デジタル 教科書体 N-R" panose="02020400000000000000" pitchFamily="17" charset="-128"/>
                <a:ea typeface="UD デジタル 教科書体 N-R" panose="02020400000000000000" pitchFamily="17" charset="-128"/>
              </a:rPr>
              <a:t>クリックされたら、関数</a:t>
            </a:r>
            <a:r>
              <a:rPr kumimoji="1" lang="en-US" altLang="ja-JP" sz="1200" dirty="0" err="1">
                <a:latin typeface="UD デジタル 教科書体 N-R" panose="02020400000000000000" pitchFamily="17" charset="-128"/>
                <a:ea typeface="UD デジタル 教科書体 N-R" panose="02020400000000000000" pitchFamily="17" charset="-128"/>
              </a:rPr>
              <a:t>clickStart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を呼び出すように設定する</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21" name="角丸四角形 85">
            <a:extLst>
              <a:ext uri="{FF2B5EF4-FFF2-40B4-BE49-F238E27FC236}">
                <a16:creationId xmlns:a16="http://schemas.microsoft.com/office/drawing/2014/main" id="{A15DE20E-A7C8-CC6C-2D04-E4BFF37ADC47}"/>
              </a:ext>
            </a:extLst>
          </p:cNvPr>
          <p:cNvSpPr/>
          <p:nvPr/>
        </p:nvSpPr>
        <p:spPr>
          <a:xfrm>
            <a:off x="1403646" y="5316191"/>
            <a:ext cx="6531561" cy="1846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r"/>
            <a:r>
              <a:rPr kumimoji="1" lang="ja-JP" altLang="en-US" sz="1200">
                <a:latin typeface="UD デジタル 教科書体 N-R" panose="02020400000000000000" pitchFamily="17" charset="-128"/>
                <a:ea typeface="UD デジタル 教科書体 N-R" panose="02020400000000000000" pitchFamily="17" charset="-128"/>
              </a:rPr>
              <a:t>初期化処理の関数</a:t>
            </a:r>
            <a:r>
              <a:rPr kumimoji="1" lang="en-US" altLang="ja-JP" sz="1200" dirty="0" err="1">
                <a:latin typeface="UD デジタル 教科書体 N-R" panose="02020400000000000000" pitchFamily="17" charset="-128"/>
                <a:ea typeface="UD デジタル 教科書体 N-R" panose="02020400000000000000" pitchFamily="17" charset="-128"/>
              </a:rPr>
              <a:t>init</a:t>
            </a:r>
            <a:r>
              <a:rPr kumimoji="1" lang="en-US" altLang="ja-JP" sz="1200" dirty="0">
                <a:latin typeface="UD デジタル 教科書体 N-R" panose="02020400000000000000" pitchFamily="17" charset="-128"/>
                <a:ea typeface="UD デジタル 教科書体 N-R" panose="02020400000000000000" pitchFamily="17" charset="-128"/>
              </a:rPr>
              <a:t>()</a:t>
            </a:r>
            <a:r>
              <a:rPr kumimoji="1" lang="ja-JP" altLang="en-US" sz="1200">
                <a:latin typeface="UD デジタル 教科書体 N-R" panose="02020400000000000000" pitchFamily="17" charset="-128"/>
                <a:ea typeface="UD デジタル 教科書体 N-R" panose="02020400000000000000" pitchFamily="17" charset="-128"/>
              </a:rPr>
              <a:t>を呼び出す</a:t>
            </a:r>
            <a:endParaRPr kumimoji="1" lang="en-US" altLang="ja-JP" sz="1200" dirty="0">
              <a:latin typeface="UD デジタル 教科書体 N-R" panose="02020400000000000000" pitchFamily="17" charset="-128"/>
              <a:ea typeface="UD デジタル 教科書体 N-R" panose="02020400000000000000" pitchFamily="17" charset="-128"/>
            </a:endParaRPr>
          </a:p>
        </p:txBody>
      </p:sp>
      <p:sp>
        <p:nvSpPr>
          <p:cNvPr id="6" name="右矢印 5">
            <a:extLst>
              <a:ext uri="{FF2B5EF4-FFF2-40B4-BE49-F238E27FC236}">
                <a16:creationId xmlns:a16="http://schemas.microsoft.com/office/drawing/2014/main" id="{15F080C9-D874-58F5-51D7-3C73EA13E95B}"/>
              </a:ext>
            </a:extLst>
          </p:cNvPr>
          <p:cNvSpPr/>
          <p:nvPr/>
        </p:nvSpPr>
        <p:spPr>
          <a:xfrm>
            <a:off x="683568" y="5316191"/>
            <a:ext cx="504056" cy="3450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E34F666-CD29-D3B7-EE6A-562A505625AD}"/>
              </a:ext>
            </a:extLst>
          </p:cNvPr>
          <p:cNvSpPr txBox="1"/>
          <p:nvPr/>
        </p:nvSpPr>
        <p:spPr>
          <a:xfrm>
            <a:off x="157016" y="5728124"/>
            <a:ext cx="1210588" cy="830997"/>
          </a:xfrm>
          <a:prstGeom prst="rect">
            <a:avLst/>
          </a:prstGeom>
          <a:noFill/>
        </p:spPr>
        <p:txBody>
          <a:bodyPr wrap="none" rtlCol="0">
            <a:spAutoFit/>
          </a:bodyPr>
          <a:lstStyle/>
          <a:p>
            <a:r>
              <a:rPr kumimoji="1" lang="ja-JP" altLang="en-US" sz="1600">
                <a:latin typeface="UD Digi Kyokasho N-R" panose="02020400000000000000" pitchFamily="49" charset="-128"/>
                <a:ea typeface="UD Digi Kyokasho N-R" panose="02020400000000000000" pitchFamily="49" charset="-128"/>
              </a:rPr>
              <a:t>①最初に</a:t>
            </a:r>
            <a:endParaRPr kumimoji="1" lang="en-US" altLang="ja-JP" sz="1600" dirty="0">
              <a:latin typeface="UD Digi Kyokasho N-R" panose="02020400000000000000" pitchFamily="49" charset="-128"/>
              <a:ea typeface="UD Digi Kyokasho N-R" panose="02020400000000000000" pitchFamily="49" charset="-128"/>
            </a:endParaRPr>
          </a:p>
          <a:p>
            <a:r>
              <a:rPr lang="ja-JP" altLang="en-US" sz="1600">
                <a:latin typeface="UD Digi Kyokasho N-R" panose="02020400000000000000" pitchFamily="49" charset="-128"/>
                <a:ea typeface="UD Digi Kyokasho N-R" panose="02020400000000000000" pitchFamily="49" charset="-128"/>
              </a:rPr>
              <a:t>実行される</a:t>
            </a:r>
            <a:endParaRPr lang="en-US" altLang="ja-JP" sz="1600" dirty="0">
              <a:latin typeface="UD Digi Kyokasho N-R" panose="02020400000000000000" pitchFamily="49" charset="-128"/>
              <a:ea typeface="UD Digi Kyokasho N-R" panose="02020400000000000000" pitchFamily="49" charset="-128"/>
            </a:endParaRPr>
          </a:p>
          <a:p>
            <a:r>
              <a:rPr lang="ja-JP" altLang="en-US" sz="1600">
                <a:latin typeface="UD Digi Kyokasho N-R" panose="02020400000000000000" pitchFamily="49" charset="-128"/>
                <a:ea typeface="UD Digi Kyokasho N-R" panose="02020400000000000000" pitchFamily="49" charset="-128"/>
              </a:rPr>
              <a:t>処理</a:t>
            </a:r>
            <a:endParaRPr lang="en-US" altLang="ja-JP" sz="1600" dirty="0">
              <a:latin typeface="UD Digi Kyokasho N-R" panose="02020400000000000000" pitchFamily="49" charset="-128"/>
              <a:ea typeface="UD Digi Kyokasho N-R" panose="02020400000000000000" pitchFamily="49" charset="-128"/>
            </a:endParaRPr>
          </a:p>
        </p:txBody>
      </p:sp>
      <p:sp>
        <p:nvSpPr>
          <p:cNvPr id="8" name="テキスト ボックス 7">
            <a:extLst>
              <a:ext uri="{FF2B5EF4-FFF2-40B4-BE49-F238E27FC236}">
                <a16:creationId xmlns:a16="http://schemas.microsoft.com/office/drawing/2014/main" id="{69D57767-4729-5746-36AD-8761B452E8AC}"/>
              </a:ext>
            </a:extLst>
          </p:cNvPr>
          <p:cNvSpPr txBox="1"/>
          <p:nvPr/>
        </p:nvSpPr>
        <p:spPr>
          <a:xfrm>
            <a:off x="7961603" y="4331280"/>
            <a:ext cx="1082348" cy="954107"/>
          </a:xfrm>
          <a:prstGeom prst="rect">
            <a:avLst/>
          </a:prstGeom>
          <a:noFill/>
        </p:spPr>
        <p:txBody>
          <a:bodyPr wrap="none" rtlCol="0">
            <a:spAutoFit/>
          </a:bodyPr>
          <a:lstStyle/>
          <a:p>
            <a:r>
              <a:rPr lang="en-US" altLang="ja-JP" sz="1400" dirty="0">
                <a:latin typeface="UD Digi Kyokasho N-R" panose="02020400000000000000" pitchFamily="49" charset="-128"/>
                <a:ea typeface="UD Digi Kyokasho N-R" panose="02020400000000000000" pitchFamily="49" charset="-128"/>
              </a:rPr>
              <a:t>②</a:t>
            </a:r>
            <a:r>
              <a:rPr kumimoji="1" lang="ja-JP" altLang="en-US" sz="1400">
                <a:latin typeface="UD Digi Kyokasho N-R" panose="02020400000000000000" pitchFamily="49" charset="-128"/>
                <a:ea typeface="UD Digi Kyokasho N-R" panose="02020400000000000000" pitchFamily="49" charset="-128"/>
              </a:rPr>
              <a:t>ボタンを</a:t>
            </a:r>
            <a:endParaRPr kumimoji="1" lang="en-US" altLang="ja-JP" sz="1400" dirty="0">
              <a:latin typeface="UD Digi Kyokasho N-R" panose="02020400000000000000" pitchFamily="49" charset="-128"/>
              <a:ea typeface="UD Digi Kyokasho N-R" panose="02020400000000000000" pitchFamily="49" charset="-128"/>
            </a:endParaRPr>
          </a:p>
          <a:p>
            <a:r>
              <a:rPr lang="ja-JP" altLang="en-US" sz="1400">
                <a:latin typeface="UD Digi Kyokasho N-R" panose="02020400000000000000" pitchFamily="49" charset="-128"/>
                <a:ea typeface="UD Digi Kyokasho N-R" panose="02020400000000000000" pitchFamily="49" charset="-128"/>
              </a:rPr>
              <a:t>クリック→</a:t>
            </a:r>
            <a:endParaRPr lang="en-US" altLang="ja-JP" sz="1400" dirty="0">
              <a:latin typeface="UD Digi Kyokasho N-R" panose="02020400000000000000" pitchFamily="49" charset="-128"/>
              <a:ea typeface="UD Digi Kyokasho N-R" panose="02020400000000000000" pitchFamily="49" charset="-128"/>
            </a:endParaRPr>
          </a:p>
          <a:p>
            <a:r>
              <a:rPr lang="ja-JP" altLang="en-US" sz="1400">
                <a:latin typeface="UD Digi Kyokasho N-R" panose="02020400000000000000" pitchFamily="49" charset="-128"/>
                <a:ea typeface="UD Digi Kyokasho N-R" panose="02020400000000000000" pitchFamily="49" charset="-128"/>
              </a:rPr>
              <a:t>この処理が</a:t>
            </a:r>
            <a:endParaRPr lang="en-US" altLang="ja-JP" sz="1400" dirty="0">
              <a:latin typeface="UD Digi Kyokasho N-R" panose="02020400000000000000" pitchFamily="49" charset="-128"/>
              <a:ea typeface="UD Digi Kyokasho N-R" panose="02020400000000000000" pitchFamily="49" charset="-128"/>
            </a:endParaRPr>
          </a:p>
          <a:p>
            <a:r>
              <a:rPr lang="ja-JP" altLang="en-US" sz="1400">
                <a:latin typeface="UD Digi Kyokasho N-R" panose="02020400000000000000" pitchFamily="49" charset="-128"/>
                <a:ea typeface="UD Digi Kyokasho N-R" panose="02020400000000000000" pitchFamily="49" charset="-128"/>
              </a:rPr>
              <a:t>実行される</a:t>
            </a:r>
            <a:endParaRPr lang="en-US" altLang="ja-JP" sz="1400" dirty="0">
              <a:latin typeface="UD Digi Kyokasho N-R" panose="02020400000000000000" pitchFamily="49" charset="-128"/>
              <a:ea typeface="UD Digi Kyokasho N-R" panose="02020400000000000000" pitchFamily="49" charset="-128"/>
            </a:endParaRPr>
          </a:p>
        </p:txBody>
      </p:sp>
      <p:sp>
        <p:nvSpPr>
          <p:cNvPr id="9" name="左矢印 8">
            <a:extLst>
              <a:ext uri="{FF2B5EF4-FFF2-40B4-BE49-F238E27FC236}">
                <a16:creationId xmlns:a16="http://schemas.microsoft.com/office/drawing/2014/main" id="{74D2C333-4CD2-909F-0C50-1BC8FEBBF926}"/>
              </a:ext>
            </a:extLst>
          </p:cNvPr>
          <p:cNvSpPr/>
          <p:nvPr/>
        </p:nvSpPr>
        <p:spPr>
          <a:xfrm>
            <a:off x="7998721" y="3998547"/>
            <a:ext cx="504056" cy="332733"/>
          </a:xfrm>
          <a:prstGeom prst="lef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C982D331-458B-7A8D-61BE-048C9FA4D222}"/>
              </a:ext>
            </a:extLst>
          </p:cNvPr>
          <p:cNvSpPr txBox="1"/>
          <p:nvPr/>
        </p:nvSpPr>
        <p:spPr>
          <a:xfrm>
            <a:off x="167413" y="2119668"/>
            <a:ext cx="1261884" cy="954107"/>
          </a:xfrm>
          <a:prstGeom prst="rect">
            <a:avLst/>
          </a:prstGeom>
          <a:noFill/>
        </p:spPr>
        <p:txBody>
          <a:bodyPr wrap="none" rtlCol="0">
            <a:spAutoFit/>
          </a:bodyPr>
          <a:lstStyle/>
          <a:p>
            <a:r>
              <a:rPr kumimoji="1" lang="en-US" altLang="ja-JP" sz="1400" dirty="0">
                <a:latin typeface="UD Digi Kyokasho N-R" panose="02020400000000000000" pitchFamily="49" charset="-128"/>
                <a:ea typeface="UD Digi Kyokasho N-R" panose="02020400000000000000" pitchFamily="49" charset="-128"/>
              </a:rPr>
              <a:t>③</a:t>
            </a:r>
            <a:r>
              <a:rPr kumimoji="1" lang="ja-JP" altLang="en-US" sz="1400">
                <a:latin typeface="UD Digi Kyokasho N-R" panose="02020400000000000000" pitchFamily="49" charset="-128"/>
                <a:ea typeface="UD Digi Kyokasho N-R" panose="02020400000000000000" pitchFamily="49" charset="-128"/>
              </a:rPr>
              <a:t>ボタン</a:t>
            </a:r>
            <a:endParaRPr kumimoji="1" lang="en-US" altLang="ja-JP" sz="1400" dirty="0">
              <a:latin typeface="UD Digi Kyokasho N-R" panose="02020400000000000000" pitchFamily="49" charset="-128"/>
              <a:ea typeface="UD Digi Kyokasho N-R" panose="02020400000000000000" pitchFamily="49" charset="-128"/>
            </a:endParaRPr>
          </a:p>
          <a:p>
            <a:r>
              <a:rPr lang="ja-JP" altLang="en-US" sz="1400">
                <a:latin typeface="UD Digi Kyokasho N-R" panose="02020400000000000000" pitchFamily="49" charset="-128"/>
                <a:ea typeface="UD Digi Kyokasho N-R" panose="02020400000000000000" pitchFamily="49" charset="-128"/>
              </a:rPr>
              <a:t>クリック後、</a:t>
            </a:r>
            <a:endParaRPr kumimoji="1" lang="en-US" altLang="ja-JP" sz="1400" dirty="0">
              <a:latin typeface="UD Digi Kyokasho N-R" panose="02020400000000000000" pitchFamily="49" charset="-128"/>
              <a:ea typeface="UD Digi Kyokasho N-R" panose="02020400000000000000" pitchFamily="49" charset="-128"/>
            </a:endParaRPr>
          </a:p>
          <a:p>
            <a:r>
              <a:rPr kumimoji="1" lang="en-US" altLang="ja-JP" sz="1400" dirty="0">
                <a:latin typeface="UD Digi Kyokasho N-R" panose="02020400000000000000" pitchFamily="49" charset="-128"/>
                <a:ea typeface="UD Digi Kyokasho N-R" panose="02020400000000000000" pitchFamily="49" charset="-128"/>
              </a:rPr>
              <a:t>1</a:t>
            </a:r>
            <a:r>
              <a:rPr kumimoji="1" lang="ja-JP" altLang="en-US" sz="1400">
                <a:latin typeface="UD Digi Kyokasho N-R" panose="02020400000000000000" pitchFamily="49" charset="-128"/>
                <a:ea typeface="UD Digi Kyokasho N-R" panose="02020400000000000000" pitchFamily="49" charset="-128"/>
              </a:rPr>
              <a:t>秒ごとに</a:t>
            </a:r>
            <a:endParaRPr kumimoji="1" lang="en-US" altLang="ja-JP" sz="1400" dirty="0">
              <a:latin typeface="UD Digi Kyokasho N-R" panose="02020400000000000000" pitchFamily="49" charset="-128"/>
              <a:ea typeface="UD Digi Kyokasho N-R" panose="02020400000000000000" pitchFamily="49" charset="-128"/>
            </a:endParaRPr>
          </a:p>
          <a:p>
            <a:r>
              <a:rPr lang="ja-JP" altLang="en-US" sz="1400">
                <a:latin typeface="UD Digi Kyokasho N-R" panose="02020400000000000000" pitchFamily="49" charset="-128"/>
                <a:ea typeface="UD Digi Kyokasho N-R" panose="02020400000000000000" pitchFamily="49" charset="-128"/>
              </a:rPr>
              <a:t>実行される</a:t>
            </a:r>
            <a:endParaRPr kumimoji="1" lang="en-US" altLang="ja-JP" sz="1400" dirty="0">
              <a:latin typeface="UD Digi Kyokasho N-R" panose="02020400000000000000" pitchFamily="49" charset="-128"/>
              <a:ea typeface="UD Digi Kyokasho N-R" panose="02020400000000000000" pitchFamily="49" charset="-128"/>
            </a:endParaRPr>
          </a:p>
        </p:txBody>
      </p:sp>
      <p:sp>
        <p:nvSpPr>
          <p:cNvPr id="11" name="右矢印 10">
            <a:extLst>
              <a:ext uri="{FF2B5EF4-FFF2-40B4-BE49-F238E27FC236}">
                <a16:creationId xmlns:a16="http://schemas.microsoft.com/office/drawing/2014/main" id="{3C3F9DF8-3AD7-1A45-A21A-1EFE9B340334}"/>
              </a:ext>
            </a:extLst>
          </p:cNvPr>
          <p:cNvSpPr/>
          <p:nvPr/>
        </p:nvSpPr>
        <p:spPr>
          <a:xfrm>
            <a:off x="678341" y="1784629"/>
            <a:ext cx="504056" cy="3450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817643"/>
      </p:ext>
    </p:extLst>
  </p:cSld>
  <p:clrMapOvr>
    <a:masterClrMapping/>
  </p:clrMapOvr>
</p:sld>
</file>

<file path=ppt/theme/theme1.xml><?xml version="1.0" encoding="utf-8"?>
<a:theme xmlns:a="http://schemas.openxmlformats.org/drawingml/2006/main" name="2020岡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pPr>
      <a:bodyPr rtlCol="0" anchor="ctr"/>
      <a:lstStyle>
        <a:defPPr algn="ctr">
          <a:defRPr kumimoji="1"/>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2378</Words>
  <Application>Microsoft Macintosh PowerPoint</Application>
  <PresentationFormat>画面に合わせる (4:3)</PresentationFormat>
  <Paragraphs>362</Paragraphs>
  <Slides>19</Slides>
  <Notes>11</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19</vt:i4>
      </vt:variant>
    </vt:vector>
  </HeadingPairs>
  <TitlesOfParts>
    <vt:vector size="31" baseType="lpstr">
      <vt:lpstr>MonacakomiRegular</vt:lpstr>
      <vt:lpstr>UD デジタル 教科書体 N-B</vt:lpstr>
      <vt:lpstr>Calibri</vt:lpstr>
      <vt:lpstr>Cambria Math</vt:lpstr>
      <vt:lpstr>Wingdings</vt:lpstr>
      <vt:lpstr>メイリオ</vt:lpstr>
      <vt:lpstr>UD デジタル 教科書体 N-R</vt:lpstr>
      <vt:lpstr>UD デジタル 教科書体 N-R</vt:lpstr>
      <vt:lpstr>UD デジタル 教科書体 NK-B</vt:lpstr>
      <vt:lpstr>Century Gothic</vt:lpstr>
      <vt:lpstr>Arial</vt:lpstr>
      <vt:lpstr>2020岡本</vt:lpstr>
      <vt:lpstr>APSソーメンタイマー Python版 (プログラミング領域)</vt:lpstr>
      <vt:lpstr>学習目標</vt:lpstr>
      <vt:lpstr>単元の流れ</vt:lpstr>
      <vt:lpstr>タイマーアプリケーションの動作を確認し、 カスタマイズ方法を学ぶ</vt:lpstr>
      <vt:lpstr>PowerPoint プレゼンテーション</vt:lpstr>
      <vt:lpstr>実習（インポート）</vt:lpstr>
      <vt:lpstr>実習（コードの確認）</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2019-04-01T02:19:52Z</dcterms:created>
  <dcterms:modified xsi:type="dcterms:W3CDTF">2023-03-01T01:39:59Z</dcterms:modified>
</cp:coreProperties>
</file>