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312" r:id="rId4"/>
    <p:sldId id="307" r:id="rId5"/>
    <p:sldId id="309" r:id="rId6"/>
    <p:sldId id="308" r:id="rId7"/>
    <p:sldId id="310" r:id="rId8"/>
    <p:sldId id="306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316" r:id="rId22"/>
    <p:sldId id="270" r:id="rId23"/>
    <p:sldId id="271" r:id="rId24"/>
    <p:sldId id="272" r:id="rId25"/>
    <p:sldId id="273" r:id="rId26"/>
    <p:sldId id="274" r:id="rId27"/>
    <p:sldId id="275" r:id="rId28"/>
    <p:sldId id="277" r:id="rId29"/>
    <p:sldId id="278" r:id="rId30"/>
    <p:sldId id="279" r:id="rId31"/>
    <p:sldId id="280" r:id="rId32"/>
    <p:sldId id="281" r:id="rId33"/>
    <p:sldId id="313" r:id="rId34"/>
    <p:sldId id="282" r:id="rId35"/>
    <p:sldId id="283" r:id="rId36"/>
    <p:sldId id="284" r:id="rId37"/>
    <p:sldId id="314" r:id="rId38"/>
    <p:sldId id="285" r:id="rId39"/>
    <p:sldId id="286" r:id="rId40"/>
    <p:sldId id="287" r:id="rId41"/>
    <p:sldId id="288" r:id="rId42"/>
    <p:sldId id="289" r:id="rId43"/>
    <p:sldId id="290" r:id="rId44"/>
    <p:sldId id="311" r:id="rId45"/>
    <p:sldId id="291" r:id="rId46"/>
    <p:sldId id="292" r:id="rId47"/>
    <p:sldId id="293" r:id="rId48"/>
    <p:sldId id="294" r:id="rId49"/>
    <p:sldId id="295" r:id="rId50"/>
    <p:sldId id="315" r:id="rId51"/>
    <p:sldId id="296" r:id="rId52"/>
    <p:sldId id="297" r:id="rId53"/>
    <p:sldId id="298" r:id="rId54"/>
    <p:sldId id="299" r:id="rId55"/>
    <p:sldId id="300" r:id="rId56"/>
    <p:sldId id="301" r:id="rId57"/>
    <p:sldId id="302" r:id="rId58"/>
    <p:sldId id="303" r:id="rId59"/>
    <p:sldId id="304" r:id="rId60"/>
    <p:sldId id="305" r:id="rId61"/>
  </p:sldIdLst>
  <p:sldSz cx="9144000" cy="6858000" type="screen4x3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2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3" roundtripDataSignature="AMtx7mgr0vLySiTZWCap3ExxLtbfi5yx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396F95B-74DD-499F-A87A-E8A032871512}">
  <a:tblStyle styleId="{6396F95B-74DD-499F-A87A-E8A032871512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453"/>
    <p:restoredTop sz="94730"/>
  </p:normalViewPr>
  <p:slideViewPr>
    <p:cSldViewPr snapToGrid="0">
      <p:cViewPr varScale="1">
        <p:scale>
          <a:sx n="122" d="100"/>
          <a:sy n="122" d="100"/>
        </p:scale>
        <p:origin x="904" y="192"/>
      </p:cViewPr>
      <p:guideLst>
        <p:guide orient="horz" pos="42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customschemas.google.com/relationships/presentationmetadata" Target="meta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402C93-2C9B-AA42-AA28-E6AEC55B3891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C7F385A-5ED2-8E46-8A50-C9D135E55526}">
      <dgm:prSet phldrT="[テキスト]"/>
      <dgm:spPr/>
      <dgm:t>
        <a:bodyPr/>
        <a:lstStyle/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リンゴの</a:t>
          </a:r>
          <a:endParaRPr kumimoji="1" lang="en-US" altLang="ja-JP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ページ</a:t>
          </a:r>
        </a:p>
      </dgm:t>
    </dgm:pt>
    <dgm:pt modelId="{7E881ABC-F5D7-4541-AE2D-AA0A874BCBC4}" type="parTrans" cxnId="{5B276692-3265-2147-BD01-A196BD59912D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9421A3D8-B187-6B45-8C1C-1FE7794AB71C}" type="sibTrans" cxnId="{5B276692-3265-2147-BD01-A196BD59912D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F92DC3F7-3FEF-E74D-B0D3-764B4C8E54E0}">
      <dgm:prSet phldrT="[テキスト]"/>
      <dgm:spPr/>
      <dgm:t>
        <a:bodyPr/>
        <a:lstStyle/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戻る</a:t>
          </a:r>
        </a:p>
      </dgm:t>
    </dgm:pt>
    <dgm:pt modelId="{E0D97236-F9B3-8349-9F3F-4BBCB870E8B0}" type="parTrans" cxnId="{F486285C-21A3-2F45-AAC1-062A76518FF8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BCB13FDB-F775-B449-B731-76FFABC7E8D7}" type="sibTrans" cxnId="{F486285C-21A3-2F45-AAC1-062A76518FF8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EC3685D1-FACB-E047-B23E-DA463A9F485E}">
      <dgm:prSet phldrT="[テキスト]"/>
      <dgm:spPr/>
      <dgm:t>
        <a:bodyPr/>
        <a:lstStyle/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タイトル</a:t>
          </a:r>
        </a:p>
      </dgm:t>
    </dgm:pt>
    <dgm:pt modelId="{6BC70119-41A7-2149-BFAB-4E4FA9F868D5}" type="parTrans" cxnId="{555BB24A-A130-2842-AFA5-DA40FFDFCC8B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26DD7DBD-42B9-234B-98F3-3B528F2A90C9}" type="sibTrans" cxnId="{555BB24A-A130-2842-AFA5-DA40FFDFCC8B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2A6E1EF6-7BEA-6345-873C-18C24FB16087}">
      <dgm:prSet phldrT="[テキスト]"/>
      <dgm:spPr/>
      <dgm:t>
        <a:bodyPr/>
        <a:lstStyle/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画像</a:t>
          </a:r>
          <a:endParaRPr kumimoji="1" lang="en-US" altLang="ja-JP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B648D150-54AA-C44E-915D-FDA914E35FD5}" type="parTrans" cxnId="{961A89DB-BB2E-B244-9F0E-68DD8F0A7F0A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AAFB024E-ADF7-7A45-AF27-6386619E7C04}" type="sibTrans" cxnId="{961A89DB-BB2E-B244-9F0E-68DD8F0A7F0A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6ADE264B-A721-DF4A-A7FD-31A6CC097F5C}">
      <dgm:prSet phldrT="[テキスト]"/>
      <dgm:spPr/>
      <dgm:t>
        <a:bodyPr/>
        <a:lstStyle/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記事</a:t>
          </a:r>
        </a:p>
      </dgm:t>
    </dgm:pt>
    <dgm:pt modelId="{8EC854FB-C453-1C4B-9EEC-2265DCFC7058}" type="parTrans" cxnId="{C951CDD5-B680-4C45-9EF2-2C0D95B7E162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1265398E-16C9-784A-B510-A0B0909A3288}" type="sibTrans" cxnId="{C951CDD5-B680-4C45-9EF2-2C0D95B7E162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E03525BF-2F4C-2441-B66E-352573D4DED1}">
      <dgm:prSet phldrT="[テキスト]"/>
      <dgm:spPr/>
      <dgm:t>
        <a:bodyPr/>
        <a:lstStyle/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概要</a:t>
          </a:r>
          <a:endParaRPr kumimoji="1" lang="en-US" altLang="ja-JP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574F8E2C-F1B6-DD4E-8C5C-E672B25F5592}" type="parTrans" cxnId="{61C6EF3A-29BB-9847-92FC-778D13EB90CC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091ECF0D-FFA1-ED40-9405-89127E13FECA}" type="sibTrans" cxnId="{61C6EF3A-29BB-9847-92FC-778D13EB90CC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1C7CE169-4A24-0740-B0AB-1681C2C58788}">
      <dgm:prSet phldrT="[テキスト]"/>
      <dgm:spPr/>
      <dgm:t>
        <a:bodyPr/>
        <a:lstStyle/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生産地</a:t>
          </a:r>
          <a:endParaRPr kumimoji="1" lang="en-US" altLang="ja-JP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95B31A00-3853-334F-BEC2-ECBE8A5EE8E1}" type="parTrans" cxnId="{498822F8-9259-594E-85F8-DFFA7D7E0604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3B11738B-AEA2-6D4D-8B54-66F67CE4D7B6}" type="sibTrans" cxnId="{498822F8-9259-594E-85F8-DFFA7D7E0604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C7409B0C-B1E7-7B47-A8DC-1CE18494FBBB}">
      <dgm:prSet phldrT="[テキスト]"/>
      <dgm:spPr/>
      <dgm:t>
        <a:bodyPr/>
        <a:lstStyle/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食べ方</a:t>
          </a:r>
          <a:endParaRPr kumimoji="1" lang="en-US" altLang="ja-JP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D8760935-C1C7-4840-B824-1828F9F55485}" type="parTrans" cxnId="{1C7EFD93-0291-9242-AEB2-05E5840A145F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E0B96CCE-2750-5F44-979F-4909F7430B2F}" type="sibTrans" cxnId="{1C7EFD93-0291-9242-AEB2-05E5840A145F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DA285EE6-06CA-674A-BBB5-7F352B66BBB2}">
      <dgm:prSet phldrT="[テキスト]"/>
      <dgm:spPr/>
      <dgm:t>
        <a:bodyPr/>
        <a:lstStyle/>
        <a:p>
          <a:r>
            <a: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rPr>
            <a:t>辞書の説明</a:t>
          </a:r>
          <a:endParaRPr kumimoji="1" lang="en-US" altLang="ja-JP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F54C291C-49B8-C148-ACCC-B832123CE9A0}" type="parTrans" cxnId="{52C667B8-2B5C-BC49-A1D0-520ABFD9FEB1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C001C5E9-0D30-F648-A551-28724DE8F6EE}" type="sibTrans" cxnId="{52C667B8-2B5C-BC49-A1D0-520ABFD9FEB1}">
      <dgm:prSet/>
      <dgm:spPr/>
      <dgm:t>
        <a:bodyPr/>
        <a:lstStyle/>
        <a:p>
          <a:endParaRPr kumimoji="1" lang="ja-JP" altLang="en-US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gm:t>
    </dgm:pt>
    <dgm:pt modelId="{9A531535-0B20-674D-B964-B197850E2FA5}" type="pres">
      <dgm:prSet presAssocID="{99402C93-2C9B-AA42-AA28-E6AEC55B389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B833BF3-4C20-0C47-89A0-E173F427DD97}" type="pres">
      <dgm:prSet presAssocID="{7C7F385A-5ED2-8E46-8A50-C9D135E55526}" presName="root1" presStyleCnt="0"/>
      <dgm:spPr/>
    </dgm:pt>
    <dgm:pt modelId="{8A8042B1-BA6E-0543-8768-74BF160B29FD}" type="pres">
      <dgm:prSet presAssocID="{7C7F385A-5ED2-8E46-8A50-C9D135E55526}" presName="LevelOneTextNode" presStyleLbl="node0" presStyleIdx="0" presStyleCnt="1">
        <dgm:presLayoutVars>
          <dgm:chPref val="3"/>
        </dgm:presLayoutVars>
      </dgm:prSet>
      <dgm:spPr/>
    </dgm:pt>
    <dgm:pt modelId="{2C396ECD-1AC8-5F49-9C96-8BB0438AC349}" type="pres">
      <dgm:prSet presAssocID="{7C7F385A-5ED2-8E46-8A50-C9D135E55526}" presName="level2hierChild" presStyleCnt="0"/>
      <dgm:spPr/>
    </dgm:pt>
    <dgm:pt modelId="{100BE4D7-0A2C-DF49-801E-CF063B77AC85}" type="pres">
      <dgm:prSet presAssocID="{E0D97236-F9B3-8349-9F3F-4BBCB870E8B0}" presName="conn2-1" presStyleLbl="parChTrans1D2" presStyleIdx="0" presStyleCnt="2"/>
      <dgm:spPr/>
    </dgm:pt>
    <dgm:pt modelId="{6B456062-0F61-4047-99E2-79E1B71158A7}" type="pres">
      <dgm:prSet presAssocID="{E0D97236-F9B3-8349-9F3F-4BBCB870E8B0}" presName="connTx" presStyleLbl="parChTrans1D2" presStyleIdx="0" presStyleCnt="2"/>
      <dgm:spPr/>
    </dgm:pt>
    <dgm:pt modelId="{5CBE48B2-7C41-B649-BF18-C4D144B6B4F3}" type="pres">
      <dgm:prSet presAssocID="{F92DC3F7-3FEF-E74D-B0D3-764B4C8E54E0}" presName="root2" presStyleCnt="0"/>
      <dgm:spPr/>
    </dgm:pt>
    <dgm:pt modelId="{FA7CED25-EFFA-984A-B667-6A175046C90A}" type="pres">
      <dgm:prSet presAssocID="{F92DC3F7-3FEF-E74D-B0D3-764B4C8E54E0}" presName="LevelTwoTextNode" presStyleLbl="node2" presStyleIdx="0" presStyleCnt="2" custLinFactY="-32709" custLinFactNeighborX="0" custLinFactNeighborY="-100000">
        <dgm:presLayoutVars>
          <dgm:chPref val="3"/>
        </dgm:presLayoutVars>
      </dgm:prSet>
      <dgm:spPr/>
    </dgm:pt>
    <dgm:pt modelId="{7C071D82-3735-A746-A8AF-35674F315EE1}" type="pres">
      <dgm:prSet presAssocID="{F92DC3F7-3FEF-E74D-B0D3-764B4C8E54E0}" presName="level3hierChild" presStyleCnt="0"/>
      <dgm:spPr/>
    </dgm:pt>
    <dgm:pt modelId="{A2E5C91D-EE56-DB42-9124-1CA557104A6E}" type="pres">
      <dgm:prSet presAssocID="{8EC854FB-C453-1C4B-9EEC-2265DCFC7058}" presName="conn2-1" presStyleLbl="parChTrans1D2" presStyleIdx="1" presStyleCnt="2"/>
      <dgm:spPr/>
    </dgm:pt>
    <dgm:pt modelId="{781E775E-52FA-BD4A-8F43-ACBF6EC7227F}" type="pres">
      <dgm:prSet presAssocID="{8EC854FB-C453-1C4B-9EEC-2265DCFC7058}" presName="connTx" presStyleLbl="parChTrans1D2" presStyleIdx="1" presStyleCnt="2"/>
      <dgm:spPr/>
    </dgm:pt>
    <dgm:pt modelId="{390950AE-DFE6-7847-AD21-9E96320B3FCF}" type="pres">
      <dgm:prSet presAssocID="{6ADE264B-A721-DF4A-A7FD-31A6CC097F5C}" presName="root2" presStyleCnt="0"/>
      <dgm:spPr/>
    </dgm:pt>
    <dgm:pt modelId="{C40D0C38-9E37-8A40-AEDF-7B6543016E77}" type="pres">
      <dgm:prSet presAssocID="{6ADE264B-A721-DF4A-A7FD-31A6CC097F5C}" presName="LevelTwoTextNode" presStyleLbl="node2" presStyleIdx="1" presStyleCnt="2">
        <dgm:presLayoutVars>
          <dgm:chPref val="3"/>
        </dgm:presLayoutVars>
      </dgm:prSet>
      <dgm:spPr/>
    </dgm:pt>
    <dgm:pt modelId="{BD9096DA-D367-FA41-9C45-393D497DAC88}" type="pres">
      <dgm:prSet presAssocID="{6ADE264B-A721-DF4A-A7FD-31A6CC097F5C}" presName="level3hierChild" presStyleCnt="0"/>
      <dgm:spPr/>
    </dgm:pt>
    <dgm:pt modelId="{FAF33F91-8B12-0447-856A-858337054CB5}" type="pres">
      <dgm:prSet presAssocID="{6BC70119-41A7-2149-BFAB-4E4FA9F868D5}" presName="conn2-1" presStyleLbl="parChTrans1D3" presStyleIdx="0" presStyleCnt="6"/>
      <dgm:spPr/>
    </dgm:pt>
    <dgm:pt modelId="{90ADD630-C235-CA44-AF4C-58E16629DED1}" type="pres">
      <dgm:prSet presAssocID="{6BC70119-41A7-2149-BFAB-4E4FA9F868D5}" presName="connTx" presStyleLbl="parChTrans1D3" presStyleIdx="0" presStyleCnt="6"/>
      <dgm:spPr/>
    </dgm:pt>
    <dgm:pt modelId="{0D8638CF-9F36-0C44-B3E7-141672DD4895}" type="pres">
      <dgm:prSet presAssocID="{EC3685D1-FACB-E047-B23E-DA463A9F485E}" presName="root2" presStyleCnt="0"/>
      <dgm:spPr/>
    </dgm:pt>
    <dgm:pt modelId="{9C1C8D27-2BDC-FC44-A45B-970FAC94514A}" type="pres">
      <dgm:prSet presAssocID="{EC3685D1-FACB-E047-B23E-DA463A9F485E}" presName="LevelTwoTextNode" presStyleLbl="node3" presStyleIdx="0" presStyleCnt="6">
        <dgm:presLayoutVars>
          <dgm:chPref val="3"/>
        </dgm:presLayoutVars>
      </dgm:prSet>
      <dgm:spPr/>
    </dgm:pt>
    <dgm:pt modelId="{0ECB868A-61BE-B841-98C2-C2EAB27B2A96}" type="pres">
      <dgm:prSet presAssocID="{EC3685D1-FACB-E047-B23E-DA463A9F485E}" presName="level3hierChild" presStyleCnt="0"/>
      <dgm:spPr/>
    </dgm:pt>
    <dgm:pt modelId="{BECEC88D-3EB8-CD47-B41E-A6FF99B7A00E}" type="pres">
      <dgm:prSet presAssocID="{B648D150-54AA-C44E-915D-FDA914E35FD5}" presName="conn2-1" presStyleLbl="parChTrans1D3" presStyleIdx="1" presStyleCnt="6"/>
      <dgm:spPr/>
    </dgm:pt>
    <dgm:pt modelId="{1C8AF122-9EE1-E74D-A42D-5220F9B26D8D}" type="pres">
      <dgm:prSet presAssocID="{B648D150-54AA-C44E-915D-FDA914E35FD5}" presName="connTx" presStyleLbl="parChTrans1D3" presStyleIdx="1" presStyleCnt="6"/>
      <dgm:spPr/>
    </dgm:pt>
    <dgm:pt modelId="{294804B6-BCC3-E547-AD84-24E38FFC9ACA}" type="pres">
      <dgm:prSet presAssocID="{2A6E1EF6-7BEA-6345-873C-18C24FB16087}" presName="root2" presStyleCnt="0"/>
      <dgm:spPr/>
    </dgm:pt>
    <dgm:pt modelId="{C1A23704-C1B9-AA40-9055-3DC96731685F}" type="pres">
      <dgm:prSet presAssocID="{2A6E1EF6-7BEA-6345-873C-18C24FB16087}" presName="LevelTwoTextNode" presStyleLbl="node3" presStyleIdx="1" presStyleCnt="6">
        <dgm:presLayoutVars>
          <dgm:chPref val="3"/>
        </dgm:presLayoutVars>
      </dgm:prSet>
      <dgm:spPr/>
    </dgm:pt>
    <dgm:pt modelId="{8D5DA9EA-AF9A-4F47-B320-7E631F2C53E7}" type="pres">
      <dgm:prSet presAssocID="{2A6E1EF6-7BEA-6345-873C-18C24FB16087}" presName="level3hierChild" presStyleCnt="0"/>
      <dgm:spPr/>
    </dgm:pt>
    <dgm:pt modelId="{65412C11-A83C-0D46-A011-F44F45A0B7C9}" type="pres">
      <dgm:prSet presAssocID="{574F8E2C-F1B6-DD4E-8C5C-E672B25F5592}" presName="conn2-1" presStyleLbl="parChTrans1D3" presStyleIdx="2" presStyleCnt="6"/>
      <dgm:spPr/>
    </dgm:pt>
    <dgm:pt modelId="{F429AB70-1075-A643-9722-88F2E1399D2E}" type="pres">
      <dgm:prSet presAssocID="{574F8E2C-F1B6-DD4E-8C5C-E672B25F5592}" presName="connTx" presStyleLbl="parChTrans1D3" presStyleIdx="2" presStyleCnt="6"/>
      <dgm:spPr/>
    </dgm:pt>
    <dgm:pt modelId="{E162DE46-3204-E441-B81E-F6A92B6461F5}" type="pres">
      <dgm:prSet presAssocID="{E03525BF-2F4C-2441-B66E-352573D4DED1}" presName="root2" presStyleCnt="0"/>
      <dgm:spPr/>
    </dgm:pt>
    <dgm:pt modelId="{819AA9CE-7888-9349-8582-A0EA58D1D841}" type="pres">
      <dgm:prSet presAssocID="{E03525BF-2F4C-2441-B66E-352573D4DED1}" presName="LevelTwoTextNode" presStyleLbl="node3" presStyleIdx="2" presStyleCnt="6">
        <dgm:presLayoutVars>
          <dgm:chPref val="3"/>
        </dgm:presLayoutVars>
      </dgm:prSet>
      <dgm:spPr/>
    </dgm:pt>
    <dgm:pt modelId="{FD2DD49A-D15D-4A43-B88B-6BCBFC928809}" type="pres">
      <dgm:prSet presAssocID="{E03525BF-2F4C-2441-B66E-352573D4DED1}" presName="level3hierChild" presStyleCnt="0"/>
      <dgm:spPr/>
    </dgm:pt>
    <dgm:pt modelId="{F238BB1E-C937-374B-91F3-C74092ADB0BA}" type="pres">
      <dgm:prSet presAssocID="{95B31A00-3853-334F-BEC2-ECBE8A5EE8E1}" presName="conn2-1" presStyleLbl="parChTrans1D3" presStyleIdx="3" presStyleCnt="6"/>
      <dgm:spPr/>
    </dgm:pt>
    <dgm:pt modelId="{4B750CC0-2071-0E42-A16E-CABBED13F9BD}" type="pres">
      <dgm:prSet presAssocID="{95B31A00-3853-334F-BEC2-ECBE8A5EE8E1}" presName="connTx" presStyleLbl="parChTrans1D3" presStyleIdx="3" presStyleCnt="6"/>
      <dgm:spPr/>
    </dgm:pt>
    <dgm:pt modelId="{90E2702D-1401-5545-9AF1-C59A9B3762E6}" type="pres">
      <dgm:prSet presAssocID="{1C7CE169-4A24-0740-B0AB-1681C2C58788}" presName="root2" presStyleCnt="0"/>
      <dgm:spPr/>
    </dgm:pt>
    <dgm:pt modelId="{656A52E3-349F-D349-A937-6008F3F7D6F7}" type="pres">
      <dgm:prSet presAssocID="{1C7CE169-4A24-0740-B0AB-1681C2C58788}" presName="LevelTwoTextNode" presStyleLbl="node3" presStyleIdx="3" presStyleCnt="6">
        <dgm:presLayoutVars>
          <dgm:chPref val="3"/>
        </dgm:presLayoutVars>
      </dgm:prSet>
      <dgm:spPr/>
    </dgm:pt>
    <dgm:pt modelId="{7AC6DA8F-9C25-E346-8413-F5C40E0FDAFA}" type="pres">
      <dgm:prSet presAssocID="{1C7CE169-4A24-0740-B0AB-1681C2C58788}" presName="level3hierChild" presStyleCnt="0"/>
      <dgm:spPr/>
    </dgm:pt>
    <dgm:pt modelId="{FB9ABEA0-4B01-D245-B3F1-E9BADB60D364}" type="pres">
      <dgm:prSet presAssocID="{D8760935-C1C7-4840-B824-1828F9F55485}" presName="conn2-1" presStyleLbl="parChTrans1D3" presStyleIdx="4" presStyleCnt="6"/>
      <dgm:spPr/>
    </dgm:pt>
    <dgm:pt modelId="{483E632A-7677-0F42-A4F1-92B9CF7B81DE}" type="pres">
      <dgm:prSet presAssocID="{D8760935-C1C7-4840-B824-1828F9F55485}" presName="connTx" presStyleLbl="parChTrans1D3" presStyleIdx="4" presStyleCnt="6"/>
      <dgm:spPr/>
    </dgm:pt>
    <dgm:pt modelId="{EAF6329E-D13D-C04B-BEC0-72CAA5E88824}" type="pres">
      <dgm:prSet presAssocID="{C7409B0C-B1E7-7B47-A8DC-1CE18494FBBB}" presName="root2" presStyleCnt="0"/>
      <dgm:spPr/>
    </dgm:pt>
    <dgm:pt modelId="{5C002C76-6C60-8A49-9449-5AB11844E864}" type="pres">
      <dgm:prSet presAssocID="{C7409B0C-B1E7-7B47-A8DC-1CE18494FBBB}" presName="LevelTwoTextNode" presStyleLbl="node3" presStyleIdx="4" presStyleCnt="6">
        <dgm:presLayoutVars>
          <dgm:chPref val="3"/>
        </dgm:presLayoutVars>
      </dgm:prSet>
      <dgm:spPr/>
    </dgm:pt>
    <dgm:pt modelId="{CA81F2D3-E863-4A40-8890-42635382B977}" type="pres">
      <dgm:prSet presAssocID="{C7409B0C-B1E7-7B47-A8DC-1CE18494FBBB}" presName="level3hierChild" presStyleCnt="0"/>
      <dgm:spPr/>
    </dgm:pt>
    <dgm:pt modelId="{123A60E7-98EB-C946-B7ED-319E2E0C79E1}" type="pres">
      <dgm:prSet presAssocID="{F54C291C-49B8-C148-ACCC-B832123CE9A0}" presName="conn2-1" presStyleLbl="parChTrans1D3" presStyleIdx="5" presStyleCnt="6"/>
      <dgm:spPr/>
    </dgm:pt>
    <dgm:pt modelId="{31101B65-3637-D24D-A3CE-C7C813F9128F}" type="pres">
      <dgm:prSet presAssocID="{F54C291C-49B8-C148-ACCC-B832123CE9A0}" presName="connTx" presStyleLbl="parChTrans1D3" presStyleIdx="5" presStyleCnt="6"/>
      <dgm:spPr/>
    </dgm:pt>
    <dgm:pt modelId="{5F3F768D-17CF-4145-85AF-EC095DCB0914}" type="pres">
      <dgm:prSet presAssocID="{DA285EE6-06CA-674A-BBB5-7F352B66BBB2}" presName="root2" presStyleCnt="0"/>
      <dgm:spPr/>
    </dgm:pt>
    <dgm:pt modelId="{C9021574-C92A-944F-83E4-76D754770EAB}" type="pres">
      <dgm:prSet presAssocID="{DA285EE6-06CA-674A-BBB5-7F352B66BBB2}" presName="LevelTwoTextNode" presStyleLbl="node3" presStyleIdx="5" presStyleCnt="6">
        <dgm:presLayoutVars>
          <dgm:chPref val="3"/>
        </dgm:presLayoutVars>
      </dgm:prSet>
      <dgm:spPr/>
    </dgm:pt>
    <dgm:pt modelId="{7A1B64F2-B46C-BC4C-A00D-E5A17E716CE4}" type="pres">
      <dgm:prSet presAssocID="{DA285EE6-06CA-674A-BBB5-7F352B66BBB2}" presName="level3hierChild" presStyleCnt="0"/>
      <dgm:spPr/>
    </dgm:pt>
  </dgm:ptLst>
  <dgm:cxnLst>
    <dgm:cxn modelId="{2A109705-6340-DB45-A20A-EC89C1DE26D0}" type="presOf" srcId="{F54C291C-49B8-C148-ACCC-B832123CE9A0}" destId="{31101B65-3637-D24D-A3CE-C7C813F9128F}" srcOrd="1" destOrd="0" presId="urn:microsoft.com/office/officeart/2005/8/layout/hierarchy2"/>
    <dgm:cxn modelId="{AC44F90F-1ED6-9D48-A673-BF0C3CC2D8EB}" type="presOf" srcId="{C7409B0C-B1E7-7B47-A8DC-1CE18494FBBB}" destId="{5C002C76-6C60-8A49-9449-5AB11844E864}" srcOrd="0" destOrd="0" presId="urn:microsoft.com/office/officeart/2005/8/layout/hierarchy2"/>
    <dgm:cxn modelId="{C0E1DA25-4977-8E47-A9F5-779803017B4F}" type="presOf" srcId="{6BC70119-41A7-2149-BFAB-4E4FA9F868D5}" destId="{FAF33F91-8B12-0447-856A-858337054CB5}" srcOrd="0" destOrd="0" presId="urn:microsoft.com/office/officeart/2005/8/layout/hierarchy2"/>
    <dgm:cxn modelId="{ECC4E229-E19C-4440-8A92-794D1E15981D}" type="presOf" srcId="{1C7CE169-4A24-0740-B0AB-1681C2C58788}" destId="{656A52E3-349F-D349-A937-6008F3F7D6F7}" srcOrd="0" destOrd="0" presId="urn:microsoft.com/office/officeart/2005/8/layout/hierarchy2"/>
    <dgm:cxn modelId="{35C95D2E-2AB1-9340-B5B2-11AF22C437F1}" type="presOf" srcId="{EC3685D1-FACB-E047-B23E-DA463A9F485E}" destId="{9C1C8D27-2BDC-FC44-A45B-970FAC94514A}" srcOrd="0" destOrd="0" presId="urn:microsoft.com/office/officeart/2005/8/layout/hierarchy2"/>
    <dgm:cxn modelId="{61C6EF3A-29BB-9847-92FC-778D13EB90CC}" srcId="{6ADE264B-A721-DF4A-A7FD-31A6CC097F5C}" destId="{E03525BF-2F4C-2441-B66E-352573D4DED1}" srcOrd="2" destOrd="0" parTransId="{574F8E2C-F1B6-DD4E-8C5C-E672B25F5592}" sibTransId="{091ECF0D-FFA1-ED40-9405-89127E13FECA}"/>
    <dgm:cxn modelId="{BB475D42-A5C3-9A44-8F7B-ECE583B10DB5}" type="presOf" srcId="{2A6E1EF6-7BEA-6345-873C-18C24FB16087}" destId="{C1A23704-C1B9-AA40-9055-3DC96731685F}" srcOrd="0" destOrd="0" presId="urn:microsoft.com/office/officeart/2005/8/layout/hierarchy2"/>
    <dgm:cxn modelId="{41656F49-853A-764C-830F-090ED88C7FC4}" type="presOf" srcId="{DA285EE6-06CA-674A-BBB5-7F352B66BBB2}" destId="{C9021574-C92A-944F-83E4-76D754770EAB}" srcOrd="0" destOrd="0" presId="urn:microsoft.com/office/officeart/2005/8/layout/hierarchy2"/>
    <dgm:cxn modelId="{555BB24A-A130-2842-AFA5-DA40FFDFCC8B}" srcId="{6ADE264B-A721-DF4A-A7FD-31A6CC097F5C}" destId="{EC3685D1-FACB-E047-B23E-DA463A9F485E}" srcOrd="0" destOrd="0" parTransId="{6BC70119-41A7-2149-BFAB-4E4FA9F868D5}" sibTransId="{26DD7DBD-42B9-234B-98F3-3B528F2A90C9}"/>
    <dgm:cxn modelId="{2CB62C4F-2F3C-3D4F-99A3-FA6EC78608AE}" type="presOf" srcId="{E0D97236-F9B3-8349-9F3F-4BBCB870E8B0}" destId="{100BE4D7-0A2C-DF49-801E-CF063B77AC85}" srcOrd="0" destOrd="0" presId="urn:microsoft.com/office/officeart/2005/8/layout/hierarchy2"/>
    <dgm:cxn modelId="{619D1653-62A1-4844-8E49-43BB05F73D6A}" type="presOf" srcId="{574F8E2C-F1B6-DD4E-8C5C-E672B25F5592}" destId="{65412C11-A83C-0D46-A011-F44F45A0B7C9}" srcOrd="0" destOrd="0" presId="urn:microsoft.com/office/officeart/2005/8/layout/hierarchy2"/>
    <dgm:cxn modelId="{F486285C-21A3-2F45-AAC1-062A76518FF8}" srcId="{7C7F385A-5ED2-8E46-8A50-C9D135E55526}" destId="{F92DC3F7-3FEF-E74D-B0D3-764B4C8E54E0}" srcOrd="0" destOrd="0" parTransId="{E0D97236-F9B3-8349-9F3F-4BBCB870E8B0}" sibTransId="{BCB13FDB-F775-B449-B731-76FFABC7E8D7}"/>
    <dgm:cxn modelId="{C9175361-6391-C14B-AAB9-351B0564AA43}" type="presOf" srcId="{F54C291C-49B8-C148-ACCC-B832123CE9A0}" destId="{123A60E7-98EB-C946-B7ED-319E2E0C79E1}" srcOrd="0" destOrd="0" presId="urn:microsoft.com/office/officeart/2005/8/layout/hierarchy2"/>
    <dgm:cxn modelId="{98AEFD62-DED2-6640-8CB9-23B284E10696}" type="presOf" srcId="{95B31A00-3853-334F-BEC2-ECBE8A5EE8E1}" destId="{4B750CC0-2071-0E42-A16E-CABBED13F9BD}" srcOrd="1" destOrd="0" presId="urn:microsoft.com/office/officeart/2005/8/layout/hierarchy2"/>
    <dgm:cxn modelId="{56522A79-B56F-9C4A-9F41-F936BFDBD06A}" type="presOf" srcId="{E0D97236-F9B3-8349-9F3F-4BBCB870E8B0}" destId="{6B456062-0F61-4047-99E2-79E1B71158A7}" srcOrd="1" destOrd="0" presId="urn:microsoft.com/office/officeart/2005/8/layout/hierarchy2"/>
    <dgm:cxn modelId="{1BD21B84-7F09-5949-90AC-839EBE00449F}" type="presOf" srcId="{95B31A00-3853-334F-BEC2-ECBE8A5EE8E1}" destId="{F238BB1E-C937-374B-91F3-C74092ADB0BA}" srcOrd="0" destOrd="0" presId="urn:microsoft.com/office/officeart/2005/8/layout/hierarchy2"/>
    <dgm:cxn modelId="{29764988-8FE2-9547-B757-A4A8675C0DB7}" type="presOf" srcId="{B648D150-54AA-C44E-915D-FDA914E35FD5}" destId="{1C8AF122-9EE1-E74D-A42D-5220F9B26D8D}" srcOrd="1" destOrd="0" presId="urn:microsoft.com/office/officeart/2005/8/layout/hierarchy2"/>
    <dgm:cxn modelId="{59D82491-8562-4F42-BB50-81474F044F33}" type="presOf" srcId="{99402C93-2C9B-AA42-AA28-E6AEC55B3891}" destId="{9A531535-0B20-674D-B964-B197850E2FA5}" srcOrd="0" destOrd="0" presId="urn:microsoft.com/office/officeart/2005/8/layout/hierarchy2"/>
    <dgm:cxn modelId="{5B276692-3265-2147-BD01-A196BD59912D}" srcId="{99402C93-2C9B-AA42-AA28-E6AEC55B3891}" destId="{7C7F385A-5ED2-8E46-8A50-C9D135E55526}" srcOrd="0" destOrd="0" parTransId="{7E881ABC-F5D7-4541-AE2D-AA0A874BCBC4}" sibTransId="{9421A3D8-B187-6B45-8C1C-1FE7794AB71C}"/>
    <dgm:cxn modelId="{1C7EFD93-0291-9242-AEB2-05E5840A145F}" srcId="{6ADE264B-A721-DF4A-A7FD-31A6CC097F5C}" destId="{C7409B0C-B1E7-7B47-A8DC-1CE18494FBBB}" srcOrd="4" destOrd="0" parTransId="{D8760935-C1C7-4840-B824-1828F9F55485}" sibTransId="{E0B96CCE-2750-5F44-979F-4909F7430B2F}"/>
    <dgm:cxn modelId="{CFA0CD99-75C2-CE40-ABF0-64C44C3637DE}" type="presOf" srcId="{B648D150-54AA-C44E-915D-FDA914E35FD5}" destId="{BECEC88D-3EB8-CD47-B41E-A6FF99B7A00E}" srcOrd="0" destOrd="0" presId="urn:microsoft.com/office/officeart/2005/8/layout/hierarchy2"/>
    <dgm:cxn modelId="{728A159F-3698-3D4F-AFF9-C9F595ACED1A}" type="presOf" srcId="{6BC70119-41A7-2149-BFAB-4E4FA9F868D5}" destId="{90ADD630-C235-CA44-AF4C-58E16629DED1}" srcOrd="1" destOrd="0" presId="urn:microsoft.com/office/officeart/2005/8/layout/hierarchy2"/>
    <dgm:cxn modelId="{008901AD-77CC-A948-8E00-93FBDD9B55DD}" type="presOf" srcId="{E03525BF-2F4C-2441-B66E-352573D4DED1}" destId="{819AA9CE-7888-9349-8582-A0EA58D1D841}" srcOrd="0" destOrd="0" presId="urn:microsoft.com/office/officeart/2005/8/layout/hierarchy2"/>
    <dgm:cxn modelId="{5F3B62B1-D25C-F54E-8F08-F893141AC852}" type="presOf" srcId="{D8760935-C1C7-4840-B824-1828F9F55485}" destId="{FB9ABEA0-4B01-D245-B3F1-E9BADB60D364}" srcOrd="0" destOrd="0" presId="urn:microsoft.com/office/officeart/2005/8/layout/hierarchy2"/>
    <dgm:cxn modelId="{E7DAE3B4-06B9-2942-8E83-B86996F1B2EF}" type="presOf" srcId="{574F8E2C-F1B6-DD4E-8C5C-E672B25F5592}" destId="{F429AB70-1075-A643-9722-88F2E1399D2E}" srcOrd="1" destOrd="0" presId="urn:microsoft.com/office/officeart/2005/8/layout/hierarchy2"/>
    <dgm:cxn modelId="{F39D57B8-9F2F-564C-B5C6-2F21CC7FB902}" type="presOf" srcId="{F92DC3F7-3FEF-E74D-B0D3-764B4C8E54E0}" destId="{FA7CED25-EFFA-984A-B667-6A175046C90A}" srcOrd="0" destOrd="0" presId="urn:microsoft.com/office/officeart/2005/8/layout/hierarchy2"/>
    <dgm:cxn modelId="{52C667B8-2B5C-BC49-A1D0-520ABFD9FEB1}" srcId="{6ADE264B-A721-DF4A-A7FD-31A6CC097F5C}" destId="{DA285EE6-06CA-674A-BBB5-7F352B66BBB2}" srcOrd="5" destOrd="0" parTransId="{F54C291C-49B8-C148-ACCC-B832123CE9A0}" sibTransId="{C001C5E9-0D30-F648-A551-28724DE8F6EE}"/>
    <dgm:cxn modelId="{FC733ECC-38A0-464C-A192-D2FAAB686C37}" type="presOf" srcId="{8EC854FB-C453-1C4B-9EEC-2265DCFC7058}" destId="{781E775E-52FA-BD4A-8F43-ACBF6EC7227F}" srcOrd="1" destOrd="0" presId="urn:microsoft.com/office/officeart/2005/8/layout/hierarchy2"/>
    <dgm:cxn modelId="{F7A649D1-4F74-9545-B6B6-B76F6A1D7430}" type="presOf" srcId="{7C7F385A-5ED2-8E46-8A50-C9D135E55526}" destId="{8A8042B1-BA6E-0543-8768-74BF160B29FD}" srcOrd="0" destOrd="0" presId="urn:microsoft.com/office/officeart/2005/8/layout/hierarchy2"/>
    <dgm:cxn modelId="{C951CDD5-B680-4C45-9EF2-2C0D95B7E162}" srcId="{7C7F385A-5ED2-8E46-8A50-C9D135E55526}" destId="{6ADE264B-A721-DF4A-A7FD-31A6CC097F5C}" srcOrd="1" destOrd="0" parTransId="{8EC854FB-C453-1C4B-9EEC-2265DCFC7058}" sibTransId="{1265398E-16C9-784A-B510-A0B0909A3288}"/>
    <dgm:cxn modelId="{961A89DB-BB2E-B244-9F0E-68DD8F0A7F0A}" srcId="{6ADE264B-A721-DF4A-A7FD-31A6CC097F5C}" destId="{2A6E1EF6-7BEA-6345-873C-18C24FB16087}" srcOrd="1" destOrd="0" parTransId="{B648D150-54AA-C44E-915D-FDA914E35FD5}" sibTransId="{AAFB024E-ADF7-7A45-AF27-6386619E7C04}"/>
    <dgm:cxn modelId="{F6080FE3-155B-8B41-9AF4-D255FC88ED9F}" type="presOf" srcId="{6ADE264B-A721-DF4A-A7FD-31A6CC097F5C}" destId="{C40D0C38-9E37-8A40-AEDF-7B6543016E77}" srcOrd="0" destOrd="0" presId="urn:microsoft.com/office/officeart/2005/8/layout/hierarchy2"/>
    <dgm:cxn modelId="{DF9EC1EF-12CE-4E4E-9612-78CBA44F53CE}" type="presOf" srcId="{D8760935-C1C7-4840-B824-1828F9F55485}" destId="{483E632A-7677-0F42-A4F1-92B9CF7B81DE}" srcOrd="1" destOrd="0" presId="urn:microsoft.com/office/officeart/2005/8/layout/hierarchy2"/>
    <dgm:cxn modelId="{BB0118F4-631E-1A49-BB5B-2E1A5D0550A0}" type="presOf" srcId="{8EC854FB-C453-1C4B-9EEC-2265DCFC7058}" destId="{A2E5C91D-EE56-DB42-9124-1CA557104A6E}" srcOrd="0" destOrd="0" presId="urn:microsoft.com/office/officeart/2005/8/layout/hierarchy2"/>
    <dgm:cxn modelId="{498822F8-9259-594E-85F8-DFFA7D7E0604}" srcId="{6ADE264B-A721-DF4A-A7FD-31A6CC097F5C}" destId="{1C7CE169-4A24-0740-B0AB-1681C2C58788}" srcOrd="3" destOrd="0" parTransId="{95B31A00-3853-334F-BEC2-ECBE8A5EE8E1}" sibTransId="{3B11738B-AEA2-6D4D-8B54-66F67CE4D7B6}"/>
    <dgm:cxn modelId="{7E461E3F-3B85-6243-AB9E-AB3F7EE18F6F}" type="presParOf" srcId="{9A531535-0B20-674D-B964-B197850E2FA5}" destId="{6B833BF3-4C20-0C47-89A0-E173F427DD97}" srcOrd="0" destOrd="0" presId="urn:microsoft.com/office/officeart/2005/8/layout/hierarchy2"/>
    <dgm:cxn modelId="{76026E4E-82B4-ED4D-B74B-9D300627B942}" type="presParOf" srcId="{6B833BF3-4C20-0C47-89A0-E173F427DD97}" destId="{8A8042B1-BA6E-0543-8768-74BF160B29FD}" srcOrd="0" destOrd="0" presId="urn:microsoft.com/office/officeart/2005/8/layout/hierarchy2"/>
    <dgm:cxn modelId="{93A691F8-B039-0749-973E-07E3D01CD385}" type="presParOf" srcId="{6B833BF3-4C20-0C47-89A0-E173F427DD97}" destId="{2C396ECD-1AC8-5F49-9C96-8BB0438AC349}" srcOrd="1" destOrd="0" presId="urn:microsoft.com/office/officeart/2005/8/layout/hierarchy2"/>
    <dgm:cxn modelId="{5B094114-E12E-7947-9DA8-808B77240789}" type="presParOf" srcId="{2C396ECD-1AC8-5F49-9C96-8BB0438AC349}" destId="{100BE4D7-0A2C-DF49-801E-CF063B77AC85}" srcOrd="0" destOrd="0" presId="urn:microsoft.com/office/officeart/2005/8/layout/hierarchy2"/>
    <dgm:cxn modelId="{F1908134-B314-2641-846A-C777264CED2B}" type="presParOf" srcId="{100BE4D7-0A2C-DF49-801E-CF063B77AC85}" destId="{6B456062-0F61-4047-99E2-79E1B71158A7}" srcOrd="0" destOrd="0" presId="urn:microsoft.com/office/officeart/2005/8/layout/hierarchy2"/>
    <dgm:cxn modelId="{62734B98-E718-BE4B-AD8B-7094F5092766}" type="presParOf" srcId="{2C396ECD-1AC8-5F49-9C96-8BB0438AC349}" destId="{5CBE48B2-7C41-B649-BF18-C4D144B6B4F3}" srcOrd="1" destOrd="0" presId="urn:microsoft.com/office/officeart/2005/8/layout/hierarchy2"/>
    <dgm:cxn modelId="{64393EC7-BE14-9241-9A58-18B6F18DE5D7}" type="presParOf" srcId="{5CBE48B2-7C41-B649-BF18-C4D144B6B4F3}" destId="{FA7CED25-EFFA-984A-B667-6A175046C90A}" srcOrd="0" destOrd="0" presId="urn:microsoft.com/office/officeart/2005/8/layout/hierarchy2"/>
    <dgm:cxn modelId="{6FCADD83-6C06-2E43-972C-A510118B80E7}" type="presParOf" srcId="{5CBE48B2-7C41-B649-BF18-C4D144B6B4F3}" destId="{7C071D82-3735-A746-A8AF-35674F315EE1}" srcOrd="1" destOrd="0" presId="urn:microsoft.com/office/officeart/2005/8/layout/hierarchy2"/>
    <dgm:cxn modelId="{CFAF95DC-8CE7-8245-8783-02ADE5015165}" type="presParOf" srcId="{2C396ECD-1AC8-5F49-9C96-8BB0438AC349}" destId="{A2E5C91D-EE56-DB42-9124-1CA557104A6E}" srcOrd="2" destOrd="0" presId="urn:microsoft.com/office/officeart/2005/8/layout/hierarchy2"/>
    <dgm:cxn modelId="{131AFA11-73AD-0B43-B8B3-23896A66B884}" type="presParOf" srcId="{A2E5C91D-EE56-DB42-9124-1CA557104A6E}" destId="{781E775E-52FA-BD4A-8F43-ACBF6EC7227F}" srcOrd="0" destOrd="0" presId="urn:microsoft.com/office/officeart/2005/8/layout/hierarchy2"/>
    <dgm:cxn modelId="{9BC0446F-64AA-704E-9A0B-ED9FF406D0AD}" type="presParOf" srcId="{2C396ECD-1AC8-5F49-9C96-8BB0438AC349}" destId="{390950AE-DFE6-7847-AD21-9E96320B3FCF}" srcOrd="3" destOrd="0" presId="urn:microsoft.com/office/officeart/2005/8/layout/hierarchy2"/>
    <dgm:cxn modelId="{3D1804CA-C34A-1746-BACD-477EF41457CA}" type="presParOf" srcId="{390950AE-DFE6-7847-AD21-9E96320B3FCF}" destId="{C40D0C38-9E37-8A40-AEDF-7B6543016E77}" srcOrd="0" destOrd="0" presId="urn:microsoft.com/office/officeart/2005/8/layout/hierarchy2"/>
    <dgm:cxn modelId="{DC18128B-AB87-9445-9068-152EBD537397}" type="presParOf" srcId="{390950AE-DFE6-7847-AD21-9E96320B3FCF}" destId="{BD9096DA-D367-FA41-9C45-393D497DAC88}" srcOrd="1" destOrd="0" presId="urn:microsoft.com/office/officeart/2005/8/layout/hierarchy2"/>
    <dgm:cxn modelId="{298E0B6D-EA36-2041-AA34-4EC129749157}" type="presParOf" srcId="{BD9096DA-D367-FA41-9C45-393D497DAC88}" destId="{FAF33F91-8B12-0447-856A-858337054CB5}" srcOrd="0" destOrd="0" presId="urn:microsoft.com/office/officeart/2005/8/layout/hierarchy2"/>
    <dgm:cxn modelId="{2758CA00-E4EA-3947-949B-4FAA8EF10E20}" type="presParOf" srcId="{FAF33F91-8B12-0447-856A-858337054CB5}" destId="{90ADD630-C235-CA44-AF4C-58E16629DED1}" srcOrd="0" destOrd="0" presId="urn:microsoft.com/office/officeart/2005/8/layout/hierarchy2"/>
    <dgm:cxn modelId="{BFBD6ED6-DA8F-AC48-8AC9-C4D8A3CC8F15}" type="presParOf" srcId="{BD9096DA-D367-FA41-9C45-393D497DAC88}" destId="{0D8638CF-9F36-0C44-B3E7-141672DD4895}" srcOrd="1" destOrd="0" presId="urn:microsoft.com/office/officeart/2005/8/layout/hierarchy2"/>
    <dgm:cxn modelId="{F77C04B9-1053-4F46-946A-13D7CEE8EE06}" type="presParOf" srcId="{0D8638CF-9F36-0C44-B3E7-141672DD4895}" destId="{9C1C8D27-2BDC-FC44-A45B-970FAC94514A}" srcOrd="0" destOrd="0" presId="urn:microsoft.com/office/officeart/2005/8/layout/hierarchy2"/>
    <dgm:cxn modelId="{21900517-10BA-A645-BD33-08CE1DF82258}" type="presParOf" srcId="{0D8638CF-9F36-0C44-B3E7-141672DD4895}" destId="{0ECB868A-61BE-B841-98C2-C2EAB27B2A96}" srcOrd="1" destOrd="0" presId="urn:microsoft.com/office/officeart/2005/8/layout/hierarchy2"/>
    <dgm:cxn modelId="{80F56B3D-9619-EF4C-87C7-551D0AFB11CA}" type="presParOf" srcId="{BD9096DA-D367-FA41-9C45-393D497DAC88}" destId="{BECEC88D-3EB8-CD47-B41E-A6FF99B7A00E}" srcOrd="2" destOrd="0" presId="urn:microsoft.com/office/officeart/2005/8/layout/hierarchy2"/>
    <dgm:cxn modelId="{0E3EC9C5-72EE-094F-B869-9339A2EFE10E}" type="presParOf" srcId="{BECEC88D-3EB8-CD47-B41E-A6FF99B7A00E}" destId="{1C8AF122-9EE1-E74D-A42D-5220F9B26D8D}" srcOrd="0" destOrd="0" presId="urn:microsoft.com/office/officeart/2005/8/layout/hierarchy2"/>
    <dgm:cxn modelId="{9909DEF0-EB50-BA43-8220-0185EC5AC150}" type="presParOf" srcId="{BD9096DA-D367-FA41-9C45-393D497DAC88}" destId="{294804B6-BCC3-E547-AD84-24E38FFC9ACA}" srcOrd="3" destOrd="0" presId="urn:microsoft.com/office/officeart/2005/8/layout/hierarchy2"/>
    <dgm:cxn modelId="{EED3CE54-D58E-554A-9B46-B5977E2D88C7}" type="presParOf" srcId="{294804B6-BCC3-E547-AD84-24E38FFC9ACA}" destId="{C1A23704-C1B9-AA40-9055-3DC96731685F}" srcOrd="0" destOrd="0" presId="urn:microsoft.com/office/officeart/2005/8/layout/hierarchy2"/>
    <dgm:cxn modelId="{2A3A50A8-E2BE-B346-A81E-8908D1097396}" type="presParOf" srcId="{294804B6-BCC3-E547-AD84-24E38FFC9ACA}" destId="{8D5DA9EA-AF9A-4F47-B320-7E631F2C53E7}" srcOrd="1" destOrd="0" presId="urn:microsoft.com/office/officeart/2005/8/layout/hierarchy2"/>
    <dgm:cxn modelId="{2C9A8FB1-8277-D148-A650-80378F80F971}" type="presParOf" srcId="{BD9096DA-D367-FA41-9C45-393D497DAC88}" destId="{65412C11-A83C-0D46-A011-F44F45A0B7C9}" srcOrd="4" destOrd="0" presId="urn:microsoft.com/office/officeart/2005/8/layout/hierarchy2"/>
    <dgm:cxn modelId="{6A42562A-09E9-D448-A139-E4BB2E9EA231}" type="presParOf" srcId="{65412C11-A83C-0D46-A011-F44F45A0B7C9}" destId="{F429AB70-1075-A643-9722-88F2E1399D2E}" srcOrd="0" destOrd="0" presId="urn:microsoft.com/office/officeart/2005/8/layout/hierarchy2"/>
    <dgm:cxn modelId="{76B5DF35-163E-424A-8B67-7A2EFB01AC25}" type="presParOf" srcId="{BD9096DA-D367-FA41-9C45-393D497DAC88}" destId="{E162DE46-3204-E441-B81E-F6A92B6461F5}" srcOrd="5" destOrd="0" presId="urn:microsoft.com/office/officeart/2005/8/layout/hierarchy2"/>
    <dgm:cxn modelId="{F7B331EB-2F38-8548-9E76-FE65C9E09390}" type="presParOf" srcId="{E162DE46-3204-E441-B81E-F6A92B6461F5}" destId="{819AA9CE-7888-9349-8582-A0EA58D1D841}" srcOrd="0" destOrd="0" presId="urn:microsoft.com/office/officeart/2005/8/layout/hierarchy2"/>
    <dgm:cxn modelId="{97A750C9-72E2-AC4E-A50F-197B7CA2369E}" type="presParOf" srcId="{E162DE46-3204-E441-B81E-F6A92B6461F5}" destId="{FD2DD49A-D15D-4A43-B88B-6BCBFC928809}" srcOrd="1" destOrd="0" presId="urn:microsoft.com/office/officeart/2005/8/layout/hierarchy2"/>
    <dgm:cxn modelId="{AB00481D-2FBB-5448-B0B0-746C85312A2D}" type="presParOf" srcId="{BD9096DA-D367-FA41-9C45-393D497DAC88}" destId="{F238BB1E-C937-374B-91F3-C74092ADB0BA}" srcOrd="6" destOrd="0" presId="urn:microsoft.com/office/officeart/2005/8/layout/hierarchy2"/>
    <dgm:cxn modelId="{EDB06085-27DC-6F42-93C8-99996BE45301}" type="presParOf" srcId="{F238BB1E-C937-374B-91F3-C74092ADB0BA}" destId="{4B750CC0-2071-0E42-A16E-CABBED13F9BD}" srcOrd="0" destOrd="0" presId="urn:microsoft.com/office/officeart/2005/8/layout/hierarchy2"/>
    <dgm:cxn modelId="{28F3FCC6-C15A-0849-896C-E51AFF00DC67}" type="presParOf" srcId="{BD9096DA-D367-FA41-9C45-393D497DAC88}" destId="{90E2702D-1401-5545-9AF1-C59A9B3762E6}" srcOrd="7" destOrd="0" presId="urn:microsoft.com/office/officeart/2005/8/layout/hierarchy2"/>
    <dgm:cxn modelId="{3E17C8C1-ACCC-044A-8E7B-6B6CF2D50A8B}" type="presParOf" srcId="{90E2702D-1401-5545-9AF1-C59A9B3762E6}" destId="{656A52E3-349F-D349-A937-6008F3F7D6F7}" srcOrd="0" destOrd="0" presId="urn:microsoft.com/office/officeart/2005/8/layout/hierarchy2"/>
    <dgm:cxn modelId="{201BA085-A934-4C4F-B61D-0E198915D951}" type="presParOf" srcId="{90E2702D-1401-5545-9AF1-C59A9B3762E6}" destId="{7AC6DA8F-9C25-E346-8413-F5C40E0FDAFA}" srcOrd="1" destOrd="0" presId="urn:microsoft.com/office/officeart/2005/8/layout/hierarchy2"/>
    <dgm:cxn modelId="{D7639551-E8B8-1240-BCCD-CC6AA4B47018}" type="presParOf" srcId="{BD9096DA-D367-FA41-9C45-393D497DAC88}" destId="{FB9ABEA0-4B01-D245-B3F1-E9BADB60D364}" srcOrd="8" destOrd="0" presId="urn:microsoft.com/office/officeart/2005/8/layout/hierarchy2"/>
    <dgm:cxn modelId="{C9B4C256-1517-1445-941A-69AC3885D3D3}" type="presParOf" srcId="{FB9ABEA0-4B01-D245-B3F1-E9BADB60D364}" destId="{483E632A-7677-0F42-A4F1-92B9CF7B81DE}" srcOrd="0" destOrd="0" presId="urn:microsoft.com/office/officeart/2005/8/layout/hierarchy2"/>
    <dgm:cxn modelId="{2C104072-0BB3-7249-8283-1DA8E1844580}" type="presParOf" srcId="{BD9096DA-D367-FA41-9C45-393D497DAC88}" destId="{EAF6329E-D13D-C04B-BEC0-72CAA5E88824}" srcOrd="9" destOrd="0" presId="urn:microsoft.com/office/officeart/2005/8/layout/hierarchy2"/>
    <dgm:cxn modelId="{7DCACFBE-7827-8446-AF67-436955FE390E}" type="presParOf" srcId="{EAF6329E-D13D-C04B-BEC0-72CAA5E88824}" destId="{5C002C76-6C60-8A49-9449-5AB11844E864}" srcOrd="0" destOrd="0" presId="urn:microsoft.com/office/officeart/2005/8/layout/hierarchy2"/>
    <dgm:cxn modelId="{F88F2AC7-4E6A-7448-9F2C-A21EB6FB188C}" type="presParOf" srcId="{EAF6329E-D13D-C04B-BEC0-72CAA5E88824}" destId="{CA81F2D3-E863-4A40-8890-42635382B977}" srcOrd="1" destOrd="0" presId="urn:microsoft.com/office/officeart/2005/8/layout/hierarchy2"/>
    <dgm:cxn modelId="{77FA18B8-184F-BB46-9FC2-00A8ECBDE9F9}" type="presParOf" srcId="{BD9096DA-D367-FA41-9C45-393D497DAC88}" destId="{123A60E7-98EB-C946-B7ED-319E2E0C79E1}" srcOrd="10" destOrd="0" presId="urn:microsoft.com/office/officeart/2005/8/layout/hierarchy2"/>
    <dgm:cxn modelId="{3B10F398-F6FA-9C48-AF8B-201CD74AE22A}" type="presParOf" srcId="{123A60E7-98EB-C946-B7ED-319E2E0C79E1}" destId="{31101B65-3637-D24D-A3CE-C7C813F9128F}" srcOrd="0" destOrd="0" presId="urn:microsoft.com/office/officeart/2005/8/layout/hierarchy2"/>
    <dgm:cxn modelId="{A5BD8F79-72E5-4A44-8D26-29056F5FCA56}" type="presParOf" srcId="{BD9096DA-D367-FA41-9C45-393D497DAC88}" destId="{5F3F768D-17CF-4145-85AF-EC095DCB0914}" srcOrd="11" destOrd="0" presId="urn:microsoft.com/office/officeart/2005/8/layout/hierarchy2"/>
    <dgm:cxn modelId="{F19A541E-7D85-424D-9835-2FF8E773C5A0}" type="presParOf" srcId="{5F3F768D-17CF-4145-85AF-EC095DCB0914}" destId="{C9021574-C92A-944F-83E4-76D754770EAB}" srcOrd="0" destOrd="0" presId="urn:microsoft.com/office/officeart/2005/8/layout/hierarchy2"/>
    <dgm:cxn modelId="{CFAD0888-BB2D-DC45-AC3B-7CB13121A6E9}" type="presParOf" srcId="{5F3F768D-17CF-4145-85AF-EC095DCB0914}" destId="{7A1B64F2-B46C-BC4C-A00D-E5A17E716CE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8042B1-BA6E-0543-8768-74BF160B29FD}">
      <dsp:nvSpPr>
        <dsp:cNvPr id="0" name=""/>
        <dsp:cNvSpPr/>
      </dsp:nvSpPr>
      <dsp:spPr>
        <a:xfrm>
          <a:off x="1341190" y="1616835"/>
          <a:ext cx="1403175" cy="701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リンゴの</a:t>
          </a:r>
          <a:endParaRPr kumimoji="1" lang="en-US" altLang="ja-JP" sz="1500" kern="1200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ページ</a:t>
          </a:r>
        </a:p>
      </dsp:txBody>
      <dsp:txXfrm>
        <a:off x="1361739" y="1637384"/>
        <a:ext cx="1362077" cy="660489"/>
      </dsp:txXfrm>
    </dsp:sp>
    <dsp:sp modelId="{100BE4D7-0A2C-DF49-801E-CF063B77AC85}">
      <dsp:nvSpPr>
        <dsp:cNvPr id="0" name=""/>
        <dsp:cNvSpPr/>
      </dsp:nvSpPr>
      <dsp:spPr>
        <a:xfrm rot="17568668">
          <a:off x="2301145" y="1287072"/>
          <a:ext cx="144771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447711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2988808" y="1264195"/>
        <a:ext cx="72385" cy="72385"/>
      </dsp:txXfrm>
    </dsp:sp>
    <dsp:sp modelId="{FA7CED25-EFFA-984A-B667-6A175046C90A}">
      <dsp:nvSpPr>
        <dsp:cNvPr id="0" name=""/>
        <dsp:cNvSpPr/>
      </dsp:nvSpPr>
      <dsp:spPr>
        <a:xfrm>
          <a:off x="3305636" y="282352"/>
          <a:ext cx="1403175" cy="701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戻る</a:t>
          </a:r>
        </a:p>
      </dsp:txBody>
      <dsp:txXfrm>
        <a:off x="3326185" y="302901"/>
        <a:ext cx="1362077" cy="660489"/>
      </dsp:txXfrm>
    </dsp:sp>
    <dsp:sp modelId="{A2E5C91D-EE56-DB42-9124-1CA557104A6E}">
      <dsp:nvSpPr>
        <dsp:cNvPr id="0" name=""/>
        <dsp:cNvSpPr/>
      </dsp:nvSpPr>
      <dsp:spPr>
        <a:xfrm rot="2142401">
          <a:off x="2679397" y="2156020"/>
          <a:ext cx="69120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91206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3007720" y="2152055"/>
        <a:ext cx="34560" cy="34560"/>
      </dsp:txXfrm>
    </dsp:sp>
    <dsp:sp modelId="{C40D0C38-9E37-8A40-AEDF-7B6543016E77}">
      <dsp:nvSpPr>
        <dsp:cNvPr id="0" name=""/>
        <dsp:cNvSpPr/>
      </dsp:nvSpPr>
      <dsp:spPr>
        <a:xfrm>
          <a:off x="3305636" y="2020248"/>
          <a:ext cx="1403175" cy="701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記事</a:t>
          </a:r>
        </a:p>
      </dsp:txBody>
      <dsp:txXfrm>
        <a:off x="3326185" y="2040797"/>
        <a:ext cx="1362077" cy="660489"/>
      </dsp:txXfrm>
    </dsp:sp>
    <dsp:sp modelId="{FAF33F91-8B12-0447-856A-858337054CB5}">
      <dsp:nvSpPr>
        <dsp:cNvPr id="0" name=""/>
        <dsp:cNvSpPr/>
      </dsp:nvSpPr>
      <dsp:spPr>
        <a:xfrm rot="17132988">
          <a:off x="3942597" y="1349194"/>
          <a:ext cx="209369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093698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4937104" y="1310167"/>
        <a:ext cx="104684" cy="104684"/>
      </dsp:txXfrm>
    </dsp:sp>
    <dsp:sp modelId="{9C1C8D27-2BDC-FC44-A45B-970FAC94514A}">
      <dsp:nvSpPr>
        <dsp:cNvPr id="0" name=""/>
        <dsp:cNvSpPr/>
      </dsp:nvSpPr>
      <dsp:spPr>
        <a:xfrm>
          <a:off x="5270081" y="3183"/>
          <a:ext cx="1403175" cy="701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タイトル</a:t>
          </a:r>
        </a:p>
      </dsp:txBody>
      <dsp:txXfrm>
        <a:off x="5290630" y="23732"/>
        <a:ext cx="1362077" cy="660489"/>
      </dsp:txXfrm>
    </dsp:sp>
    <dsp:sp modelId="{BECEC88D-3EB8-CD47-B41E-A6FF99B7A00E}">
      <dsp:nvSpPr>
        <dsp:cNvPr id="0" name=""/>
        <dsp:cNvSpPr/>
      </dsp:nvSpPr>
      <dsp:spPr>
        <a:xfrm rot="17692822">
          <a:off x="4322419" y="1752607"/>
          <a:ext cx="133405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34054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4956095" y="1732571"/>
        <a:ext cx="66702" cy="66702"/>
      </dsp:txXfrm>
    </dsp:sp>
    <dsp:sp modelId="{C1A23704-C1B9-AA40-9055-3DC96731685F}">
      <dsp:nvSpPr>
        <dsp:cNvPr id="0" name=""/>
        <dsp:cNvSpPr/>
      </dsp:nvSpPr>
      <dsp:spPr>
        <a:xfrm>
          <a:off x="5270081" y="810009"/>
          <a:ext cx="1403175" cy="701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画像</a:t>
          </a:r>
          <a:endParaRPr kumimoji="1" lang="en-US" altLang="ja-JP" sz="1500" kern="1200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5290630" y="830558"/>
        <a:ext cx="1362077" cy="660489"/>
      </dsp:txXfrm>
    </dsp:sp>
    <dsp:sp modelId="{65412C11-A83C-0D46-A011-F44F45A0B7C9}">
      <dsp:nvSpPr>
        <dsp:cNvPr id="0" name=""/>
        <dsp:cNvSpPr/>
      </dsp:nvSpPr>
      <dsp:spPr>
        <a:xfrm rot="19457599">
          <a:off x="4643843" y="2156020"/>
          <a:ext cx="69120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91206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4972166" y="2152055"/>
        <a:ext cx="34560" cy="34560"/>
      </dsp:txXfrm>
    </dsp:sp>
    <dsp:sp modelId="{819AA9CE-7888-9349-8582-A0EA58D1D841}">
      <dsp:nvSpPr>
        <dsp:cNvPr id="0" name=""/>
        <dsp:cNvSpPr/>
      </dsp:nvSpPr>
      <dsp:spPr>
        <a:xfrm>
          <a:off x="5270081" y="1616835"/>
          <a:ext cx="1403175" cy="701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概要</a:t>
          </a:r>
          <a:endParaRPr kumimoji="1" lang="en-US" altLang="ja-JP" sz="1500" kern="1200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5290630" y="1637384"/>
        <a:ext cx="1362077" cy="660489"/>
      </dsp:txXfrm>
    </dsp:sp>
    <dsp:sp modelId="{F238BB1E-C937-374B-91F3-C74092ADB0BA}">
      <dsp:nvSpPr>
        <dsp:cNvPr id="0" name=""/>
        <dsp:cNvSpPr/>
      </dsp:nvSpPr>
      <dsp:spPr>
        <a:xfrm rot="2142401">
          <a:off x="4643843" y="2559433"/>
          <a:ext cx="69120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91206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4972166" y="2555468"/>
        <a:ext cx="34560" cy="34560"/>
      </dsp:txXfrm>
    </dsp:sp>
    <dsp:sp modelId="{656A52E3-349F-D349-A937-6008F3F7D6F7}">
      <dsp:nvSpPr>
        <dsp:cNvPr id="0" name=""/>
        <dsp:cNvSpPr/>
      </dsp:nvSpPr>
      <dsp:spPr>
        <a:xfrm>
          <a:off x="5270081" y="2423661"/>
          <a:ext cx="1403175" cy="701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生産地</a:t>
          </a:r>
          <a:endParaRPr kumimoji="1" lang="en-US" altLang="ja-JP" sz="1500" kern="1200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5290630" y="2444210"/>
        <a:ext cx="1362077" cy="660489"/>
      </dsp:txXfrm>
    </dsp:sp>
    <dsp:sp modelId="{FB9ABEA0-4B01-D245-B3F1-E9BADB60D364}">
      <dsp:nvSpPr>
        <dsp:cNvPr id="0" name=""/>
        <dsp:cNvSpPr/>
      </dsp:nvSpPr>
      <dsp:spPr>
        <a:xfrm rot="3907178">
          <a:off x="4322419" y="2962846"/>
          <a:ext cx="133405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34054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4956095" y="2942810"/>
        <a:ext cx="66702" cy="66702"/>
      </dsp:txXfrm>
    </dsp:sp>
    <dsp:sp modelId="{5C002C76-6C60-8A49-9449-5AB11844E864}">
      <dsp:nvSpPr>
        <dsp:cNvPr id="0" name=""/>
        <dsp:cNvSpPr/>
      </dsp:nvSpPr>
      <dsp:spPr>
        <a:xfrm>
          <a:off x="5270081" y="3230487"/>
          <a:ext cx="1403175" cy="701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食べ方</a:t>
          </a:r>
          <a:endParaRPr kumimoji="1" lang="en-US" altLang="ja-JP" sz="1500" kern="1200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5290630" y="3251036"/>
        <a:ext cx="1362077" cy="660489"/>
      </dsp:txXfrm>
    </dsp:sp>
    <dsp:sp modelId="{123A60E7-98EB-C946-B7ED-319E2E0C79E1}">
      <dsp:nvSpPr>
        <dsp:cNvPr id="0" name=""/>
        <dsp:cNvSpPr/>
      </dsp:nvSpPr>
      <dsp:spPr>
        <a:xfrm rot="4467012">
          <a:off x="3942597" y="3366259"/>
          <a:ext cx="209369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093698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4937104" y="3327232"/>
        <a:ext cx="104684" cy="104684"/>
      </dsp:txXfrm>
    </dsp:sp>
    <dsp:sp modelId="{C9021574-C92A-944F-83E4-76D754770EAB}">
      <dsp:nvSpPr>
        <dsp:cNvPr id="0" name=""/>
        <dsp:cNvSpPr/>
      </dsp:nvSpPr>
      <dsp:spPr>
        <a:xfrm>
          <a:off x="5270081" y="4037313"/>
          <a:ext cx="1403175" cy="701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>
              <a:latin typeface="UD Digi Kyokasho N-R" panose="02020400000000000000" pitchFamily="49" charset="-128"/>
              <a:ea typeface="UD Digi Kyokasho N-R" panose="02020400000000000000" pitchFamily="49" charset="-128"/>
            </a:rPr>
            <a:t>辞書の説明</a:t>
          </a:r>
          <a:endParaRPr kumimoji="1" lang="en-US" altLang="ja-JP" sz="1500" kern="1200" dirty="0">
            <a:latin typeface="UD Digi Kyokasho N-R" panose="02020400000000000000" pitchFamily="49" charset="-128"/>
            <a:ea typeface="UD Digi Kyokasho N-R" panose="02020400000000000000" pitchFamily="49" charset="-128"/>
          </a:endParaRPr>
        </a:p>
      </dsp:txBody>
      <dsp:txXfrm>
        <a:off x="5290630" y="4057862"/>
        <a:ext cx="1362077" cy="660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0864"/>
            <a:ext cx="2949575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6038" y="9440864"/>
            <a:ext cx="2949575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:notes"/>
          <p:cNvSpPr txBox="1">
            <a:spLocks noGrp="1"/>
          </p:cNvSpPr>
          <p:nvPr>
            <p:ph type="sldNum" idx="12"/>
          </p:nvPr>
        </p:nvSpPr>
        <p:spPr>
          <a:xfrm>
            <a:off x="3856038" y="9440864"/>
            <a:ext cx="2949575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3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4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5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6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7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8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9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0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9" name="Google Shape;24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2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3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4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5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6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7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60401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7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8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9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0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1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2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3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34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5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4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35501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6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7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8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39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40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41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42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3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44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45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46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47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48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5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9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50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" name="Google Shape;575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章のタイトル">
  <p:cSld name="章のタイトル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2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52"/>
          <p:cNvSpPr txBox="1"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2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箇条書き・点">
  <p:cSld name="箇条書き・点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3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  <a:defRPr sz="1400" b="0">
                <a:solidFill>
                  <a:srgbClr val="64646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3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  <a:defRPr sz="280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Char char="・"/>
              <a:defRPr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000"/>
              <a:buFont typeface="Arial"/>
              <a:buChar char="・"/>
              <a:defRPr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1600"/>
              <a:buFont typeface="Arial"/>
              <a:buChar char="・"/>
              <a:defRPr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•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53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53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>
              <a:spcBef>
                <a:spcPts val="28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  <a:defRPr sz="1400" b="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3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節のタイトル">
  <p:cSld name="節のタイトル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4"/>
          <p:cNvSpPr txBox="1"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None/>
              <a:defRPr sz="2400" b="1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4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  <p:cxnSp>
        <p:nvCxnSpPr>
          <p:cNvPr id="28" name="Google Shape;28;p54"/>
          <p:cNvCxnSpPr/>
          <p:nvPr/>
        </p:nvCxnSpPr>
        <p:spPr>
          <a:xfrm>
            <a:off x="0" y="3789040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7B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" name="Google Shape;29;p54"/>
          <p:cNvSpPr txBox="1">
            <a:spLocks noGrp="1"/>
          </p:cNvSpPr>
          <p:nvPr>
            <p:ph type="body" idx="1"/>
          </p:nvPr>
        </p:nvSpPr>
        <p:spPr>
          <a:xfrm>
            <a:off x="144016" y="2708920"/>
            <a:ext cx="9036495" cy="55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rgbClr val="007BFF"/>
              </a:buClr>
              <a:buSzPts val="2400"/>
              <a:buNone/>
              <a:defRPr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None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表紙">
  <p:cSld name="表紙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5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箇条書き・鉤">
  <p:cSld name="箇条書き・鉤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6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  <a:defRPr sz="1400" b="0">
                <a:solidFill>
                  <a:srgbClr val="64646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6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  <a:defRPr sz="280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Char char="└"/>
              <a:defRPr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000"/>
              <a:buFont typeface="Arial"/>
              <a:buChar char="└"/>
              <a:defRPr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1600"/>
              <a:buFont typeface="Arial"/>
              <a:buChar char="└"/>
              <a:defRPr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•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6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6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>
              <a:spcBef>
                <a:spcPts val="28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  <a:defRPr sz="1400" b="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56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プレビュー">
  <p:cSld name="プレビュー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7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  <a:defRPr sz="1400" b="0">
                <a:solidFill>
                  <a:srgbClr val="64646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7"/>
          <p:cNvSpPr txBox="1">
            <a:spLocks noGrp="1"/>
          </p:cNvSpPr>
          <p:nvPr>
            <p:ph type="body" idx="1"/>
          </p:nvPr>
        </p:nvSpPr>
        <p:spPr>
          <a:xfrm>
            <a:off x="251520" y="515813"/>
            <a:ext cx="4104456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Noto Sans Symbols"/>
              <a:buNone/>
              <a:defRPr sz="240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000"/>
              <a:buFont typeface="Noto Sans Symbols"/>
              <a:buChar char="■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└"/>
              <a:defRPr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1400"/>
              <a:buFont typeface="Arial"/>
              <a:buChar char="└"/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•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7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57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>
              <a:spcBef>
                <a:spcPts val="28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  <a:defRPr sz="1400" b="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7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  <p:sp>
        <p:nvSpPr>
          <p:cNvPr id="45" name="Google Shape;45;p57"/>
          <p:cNvSpPr>
            <a:spLocks noGrp="1"/>
          </p:cNvSpPr>
          <p:nvPr>
            <p:ph type="pic" idx="3"/>
          </p:nvPr>
        </p:nvSpPr>
        <p:spPr>
          <a:xfrm>
            <a:off x="4788024" y="516892"/>
            <a:ext cx="4104456" cy="5504395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ソースコードA">
  <p:cSld name="ソースコードA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8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  <p:sp>
        <p:nvSpPr>
          <p:cNvPr id="48" name="Google Shape;48;p58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  <a:defRPr sz="1400" b="0">
                <a:solidFill>
                  <a:srgbClr val="64646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58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58"/>
          <p:cNvSpPr txBox="1">
            <a:spLocks noGrp="1"/>
          </p:cNvSpPr>
          <p:nvPr>
            <p:ph type="body" idx="1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>
              <a:spcBef>
                <a:spcPts val="28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  <a:defRPr sz="1400" b="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58"/>
          <p:cNvSpPr txBox="1">
            <a:spLocks noGrp="1"/>
          </p:cNvSpPr>
          <p:nvPr>
            <p:ph type="body" idx="2"/>
          </p:nvPr>
        </p:nvSpPr>
        <p:spPr>
          <a:xfrm>
            <a:off x="179512" y="515813"/>
            <a:ext cx="8820472" cy="5505475"/>
          </a:xfrm>
          <a:prstGeom prst="rect">
            <a:avLst/>
          </a:prstGeom>
          <a:noFill/>
          <a:ln w="15875" cap="flat" cmpd="sng">
            <a:solidFill>
              <a:srgbClr val="6464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200"/>
              <a:buFont typeface="Noto Sans Symbols"/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Char char="・"/>
              <a:defRPr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000"/>
              <a:buFont typeface="Arial"/>
              <a:buChar char="・"/>
              <a:defRPr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1600"/>
              <a:buFont typeface="Arial"/>
              <a:buChar char="・"/>
              <a:defRPr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•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ソースコードB">
  <p:cSld name="ソースコードB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59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  <p:sp>
        <p:nvSpPr>
          <p:cNvPr id="54" name="Google Shape;54;p59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  <a:defRPr sz="1400" b="0">
                <a:solidFill>
                  <a:srgbClr val="64646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59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59"/>
          <p:cNvSpPr txBox="1">
            <a:spLocks noGrp="1"/>
          </p:cNvSpPr>
          <p:nvPr>
            <p:ph type="body" idx="1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>
              <a:spcBef>
                <a:spcPts val="28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  <a:defRPr sz="1400" b="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59"/>
          <p:cNvSpPr txBox="1">
            <a:spLocks noGrp="1"/>
          </p:cNvSpPr>
          <p:nvPr>
            <p:ph type="body" idx="2"/>
          </p:nvPr>
        </p:nvSpPr>
        <p:spPr>
          <a:xfrm>
            <a:off x="179512" y="1988840"/>
            <a:ext cx="8820472" cy="4032448"/>
          </a:xfrm>
          <a:prstGeom prst="rect">
            <a:avLst/>
          </a:prstGeom>
          <a:noFill/>
          <a:ln w="15875" cap="flat" cmpd="sng">
            <a:solidFill>
              <a:srgbClr val="6464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200"/>
              <a:buFont typeface="Noto Sans Symbols"/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Char char="・"/>
              <a:defRPr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000"/>
              <a:buFont typeface="Arial"/>
              <a:buChar char="・"/>
              <a:defRPr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1600"/>
              <a:buFont typeface="Arial"/>
              <a:buChar char="・"/>
              <a:defRPr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•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59"/>
          <p:cNvSpPr txBox="1">
            <a:spLocks noGrp="1"/>
          </p:cNvSpPr>
          <p:nvPr>
            <p:ph type="body" idx="3"/>
          </p:nvPr>
        </p:nvSpPr>
        <p:spPr>
          <a:xfrm>
            <a:off x="251520" y="515813"/>
            <a:ext cx="8640960" cy="1401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Noto Sans Symbols"/>
              <a:buNone/>
              <a:defRPr sz="240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0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・"/>
              <a:defRPr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1400"/>
              <a:buFont typeface="Arial"/>
              <a:buChar char="・"/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•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箇条書き・ベース">
  <p:cSld name="箇条書き・ベース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0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  <a:defRPr sz="1400" b="0">
                <a:solidFill>
                  <a:srgbClr val="64646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60"/>
          <p:cNvSpPr txBox="1">
            <a:spLocks noGrp="1"/>
          </p:cNvSpPr>
          <p:nvPr>
            <p:ph type="body" idx="1"/>
          </p:nvPr>
        </p:nvSpPr>
        <p:spPr>
          <a:xfrm>
            <a:off x="457200" y="515813"/>
            <a:ext cx="822960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just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Noto Sans Symbols"/>
              <a:buNone/>
              <a:defRPr sz="240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Noto Sans Symbols"/>
              <a:buChar char="■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└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Arial"/>
              <a:buChar char="•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007BFF"/>
              </a:buClr>
              <a:buSzPts val="1800"/>
              <a:buFont typeface="Noto Sans Symbols"/>
              <a:buChar char="●"/>
              <a:defRPr sz="18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60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60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>
              <a:spcBef>
                <a:spcPts val="28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  <a:defRPr sz="1400" b="0">
                <a:solidFill>
                  <a:srgbClr val="007B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60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" name="Google Shape;12;p51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3" name="Google Shape;13;p51"/>
          <p:cNvSpPr txBox="1"/>
          <p:nvPr/>
        </p:nvSpPr>
        <p:spPr>
          <a:xfrm>
            <a:off x="179512" y="6545112"/>
            <a:ext cx="34196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9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rPr>
              <a:t>Copyright ©  Asial Corporation. All Rights Reserved.</a:t>
            </a:r>
            <a:endParaRPr sz="9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4" name="Google Shape;14;p51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"/>
          <p:cNvSpPr txBox="1"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サイト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/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アプリの制作</a:t>
            </a:r>
            <a:b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</a:br>
            <a:b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</a:br>
            <a:r>
              <a:rPr lang="ja-JP" altLang="ja-JP" sz="20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HTMLとCSSによる情報デザイン</a:t>
            </a:r>
            <a:endParaRPr sz="20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71" name="Google Shape;71;p1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72050" lvl="0" indent="-4720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Monaca Educationにログインする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72050" lvl="0" indent="-47205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サンプルプロジェクト「図鑑アプリ」をインポートする（読み込む）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72050" lvl="0" indent="-47205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Monaca Educationのダッシュボードで、「図鑑アプリ」プロジェクトを選び、「クラウドIDEで開く」をクリックする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92" name="Google Shape;92;p4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10</a:t>
            </a:fld>
            <a:endParaRPr/>
          </a:p>
        </p:txBody>
      </p:sp>
      <p:pic>
        <p:nvPicPr>
          <p:cNvPr id="93" name="Google Shape;93;p4" descr="アプリケーション が含まれている画像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5617" y="4077072"/>
            <a:ext cx="4544504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4"/>
          <p:cNvSpPr/>
          <p:nvPr/>
        </p:nvSpPr>
        <p:spPr>
          <a:xfrm>
            <a:off x="3635896" y="4336025"/>
            <a:ext cx="4680520" cy="2151190"/>
          </a:xfrm>
          <a:prstGeom prst="wedgeRoundRectCallout">
            <a:avLst>
              <a:gd name="adj1" fmla="val -62645"/>
              <a:gd name="adj2" fmla="val -26179"/>
              <a:gd name="adj3" fmla="val 16667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95" name="Google Shape;95;p4" descr="グラフィカル ユーザー インターフェイス, テキスト, アプリケーション, メール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95936" y="4386568"/>
            <a:ext cx="3860428" cy="2050103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4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97" name="Google Shape;97;p4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98" name="Google Shape;98;p4"/>
          <p:cNvSpPr txBox="1"/>
          <p:nvPr/>
        </p:nvSpPr>
        <p:spPr>
          <a:xfrm>
            <a:off x="1128564" y="5355793"/>
            <a:ext cx="2060228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※プロジェクト名をクリックして選択すると、画面右に説明と「クラウドIDEで開く」ボタンが表示される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04" name="Google Shape;104;p5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サンプル：くだもの図鑑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1651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None/>
            </a:pP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05" name="Google Shape;105;p5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106" name="Google Shape;106;p5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11</a:t>
            </a:fld>
            <a:endParaRPr/>
          </a:p>
        </p:txBody>
      </p:sp>
      <p:pic>
        <p:nvPicPr>
          <p:cNvPr id="107" name="Google Shape;107;p5" descr="グラフィカル ユーザー インターフェイス, テキスト, アプリケーション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500" y="1988840"/>
            <a:ext cx="5969000" cy="2349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5"/>
          <p:cNvSpPr txBox="1"/>
          <p:nvPr/>
        </p:nvSpPr>
        <p:spPr>
          <a:xfrm>
            <a:off x="3543300" y="5376118"/>
            <a:ext cx="498914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※ 多くのユーザーのための「色」のデザイン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緑と赤の組み合わせは、見えにくい人がいる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14" name="Google Shape;114;p6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補足: 「色」のデザイン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緑と赤の組み合わせは、見えにくい人がいる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あとで、より見やすい組み合わせに変えてみよう</a:t>
            </a:r>
            <a:endParaRPr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15" name="Google Shape;115;p6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116" name="Google Shape;116;p6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ボタンをクリックしてみよう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23" name="Google Shape;123;p7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124" name="Google Shape;124;p7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13</a:t>
            </a:fld>
            <a:endParaRPr/>
          </a:p>
        </p:txBody>
      </p:sp>
      <p:sp>
        <p:nvSpPr>
          <p:cNvPr id="125" name="Google Shape;125;p7"/>
          <p:cNvSpPr txBox="1"/>
          <p:nvPr/>
        </p:nvSpPr>
        <p:spPr>
          <a:xfrm>
            <a:off x="501635" y="5886738"/>
            <a:ext cx="480131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ボタンをクリックすると、別のページが開く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pic>
        <p:nvPicPr>
          <p:cNvPr id="126" name="Google Shape;126;p7" descr="テキスト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87756" y="1276154"/>
            <a:ext cx="3394319" cy="486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7" descr="グラフィカル ユーザー インターフェイス, テキスト, アプリケーショ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0305" y="1876914"/>
            <a:ext cx="3394319" cy="133606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7"/>
          <p:cNvSpPr/>
          <p:nvPr/>
        </p:nvSpPr>
        <p:spPr>
          <a:xfrm>
            <a:off x="3693915" y="2636912"/>
            <a:ext cx="1670173" cy="576064"/>
          </a:xfrm>
          <a:prstGeom prst="rightArrow">
            <a:avLst>
              <a:gd name="adj1" fmla="val 50000"/>
              <a:gd name="adj2" fmla="val 59710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クリック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表示されたページに何があるか確認しよう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pic>
        <p:nvPicPr>
          <p:cNvPr id="134" name="Google Shape;134;p8" descr="テキスト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34758" y="1509685"/>
            <a:ext cx="3298419" cy="472514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8"/>
          <p:cNvSpPr/>
          <p:nvPr/>
        </p:nvSpPr>
        <p:spPr>
          <a:xfrm>
            <a:off x="539552" y="1728153"/>
            <a:ext cx="1994520" cy="612648"/>
          </a:xfrm>
          <a:prstGeom prst="wedgeRectCallout">
            <a:avLst>
              <a:gd name="adj1" fmla="val 58393"/>
              <a:gd name="adj2" fmla="val -41136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前のページに「戻る」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リンク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136" name="Google Shape;136;p8"/>
          <p:cNvSpPr/>
          <p:nvPr/>
        </p:nvSpPr>
        <p:spPr>
          <a:xfrm>
            <a:off x="3949074" y="1657266"/>
            <a:ext cx="864096" cy="459057"/>
          </a:xfrm>
          <a:prstGeom prst="wedgeRectCallout">
            <a:avLst>
              <a:gd name="adj1" fmla="val -112786"/>
              <a:gd name="adj2" fmla="val 60796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大きな見出し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37" name="Google Shape;137;p8"/>
          <p:cNvSpPr/>
          <p:nvPr/>
        </p:nvSpPr>
        <p:spPr>
          <a:xfrm>
            <a:off x="3949074" y="2445384"/>
            <a:ext cx="864096" cy="459057"/>
          </a:xfrm>
          <a:prstGeom prst="wedgeRectCallout">
            <a:avLst>
              <a:gd name="adj1" fmla="val -112786"/>
              <a:gd name="adj2" fmla="val 60796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画像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38" name="Google Shape;138;p8"/>
          <p:cNvSpPr/>
          <p:nvPr/>
        </p:nvSpPr>
        <p:spPr>
          <a:xfrm>
            <a:off x="755576" y="3717032"/>
            <a:ext cx="1472944" cy="1152128"/>
          </a:xfrm>
          <a:prstGeom prst="wedgeRectCallout">
            <a:avLst>
              <a:gd name="adj1" fmla="val 85459"/>
              <a:gd name="adj2" fmla="val -39464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リンゴについての説明文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・品種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・生産地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・食べ方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139" name="Google Shape;139;p8"/>
          <p:cNvSpPr/>
          <p:nvPr/>
        </p:nvSpPr>
        <p:spPr>
          <a:xfrm>
            <a:off x="5983520" y="5391084"/>
            <a:ext cx="1429308" cy="618469"/>
          </a:xfrm>
          <a:prstGeom prst="wedgeRectCallout">
            <a:avLst>
              <a:gd name="adj1" fmla="val -66337"/>
              <a:gd name="adj2" fmla="val -3304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辞書から引用した内容を、別の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段落に分けて表示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140" name="Google Shape;140;p8"/>
          <p:cNvSpPr/>
          <p:nvPr/>
        </p:nvSpPr>
        <p:spPr>
          <a:xfrm>
            <a:off x="5957936" y="3717032"/>
            <a:ext cx="1242392" cy="612648"/>
          </a:xfrm>
          <a:prstGeom prst="wedgeRectCallout">
            <a:avLst>
              <a:gd name="adj1" fmla="val -59353"/>
              <a:gd name="adj2" fmla="val -2365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記事を囲む、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破線の枠</a:t>
            </a:r>
            <a:endParaRPr sz="12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42" name="Google Shape;142;p8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143" name="Google Shape;143;p8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graphicFrame>
        <p:nvGraphicFramePr>
          <p:cNvPr id="149" name="Google Shape;149;p9"/>
          <p:cNvGraphicFramePr/>
          <p:nvPr>
            <p:extLst>
              <p:ext uri="{D42A27DB-BD31-4B8C-83A1-F6EECF244321}">
                <p14:modId xmlns:p14="http://schemas.microsoft.com/office/powerpoint/2010/main" val="659102478"/>
              </p:ext>
            </p:extLst>
          </p:nvPr>
        </p:nvGraphicFramePr>
        <p:xfrm>
          <a:off x="233363" y="953512"/>
          <a:ext cx="8659800" cy="2763580"/>
        </p:xfrm>
        <a:graphic>
          <a:graphicData uri="http://schemas.openxmlformats.org/drawingml/2006/table">
            <a:tbl>
              <a:tblPr bandRow="1">
                <a:noFill/>
                <a:tableStyleId>{6396F95B-74DD-499F-A87A-E8A032871512}</a:tableStyleId>
              </a:tblPr>
              <a:tblGrid>
                <a:gridCol w="2682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 u="none" strike="noStrike" cap="none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戻る</a:t>
                      </a:r>
                      <a:endParaRPr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リンクになっていて、クリックすると、前のページ（ボタンのあるページ）に戻る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記事を囲む枠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記事の部分を囲んでいる枠線。破線で表示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見出し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そのページの内容を知らせている。</a:t>
                      </a:r>
                      <a:endParaRPr sz="18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他と比べて大きなサイズで表示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画像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画像が表示されている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説明文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文章で書かれた説明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辞書からの引用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辞書から引用された部分</a:t>
                      </a:r>
                      <a:endParaRPr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0" name="Google Shape;150;p9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151" name="Google Shape;151;p9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15</a:t>
            </a:fld>
            <a:endParaRPr/>
          </a:p>
        </p:txBody>
      </p:sp>
      <p:sp>
        <p:nvSpPr>
          <p:cNvPr id="152" name="Google Shape;152;p9"/>
          <p:cNvSpPr txBox="1"/>
          <p:nvPr/>
        </p:nvSpPr>
        <p:spPr>
          <a:xfrm>
            <a:off x="233363" y="4365104"/>
            <a:ext cx="8659812" cy="1661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HTMLファイルの中に、これらの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情報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は書き込まれている。</a:t>
            </a: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CSSファイルの中に、これらの情報の</a:t>
            </a:r>
            <a:r>
              <a:rPr lang="ja-JP" sz="1800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表示方法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が書き込まれている</a:t>
            </a: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例：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-"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破線の枠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</a:pP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最初の画面には何がある？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pic>
        <p:nvPicPr>
          <p:cNvPr id="158" name="Google Shape;158;p10" descr="グラフィカル ユーザー インターフェイス, テキスト, アプリケーション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500" y="2254250"/>
            <a:ext cx="5969000" cy="2349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0"/>
          <p:cNvSpPr/>
          <p:nvPr/>
        </p:nvSpPr>
        <p:spPr>
          <a:xfrm>
            <a:off x="5076056" y="1987865"/>
            <a:ext cx="864096" cy="459057"/>
          </a:xfrm>
          <a:prstGeom prst="wedgeRectCallout">
            <a:avLst>
              <a:gd name="adj1" fmla="val -112786"/>
              <a:gd name="adj2" fmla="val 60796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大きな見出し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0" name="Google Shape;160;p10"/>
          <p:cNvSpPr/>
          <p:nvPr/>
        </p:nvSpPr>
        <p:spPr>
          <a:xfrm>
            <a:off x="6096752" y="3294656"/>
            <a:ext cx="1935497" cy="459057"/>
          </a:xfrm>
          <a:prstGeom prst="wedgeRectCallout">
            <a:avLst>
              <a:gd name="adj1" fmla="val -85434"/>
              <a:gd name="adj2" fmla="val 47691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ボタン※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1" name="Google Shape;161;p10"/>
          <p:cNvSpPr txBox="1"/>
          <p:nvPr/>
        </p:nvSpPr>
        <p:spPr>
          <a:xfrm>
            <a:off x="5940756" y="4856433"/>
            <a:ext cx="258357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※ただのボタンではなく、</a:t>
            </a:r>
            <a:endParaRPr sz="14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クリックすると別のページに表示が切り替わる</a:t>
            </a:r>
            <a:endParaRPr sz="14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162" name="Google Shape;162;p10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164" name="Google Shape;164;p10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171" name="Google Shape;171;p11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17</a:t>
            </a:fld>
            <a:endParaRPr/>
          </a:p>
        </p:txBody>
      </p:sp>
      <p:graphicFrame>
        <p:nvGraphicFramePr>
          <p:cNvPr id="172" name="Google Shape;172;p11"/>
          <p:cNvGraphicFramePr/>
          <p:nvPr>
            <p:extLst>
              <p:ext uri="{D42A27DB-BD31-4B8C-83A1-F6EECF244321}">
                <p14:modId xmlns:p14="http://schemas.microsoft.com/office/powerpoint/2010/main" val="2333159168"/>
              </p:ext>
            </p:extLst>
          </p:nvPr>
        </p:nvGraphicFramePr>
        <p:xfrm>
          <a:off x="233363" y="515938"/>
          <a:ext cx="8659800" cy="1280180"/>
        </p:xfrm>
        <a:graphic>
          <a:graphicData uri="http://schemas.openxmlformats.org/drawingml/2006/table">
            <a:tbl>
              <a:tblPr bandRow="1">
                <a:noFill/>
                <a:tableStyleId>{6396F95B-74DD-499F-A87A-E8A032871512}</a:tableStyleId>
              </a:tblPr>
              <a:tblGrid>
                <a:gridCol w="2682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見出し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そのページの内容（アプリの名称）を知らせている。</a:t>
                      </a:r>
                      <a:endParaRPr sz="18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他と比べて大きなサイズで表示されている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ボタン</a:t>
                      </a:r>
                      <a:endParaRPr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ボタンとして表示されている。</a:t>
                      </a:r>
                      <a:endParaRPr sz="18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Arial"/>
                          <a:sym typeface="Arial"/>
                        </a:rPr>
                        <a:t>クリックすると、別のHTMLファイルに切り替わる</a:t>
                      </a:r>
                      <a:endParaRPr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2"/>
          <p:cNvSpPr txBox="1"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None/>
            </a:pPr>
            <a:endParaRPr/>
          </a:p>
        </p:txBody>
      </p:sp>
      <p:sp>
        <p:nvSpPr>
          <p:cNvPr id="178" name="Google Shape;178;p12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18</a:t>
            </a:fld>
            <a:endParaRPr/>
          </a:p>
        </p:txBody>
      </p:sp>
      <p:sp>
        <p:nvSpPr>
          <p:cNvPr id="179" name="Google Shape;179;p12"/>
          <p:cNvSpPr txBox="1">
            <a:spLocks noGrp="1"/>
          </p:cNvSpPr>
          <p:nvPr>
            <p:ph type="body" idx="1"/>
          </p:nvPr>
        </p:nvSpPr>
        <p:spPr>
          <a:xfrm>
            <a:off x="144016" y="2708920"/>
            <a:ext cx="9036495" cy="55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図鑑アプリは何で出来ている？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Monacaの画面左側（プロジェクトパネル）をみる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1651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pic>
        <p:nvPicPr>
          <p:cNvPr id="185" name="Google Shape;185;p13" descr="グラフィカル ユーザー インターフェイス, アプリケーション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3646" y="1221547"/>
            <a:ext cx="2908300" cy="360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3"/>
          <p:cNvSpPr txBox="1"/>
          <p:nvPr/>
        </p:nvSpPr>
        <p:spPr>
          <a:xfrm>
            <a:off x="4283968" y="1221547"/>
            <a:ext cx="4176464" cy="507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-"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フォルダの中にファイルがある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-"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ファイルには種類がある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-"/>
            </a:pPr>
            <a:r>
              <a:rPr lang="ja-JP" sz="18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〜.html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-"/>
            </a:pPr>
            <a:r>
              <a:rPr lang="ja-JP" sz="18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〜.css</a:t>
            </a: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-"/>
            </a:pPr>
            <a:r>
              <a:rPr lang="ja-JP" sz="18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〜.png</a:t>
            </a: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742950" marR="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742950" marR="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742950" marR="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742950" marR="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742950" marR="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742950" marR="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742950" marR="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-"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CSSフォルダをクリックすると（▶︎が▼になる）、中にstyle.cssファイルがある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-"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imagesフォルダの中には画像ファイルがある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</p:txBody>
      </p:sp>
      <p:sp>
        <p:nvSpPr>
          <p:cNvPr id="187" name="Google Shape;187;p13"/>
          <p:cNvSpPr/>
          <p:nvPr/>
        </p:nvSpPr>
        <p:spPr>
          <a:xfrm>
            <a:off x="3635896" y="2780928"/>
            <a:ext cx="2516881" cy="1728192"/>
          </a:xfrm>
          <a:prstGeom prst="wedgeRectCallout">
            <a:avLst>
              <a:gd name="adj1" fmla="val -124780"/>
              <a:gd name="adj2" fmla="val 1550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8" name="Google Shape;188;p13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89" name="Google Shape;189;p13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190" name="Google Shape;190;p13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19</a:t>
            </a:fld>
            <a:endParaRPr/>
          </a:p>
        </p:txBody>
      </p:sp>
      <p:pic>
        <p:nvPicPr>
          <p:cNvPr id="191" name="Google Shape;191;p13" descr="グラフィカル ユーザー インターフェイス, アプリケーショ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83868" y="2864022"/>
            <a:ext cx="2400300" cy="154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r>
              <a:rPr lang="ja-JP"/>
              <a:t>箇条書きのテスト1</a:t>
            </a:r>
            <a:endParaRPr/>
          </a:p>
        </p:txBody>
      </p:sp>
      <p:sp>
        <p:nvSpPr>
          <p:cNvPr id="77" name="Google Shape;77;p2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0"/>
              </a:spcBef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サイトやアプリは、どんな工夫をしているだろうか？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indent="-342900">
              <a:spcBef>
                <a:spcPts val="0"/>
              </a:spcBef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何かを</a:t>
            </a:r>
            <a:r>
              <a:rPr lang="en-US" altLang="ja-JP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紹介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/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説明</a:t>
            </a:r>
            <a:r>
              <a:rPr lang="en-US" altLang="ja-JP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するWeb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サイト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/</a:t>
            </a:r>
            <a:r>
              <a:rPr lang="en-US" altLang="ja-JP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アプリ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を作ってみよう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None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サンプルアプリ『図鑑』を見てみよう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図鑑アプリは何で出来ている？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HTMLファイルを変更してみよう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HTMLファイルを作ろう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CSSで表示のしかたを変えてみよう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endParaRPr lang="en-US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78" name="Google Shape;78;p2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79" name="Google Shape;79;p2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4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97" name="Google Shape;197;p14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Webサイトは、いろいろな種類のファイルで出来ている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HTMLファイル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CSSファイル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画像ファイル（pngファイル、jpgファイルなど）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同じ種類のファイルを一つのフォルダにまとめることもある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ja-JP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※Monaca Educationでは、ダブルクリックでファイル、フォルダを開いて内容を確認できる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98" name="Google Shape;198;p14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199" name="Google Shape;199;p14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163ADB-423D-F5F7-0D89-0CED2EF9F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215846F-6C71-14FF-83AB-3AF680E441E1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265AD0F-84FB-AC31-E3D1-14DAFC9DF7A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3585340" y="6557619"/>
            <a:ext cx="2057400" cy="365125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21</a:t>
            </a:fld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61F58E0-87C1-7378-DD34-51AB80DC267B}"/>
              </a:ext>
            </a:extLst>
          </p:cNvPr>
          <p:cNvSpPr/>
          <p:nvPr/>
        </p:nvSpPr>
        <p:spPr>
          <a:xfrm>
            <a:off x="500419" y="777769"/>
            <a:ext cx="2112579" cy="37521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&lt;html&gt;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&lt;head&gt;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&lt;/head&gt;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&lt;body&gt;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</a:t>
            </a:r>
            <a:r>
              <a:rPr kumimoji="1" lang="en-US" altLang="ja-JP" dirty="0">
                <a:solidFill>
                  <a:srgbClr val="FF0000"/>
                </a:solidFill>
              </a:rPr>
              <a:t>&lt;a&gt; … &lt;/a&gt;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</a:t>
            </a:r>
            <a:r>
              <a:rPr kumimoji="1" lang="en-US" altLang="ja-JP" dirty="0">
                <a:solidFill>
                  <a:srgbClr val="FF0000"/>
                </a:solidFill>
              </a:rPr>
              <a:t>&lt;article&gt;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  </a:t>
            </a:r>
            <a:r>
              <a:rPr kumimoji="1" lang="en-US" altLang="ja-JP" dirty="0">
                <a:solidFill>
                  <a:srgbClr val="FF0000"/>
                </a:solidFill>
              </a:rPr>
              <a:t>&lt;h1&gt; … &lt;/h1&gt;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  </a:t>
            </a:r>
            <a:r>
              <a:rPr kumimoji="1" lang="en-US" altLang="ja-JP" dirty="0">
                <a:solidFill>
                  <a:srgbClr val="FF0000"/>
                </a:solidFill>
              </a:rPr>
              <a:t>&lt;</a:t>
            </a:r>
            <a:r>
              <a:rPr kumimoji="1" lang="en-US" altLang="ja-JP" dirty="0" err="1">
                <a:solidFill>
                  <a:srgbClr val="FF0000"/>
                </a:solidFill>
              </a:rPr>
              <a:t>img</a:t>
            </a:r>
            <a:r>
              <a:rPr kumimoji="1" lang="en-US" altLang="ja-JP" dirty="0">
                <a:solidFill>
                  <a:srgbClr val="FF0000"/>
                </a:solidFill>
              </a:rPr>
              <a:t>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  &lt;p&gt;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  …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  &lt;/p&gt;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  &lt;p&gt;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  …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  &lt;/p&gt;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 </a:t>
            </a:r>
            <a:r>
              <a:rPr kumimoji="1" lang="en-US" altLang="ja-JP" dirty="0">
                <a:solidFill>
                  <a:srgbClr val="FF0000"/>
                </a:solidFill>
              </a:rPr>
              <a:t>&lt;/article&gt;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&lt;/body&gt;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&lt;/html&gt;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45AD241-1C3A-6C4A-5EA5-098EFEDCA121}"/>
              </a:ext>
            </a:extLst>
          </p:cNvPr>
          <p:cNvSpPr txBox="1"/>
          <p:nvPr/>
        </p:nvSpPr>
        <p:spPr>
          <a:xfrm>
            <a:off x="387157" y="543562"/>
            <a:ext cx="2339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ファイル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</a:t>
            </a:r>
            <a:r>
              <a:rPr kumimoji="1" lang="en-US" altLang="ja-JP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apple.html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)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F03B74EE-674D-D87F-60DD-3217746EFECA}"/>
              </a:ext>
            </a:extLst>
          </p:cNvPr>
          <p:cNvSpPr/>
          <p:nvPr/>
        </p:nvSpPr>
        <p:spPr>
          <a:xfrm>
            <a:off x="2780328" y="777769"/>
            <a:ext cx="3300030" cy="1755229"/>
          </a:xfrm>
          <a:prstGeom prst="wedgeRoundRectCallout">
            <a:avLst>
              <a:gd name="adj1" fmla="val -57859"/>
              <a:gd name="adj2" fmla="val -2019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dirty="0"/>
              <a:t>Web</a:t>
            </a:r>
            <a:r>
              <a:rPr kumimoji="1" lang="ja-JP" altLang="en-US"/>
              <a:t>ページの</a:t>
            </a:r>
            <a:r>
              <a:rPr kumimoji="1" lang="ja-JP" altLang="en-US">
                <a:solidFill>
                  <a:srgbClr val="FF0000"/>
                </a:solidFill>
              </a:rPr>
              <a:t>内容と構造</a:t>
            </a:r>
            <a:r>
              <a:rPr kumimoji="1" lang="ja-JP" altLang="en-US"/>
              <a:t>を決める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「戻る」（リンク）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記事</a:t>
            </a:r>
            <a:endParaRPr kumimoji="1" lang="en-US" altLang="ja-JP" dirty="0"/>
          </a:p>
          <a:p>
            <a:pPr lvl="3"/>
            <a:r>
              <a:rPr kumimoji="1" lang="ja-JP" altLang="en-US"/>
              <a:t>　　　・見出し</a:t>
            </a:r>
            <a:endParaRPr kumimoji="1" lang="en-US" altLang="ja-JP" dirty="0"/>
          </a:p>
          <a:p>
            <a:r>
              <a:rPr kumimoji="1" lang="ja-JP" altLang="en-US"/>
              <a:t>　　　・画像（</a:t>
            </a:r>
            <a:r>
              <a:rPr kumimoji="1" lang="en-US" altLang="ja-JP" dirty="0"/>
              <a:t>※</a:t>
            </a:r>
            <a:r>
              <a:rPr kumimoji="1" lang="ja-JP" altLang="en-US"/>
              <a:t>画像ファイル名を書く）</a:t>
            </a:r>
            <a:endParaRPr kumimoji="1" lang="en-US" altLang="ja-JP" dirty="0"/>
          </a:p>
          <a:p>
            <a:r>
              <a:rPr kumimoji="1" lang="ja-JP" altLang="en-US"/>
              <a:t>　　　・本文</a:t>
            </a:r>
            <a:endParaRPr kumimoji="1" lang="en-US" altLang="ja-JP" dirty="0"/>
          </a:p>
          <a:p>
            <a:r>
              <a:rPr kumimoji="1" lang="ja-JP" altLang="en-US"/>
              <a:t>　　　・辞典からの引用</a:t>
            </a:r>
            <a:endParaRPr kumimoji="1" lang="en-US" altLang="ja-JP" dirty="0"/>
          </a:p>
        </p:txBody>
      </p: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40066458-1BEA-E349-0FDA-F442AFB3E7E1}"/>
              </a:ext>
            </a:extLst>
          </p:cNvPr>
          <p:cNvSpPr/>
          <p:nvPr/>
        </p:nvSpPr>
        <p:spPr>
          <a:xfrm>
            <a:off x="5869214" y="1064169"/>
            <a:ext cx="2686205" cy="790905"/>
          </a:xfrm>
          <a:prstGeom prst="wedgeRoundRectCallout">
            <a:avLst>
              <a:gd name="adj1" fmla="val -55818"/>
              <a:gd name="adj2" fmla="val 31204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/>
              <a:t>ページ内に表示する画像は、</a:t>
            </a:r>
            <a:r>
              <a:rPr kumimoji="1" lang="en-US" altLang="ja-JP" dirty="0"/>
              <a:t>HTML</a:t>
            </a:r>
            <a:r>
              <a:rPr kumimoji="1" lang="ja-JP" altLang="en-US"/>
              <a:t>ファイルとは別の</a:t>
            </a:r>
            <a:endParaRPr kumimoji="1" lang="en-US" altLang="ja-JP" dirty="0"/>
          </a:p>
          <a:p>
            <a:r>
              <a:rPr kumimoji="1" lang="ja-JP" altLang="en-US"/>
              <a:t>画像ファイル</a:t>
            </a:r>
            <a:endParaRPr kumimoji="1" lang="en-US" altLang="ja-JP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4B51DE0-45F6-85D9-AC69-42ED89E734DF}"/>
              </a:ext>
            </a:extLst>
          </p:cNvPr>
          <p:cNvSpPr txBox="1"/>
          <p:nvPr/>
        </p:nvSpPr>
        <p:spPr>
          <a:xfrm>
            <a:off x="6684016" y="1855074"/>
            <a:ext cx="1261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画像ファイル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1119DB4-8BE7-402A-B095-5E52AF632684}"/>
              </a:ext>
            </a:extLst>
          </p:cNvPr>
          <p:cNvSpPr/>
          <p:nvPr/>
        </p:nvSpPr>
        <p:spPr>
          <a:xfrm>
            <a:off x="493151" y="4862475"/>
            <a:ext cx="2119847" cy="16103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...</a:t>
            </a: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en-US" altLang="ja-JP" dirty="0">
                <a:solidFill>
                  <a:schemeClr val="tx1"/>
                </a:solidFill>
              </a:rPr>
              <a:t>article {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…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   border: dashed 1px …</a:t>
            </a:r>
          </a:p>
          <a:p>
            <a:r>
              <a:rPr kumimoji="1" lang="en-US" altLang="ja-JP" dirty="0">
                <a:solidFill>
                  <a:schemeClr val="tx1"/>
                </a:solidFill>
              </a:rPr>
              <a:t>}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B3D8F61-3472-8BD2-26A3-C34B79217D4C}"/>
              </a:ext>
            </a:extLst>
          </p:cNvPr>
          <p:cNvSpPr txBox="1"/>
          <p:nvPr/>
        </p:nvSpPr>
        <p:spPr>
          <a:xfrm>
            <a:off x="500419" y="4624552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ファイル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</a:t>
            </a:r>
            <a:r>
              <a:rPr kumimoji="1" lang="en-US" altLang="ja-JP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style.css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)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5" name="角丸四角形吹き出し 14">
            <a:extLst>
              <a:ext uri="{FF2B5EF4-FFF2-40B4-BE49-F238E27FC236}">
                <a16:creationId xmlns:a16="http://schemas.microsoft.com/office/drawing/2014/main" id="{DA7B8930-762C-F9D5-704F-3F57D6363729}"/>
              </a:ext>
            </a:extLst>
          </p:cNvPr>
          <p:cNvSpPr/>
          <p:nvPr/>
        </p:nvSpPr>
        <p:spPr>
          <a:xfrm>
            <a:off x="2114398" y="4830947"/>
            <a:ext cx="2678699" cy="968710"/>
          </a:xfrm>
          <a:prstGeom prst="wedgeRoundRectCallout">
            <a:avLst>
              <a:gd name="adj1" fmla="val -56286"/>
              <a:gd name="adj2" fmla="val 4688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ページの要素について、</a:t>
            </a:r>
            <a:r>
              <a:rPr kumimoji="1" lang="ja-JP" altLang="en-US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表示方法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を決める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例：「記事」要素の枠線の形式・線の太さ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pic>
        <p:nvPicPr>
          <p:cNvPr id="17" name="図 16" descr="テキスト&#10;&#10;自動的に生成された説明">
            <a:extLst>
              <a:ext uri="{FF2B5EF4-FFF2-40B4-BE49-F238E27FC236}">
                <a16:creationId xmlns:a16="http://schemas.microsoft.com/office/drawing/2014/main" id="{30BC4949-B344-79C5-0FB0-D6A19BE85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0298" y="3618818"/>
            <a:ext cx="2199229" cy="31755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ストライプ矢印 17">
            <a:extLst>
              <a:ext uri="{FF2B5EF4-FFF2-40B4-BE49-F238E27FC236}">
                <a16:creationId xmlns:a16="http://schemas.microsoft.com/office/drawing/2014/main" id="{369860E8-7AAD-DEC1-CF5C-51F6134BCB25}"/>
              </a:ext>
            </a:extLst>
          </p:cNvPr>
          <p:cNvSpPr/>
          <p:nvPr/>
        </p:nvSpPr>
        <p:spPr>
          <a:xfrm rot="1202421">
            <a:off x="4729363" y="2731624"/>
            <a:ext cx="1942219" cy="1681655"/>
          </a:xfrm>
          <a:prstGeom prst="stripedRightArrow">
            <a:avLst>
              <a:gd name="adj1" fmla="val 50000"/>
              <a:gd name="adj2" fmla="val 383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ブラウザが</a:t>
            </a:r>
            <a:endParaRPr kumimoji="1" lang="en-US" altLang="ja-JP" dirty="0"/>
          </a:p>
          <a:p>
            <a:pPr algn="ctr"/>
            <a:r>
              <a:rPr kumimoji="1" lang="ja-JP" altLang="en-US"/>
              <a:t>読み込むと・・・</a:t>
            </a:r>
            <a:endParaRPr kumimoji="1" lang="en-US" altLang="ja-JP" dirty="0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8583D9B2-37A9-EABC-5610-B6A4852310D6}"/>
              </a:ext>
            </a:extLst>
          </p:cNvPr>
          <p:cNvGrpSpPr/>
          <p:nvPr/>
        </p:nvGrpSpPr>
        <p:grpSpPr>
          <a:xfrm>
            <a:off x="221552" y="543562"/>
            <a:ext cx="8687975" cy="5982527"/>
            <a:chOff x="179512" y="543562"/>
            <a:chExt cx="8687975" cy="5982527"/>
          </a:xfrm>
        </p:grpSpPr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1E61B916-0241-2C4F-81A3-E9AA3BBFB3FB}"/>
                </a:ext>
              </a:extLst>
            </p:cNvPr>
            <p:cNvCxnSpPr/>
            <p:nvPr/>
          </p:nvCxnSpPr>
          <p:spPr>
            <a:xfrm>
              <a:off x="179512" y="543562"/>
              <a:ext cx="0" cy="5982527"/>
            </a:xfrm>
            <a:prstGeom prst="line">
              <a:avLst/>
            </a:prstGeom>
            <a:ln w="381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FCB504B2-C12D-2275-5486-A4E27B923325}"/>
                </a:ext>
              </a:extLst>
            </p:cNvPr>
            <p:cNvCxnSpPr/>
            <p:nvPr/>
          </p:nvCxnSpPr>
          <p:spPr>
            <a:xfrm>
              <a:off x="179512" y="543562"/>
              <a:ext cx="8687975" cy="0"/>
            </a:xfrm>
            <a:prstGeom prst="line">
              <a:avLst/>
            </a:prstGeom>
            <a:ln w="381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05362C59-2A5B-1563-1B4D-787103182035}"/>
                </a:ext>
              </a:extLst>
            </p:cNvPr>
            <p:cNvCxnSpPr/>
            <p:nvPr/>
          </p:nvCxnSpPr>
          <p:spPr>
            <a:xfrm>
              <a:off x="8867487" y="543562"/>
              <a:ext cx="0" cy="2199638"/>
            </a:xfrm>
            <a:prstGeom prst="line">
              <a:avLst/>
            </a:prstGeom>
            <a:ln w="381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63365728-4D92-5702-1369-D6CF8C6EBA04}"/>
                </a:ext>
              </a:extLst>
            </p:cNvPr>
            <p:cNvCxnSpPr/>
            <p:nvPr/>
          </p:nvCxnSpPr>
          <p:spPr>
            <a:xfrm flipH="1">
              <a:off x="4850269" y="2753710"/>
              <a:ext cx="4017218" cy="0"/>
            </a:xfrm>
            <a:prstGeom prst="line">
              <a:avLst/>
            </a:prstGeom>
            <a:ln w="381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B336C7BF-CCEB-95D1-943E-E83B07F14FFD}"/>
                </a:ext>
              </a:extLst>
            </p:cNvPr>
            <p:cNvCxnSpPr/>
            <p:nvPr/>
          </p:nvCxnSpPr>
          <p:spPr>
            <a:xfrm>
              <a:off x="4850269" y="2743200"/>
              <a:ext cx="0" cy="3782889"/>
            </a:xfrm>
            <a:prstGeom prst="line">
              <a:avLst/>
            </a:prstGeom>
            <a:ln w="381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25FF9140-5DAD-4D4A-F230-B030320FABDD}"/>
                </a:ext>
              </a:extLst>
            </p:cNvPr>
            <p:cNvCxnSpPr/>
            <p:nvPr/>
          </p:nvCxnSpPr>
          <p:spPr>
            <a:xfrm>
              <a:off x="179512" y="6526089"/>
              <a:ext cx="4670757" cy="0"/>
            </a:xfrm>
            <a:prstGeom prst="line">
              <a:avLst/>
            </a:prstGeom>
            <a:ln w="381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8D72482-D59E-FE9B-A936-68D567DC4AFF}"/>
              </a:ext>
            </a:extLst>
          </p:cNvPr>
          <p:cNvGrpSpPr/>
          <p:nvPr/>
        </p:nvGrpSpPr>
        <p:grpSpPr>
          <a:xfrm>
            <a:off x="6989379" y="2096807"/>
            <a:ext cx="662151" cy="593842"/>
            <a:chOff x="6947339" y="2075787"/>
            <a:chExt cx="662151" cy="593842"/>
          </a:xfrm>
        </p:grpSpPr>
        <p:pic>
          <p:nvPicPr>
            <p:cNvPr id="11" name="図 10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A4DFA35F-537E-530E-D500-3754DC870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77751" y="2137381"/>
              <a:ext cx="401327" cy="453447"/>
            </a:xfrm>
            <a:prstGeom prst="rect">
              <a:avLst/>
            </a:prstGeom>
          </p:spPr>
        </p:pic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E54461D-F2AE-6A73-85AA-230B65251992}"/>
                </a:ext>
              </a:extLst>
            </p:cNvPr>
            <p:cNvSpPr/>
            <p:nvPr/>
          </p:nvSpPr>
          <p:spPr>
            <a:xfrm>
              <a:off x="6947339" y="2075787"/>
              <a:ext cx="662151" cy="5938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8201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5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05" name="Google Shape;205;p15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index.html　表示する情報と構造を示す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06" name="Google Shape;206;p15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pic>
        <p:nvPicPr>
          <p:cNvPr id="207" name="Google Shape;207;p15" descr="グラフィカル ユーザー インターフェイス, テキスト, アプリケーション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713" y="1052736"/>
            <a:ext cx="7488510" cy="4891598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5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22</a:t>
            </a:fld>
            <a:endParaRPr/>
          </a:p>
        </p:txBody>
      </p:sp>
      <p:sp>
        <p:nvSpPr>
          <p:cNvPr id="209" name="Google Shape;209;p15"/>
          <p:cNvSpPr txBox="1"/>
          <p:nvPr/>
        </p:nvSpPr>
        <p:spPr>
          <a:xfrm>
            <a:off x="5154716" y="3681311"/>
            <a:ext cx="3737764" cy="2876307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まず、おおまかな構造を確認しよう</a:t>
            </a:r>
            <a:endParaRPr sz="16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&lt;html&gt;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&lt;head&gt;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 …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&lt;/head&gt;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&lt;body&gt;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   &lt;h1&gt;…&lt;/h1&gt;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   &lt;a&gt; &lt;button&gt;&lt;/button&gt; &lt;/a&gt;</a:t>
            </a:r>
            <a:endParaRPr sz="16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&lt;/body&gt;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&lt;/html&gt;</a:t>
            </a:r>
            <a:endParaRPr sz="16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2" name="角丸四角形 1">
            <a:extLst>
              <a:ext uri="{FF2B5EF4-FFF2-40B4-BE49-F238E27FC236}">
                <a16:creationId xmlns:a16="http://schemas.microsoft.com/office/drawing/2014/main" id="{B6BBBDA6-FDDF-869C-931C-2CB07E015BB6}"/>
              </a:ext>
            </a:extLst>
          </p:cNvPr>
          <p:cNvSpPr/>
          <p:nvPr/>
        </p:nvSpPr>
        <p:spPr>
          <a:xfrm>
            <a:off x="5234152" y="4456386"/>
            <a:ext cx="3602823" cy="725214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kumimoji="1" lang="ja-JP" altLang="en-US" sz="12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ページの表示に必要な情報を</a:t>
            </a:r>
            <a:endParaRPr kumimoji="1" lang="en-US" altLang="ja-JP" sz="1200" dirty="0">
              <a:solidFill>
                <a:srgbClr val="FF0000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en-US" altLang="ja-JP" sz="1200" dirty="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kumimoji="1" lang="ja-JP" altLang="en-US" sz="12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ブラウザに知らせている</a:t>
            </a:r>
          </a:p>
        </p:txBody>
      </p:sp>
      <p:sp>
        <p:nvSpPr>
          <p:cNvPr id="3" name="角丸四角形 2">
            <a:extLst>
              <a:ext uri="{FF2B5EF4-FFF2-40B4-BE49-F238E27FC236}">
                <a16:creationId xmlns:a16="http://schemas.microsoft.com/office/drawing/2014/main" id="{6FDB1A59-FF52-3484-13AA-76AABC8A480C}"/>
              </a:ext>
            </a:extLst>
          </p:cNvPr>
          <p:cNvSpPr/>
          <p:nvPr/>
        </p:nvSpPr>
        <p:spPr>
          <a:xfrm>
            <a:off x="5233044" y="5216161"/>
            <a:ext cx="3602823" cy="957708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kumimoji="1" lang="en-US" altLang="ja-JP" sz="1200" dirty="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kumimoji="1" lang="ja-JP" altLang="en-US" sz="12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ページの内容</a:t>
            </a:r>
            <a:endParaRPr kumimoji="1" lang="en-US" altLang="ja-JP" sz="1200" dirty="0">
              <a:solidFill>
                <a:srgbClr val="FF0000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6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15" name="Google Shape;215;p16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apple.html　表示する情報と構造を示す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16" name="Google Shape;216;p16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217" name="Google Shape;217;p16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23</a:t>
            </a:fld>
            <a:endParaRPr/>
          </a:p>
        </p:txBody>
      </p:sp>
      <p:pic>
        <p:nvPicPr>
          <p:cNvPr id="218" name="Google Shape;218;p16" descr="グラフィカル ユーザー インターフェイス, テキスト, メール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4588" y="1074209"/>
            <a:ext cx="5541587" cy="531037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6"/>
          <p:cNvSpPr txBox="1"/>
          <p:nvPr/>
        </p:nvSpPr>
        <p:spPr>
          <a:xfrm>
            <a:off x="4808518" y="1700808"/>
            <a:ext cx="3737764" cy="4641379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おおまかな構造を確認しよう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&lt;html&gt;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&lt;head&gt;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 …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&lt;/head&gt;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&lt;body&gt;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&lt;a&gt;戻る&lt;/a&gt;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&lt;article&gt;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&lt;h1&gt;リンゴ&lt;/h1&gt;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&lt;img src=“ファイル” alt=“”&gt;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&lt;p&gt; 説明文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&lt;/p&gt;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&lt;p id=“jisho”&gt; 辞書からの引用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 &lt;/p&gt;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&lt;/article&gt;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&lt;/body&gt;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&lt;/html&gt;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2" name="角丸四角形 1">
            <a:extLst>
              <a:ext uri="{FF2B5EF4-FFF2-40B4-BE49-F238E27FC236}">
                <a16:creationId xmlns:a16="http://schemas.microsoft.com/office/drawing/2014/main" id="{38BCA54C-35FD-80AC-542C-474A0D3C0DF3}"/>
              </a:ext>
            </a:extLst>
          </p:cNvPr>
          <p:cNvSpPr/>
          <p:nvPr/>
        </p:nvSpPr>
        <p:spPr>
          <a:xfrm>
            <a:off x="4856398" y="3179135"/>
            <a:ext cx="3602823" cy="2707321"/>
          </a:xfrm>
          <a:prstGeom prst="roundRect">
            <a:avLst>
              <a:gd name="adj" fmla="val 4885"/>
            </a:avLst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kumimoji="1" lang="en-US" altLang="ja-JP" sz="1200" dirty="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kumimoji="1" lang="ja-JP" altLang="en-US" sz="12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ページの内容</a:t>
            </a:r>
            <a:endParaRPr kumimoji="1" lang="en-US" altLang="ja-JP" sz="1200" dirty="0">
              <a:solidFill>
                <a:srgbClr val="FF0000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7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25" name="Google Shape;225;p17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images/apple.png ※　画像ファイル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26" name="Google Shape;226;p17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227" name="Google Shape;227;p17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24</a:t>
            </a:fld>
            <a:endParaRPr/>
          </a:p>
        </p:txBody>
      </p:sp>
      <p:sp>
        <p:nvSpPr>
          <p:cNvPr id="228" name="Google Shape;228;p17"/>
          <p:cNvSpPr txBox="1"/>
          <p:nvPr/>
        </p:nvSpPr>
        <p:spPr>
          <a:xfrm>
            <a:off x="3543300" y="6188275"/>
            <a:ext cx="5181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※ 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apple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.jpgをMonaca Educationで開いた様子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pic>
        <p:nvPicPr>
          <p:cNvPr id="229" name="Google Shape;229;p17" descr="グラフ, バブル チャート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84169" y="1122970"/>
            <a:ext cx="3799598" cy="479715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8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35" name="Google Shape;235;p18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css/style.css　</a:t>
            </a:r>
            <a:r>
              <a:rPr lang="ja-JP" sz="2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要素の表示方法を指定するファイル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36" name="Google Shape;236;p18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237" name="Google Shape;237;p18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25</a:t>
            </a:fld>
            <a:endParaRPr/>
          </a:p>
        </p:txBody>
      </p:sp>
      <p:sp>
        <p:nvSpPr>
          <p:cNvPr id="238" name="Google Shape;238;p18"/>
          <p:cNvSpPr txBox="1"/>
          <p:nvPr/>
        </p:nvSpPr>
        <p:spPr>
          <a:xfrm>
            <a:off x="5054352" y="1484784"/>
            <a:ext cx="3574064" cy="432048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buttonは、HTMLの&lt;button&gt;タグを指している</a:t>
            </a:r>
            <a:endParaRPr sz="16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background-color: green;によって、ボタンの緑色が指定されている</a:t>
            </a:r>
            <a:endParaRPr sz="16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color: red; によって、ボタン上の文字の色が赤になっている</a:t>
            </a:r>
            <a:endParaRPr sz="16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184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articleは、HTMLの&lt;article&gt;タグを指している</a:t>
            </a:r>
            <a:endParaRPr sz="16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184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#jishoは、apple.htmlの中にある&lt;p id=“jisho”&gt;を指している</a:t>
            </a:r>
            <a:endParaRPr sz="16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border:dotted により、</a:t>
            </a: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点</a:t>
            </a:r>
            <a:r>
              <a:rPr lang="ja-JP" sz="16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線の枠線が描かれている</a:t>
            </a:r>
            <a:endParaRPr sz="1600" b="0" i="0" u="none" strike="noStrike" cap="none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pic>
        <p:nvPicPr>
          <p:cNvPr id="239" name="Google Shape;239;p18" descr="テキスト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7011" y="1176300"/>
            <a:ext cx="4292600" cy="49530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9"/>
          <p:cNvSpPr txBox="1"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None/>
            </a:pPr>
            <a:endParaRPr/>
          </a:p>
        </p:txBody>
      </p:sp>
      <p:sp>
        <p:nvSpPr>
          <p:cNvPr id="245" name="Google Shape;245;p19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26</a:t>
            </a:fld>
            <a:endParaRPr/>
          </a:p>
        </p:txBody>
      </p:sp>
      <p:sp>
        <p:nvSpPr>
          <p:cNvPr id="246" name="Google Shape;246;p19"/>
          <p:cNvSpPr txBox="1">
            <a:spLocks noGrp="1"/>
          </p:cNvSpPr>
          <p:nvPr>
            <p:ph type="body" idx="1"/>
          </p:nvPr>
        </p:nvSpPr>
        <p:spPr>
          <a:xfrm>
            <a:off x="144016" y="2708920"/>
            <a:ext cx="9036495" cy="55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HTMLファイルを変更してみよう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0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52" name="Google Shape;252;p20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HTMLファイルを開いて、編集してみよう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apple.htmlを開く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ファイルの中から&lt;h1&gt;コンピューター図鑑&lt;/h1&gt;を見つけ、その下の行にカーソルを合わせる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&lt;h2&gt;私の図鑑&lt;/h2&gt; という行を入力する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ファイルを保存して、プレビューを表示する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3048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53" name="Google Shape;253;p20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254" name="Google Shape;254;p20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27</a:t>
            </a:fld>
            <a:endParaRPr/>
          </a:p>
        </p:txBody>
      </p:sp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DC6B46AD-138E-E6EC-FF0A-A57FE0B19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75" y="4167962"/>
            <a:ext cx="3067050" cy="1231900"/>
          </a:xfrm>
          <a:prstGeom prst="rect">
            <a:avLst/>
          </a:prstGeom>
        </p:spPr>
      </p:pic>
      <p:pic>
        <p:nvPicPr>
          <p:cNvPr id="4" name="Google Shape;262;p21" descr="テキスト&#10;&#10;自動的に生成された説明">
            <a:extLst>
              <a:ext uri="{FF2B5EF4-FFF2-40B4-BE49-F238E27FC236}">
                <a16:creationId xmlns:a16="http://schemas.microsoft.com/office/drawing/2014/main" id="{588C953E-5C32-936D-FD7F-16BC59C1C306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83968" y="4167962"/>
            <a:ext cx="4538764" cy="22565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92C0472-B55F-A8C3-6C1E-DC7A95DE8EBD}"/>
              </a:ext>
            </a:extLst>
          </p:cNvPr>
          <p:cNvSpPr txBox="1"/>
          <p:nvPr/>
        </p:nvSpPr>
        <p:spPr>
          <a:xfrm>
            <a:off x="600009" y="3889987"/>
            <a:ext cx="72327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編集</a:t>
            </a:r>
            <a:r>
              <a:rPr kumimoji="1" lang="ja-JP" altLang="en-US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前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D5CF4B6-C6F5-0E89-A864-C1C1D23C223E}"/>
              </a:ext>
            </a:extLst>
          </p:cNvPr>
          <p:cNvSpPr txBox="1"/>
          <p:nvPr/>
        </p:nvSpPr>
        <p:spPr>
          <a:xfrm>
            <a:off x="4262702" y="3885227"/>
            <a:ext cx="72327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編集</a:t>
            </a:r>
            <a:r>
              <a:rPr kumimoji="1" lang="ja-JP" altLang="en-US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後</a:t>
            </a: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B17E1FB0-5EFB-F465-3690-FDB03353CCBA}"/>
              </a:ext>
            </a:extLst>
          </p:cNvPr>
          <p:cNvSpPr/>
          <p:nvPr/>
        </p:nvSpPr>
        <p:spPr>
          <a:xfrm>
            <a:off x="4334255" y="5181601"/>
            <a:ext cx="1266445" cy="451104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C13B9692-E78B-D51C-7CEB-7D90568A3A8A}"/>
              </a:ext>
            </a:extLst>
          </p:cNvPr>
          <p:cNvSpPr/>
          <p:nvPr/>
        </p:nvSpPr>
        <p:spPr>
          <a:xfrm>
            <a:off x="5949695" y="4956049"/>
            <a:ext cx="2014149" cy="676656"/>
          </a:xfrm>
          <a:prstGeom prst="wedgeRoundRectCallout">
            <a:avLst>
              <a:gd name="adj1" fmla="val -65497"/>
              <a:gd name="adj2" fmla="val 20043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上の「くだもの図鑑」よりも少し小さい字で、「私の図鑑」と表示される</a:t>
            </a:r>
          </a:p>
        </p:txBody>
      </p:sp>
      <p:sp>
        <p:nvSpPr>
          <p:cNvPr id="9" name="右矢印 8">
            <a:extLst>
              <a:ext uri="{FF2B5EF4-FFF2-40B4-BE49-F238E27FC236}">
                <a16:creationId xmlns:a16="http://schemas.microsoft.com/office/drawing/2014/main" id="{05E49496-671E-9541-277B-FD08438D2D3D}"/>
              </a:ext>
            </a:extLst>
          </p:cNvPr>
          <p:cNvSpPr/>
          <p:nvPr/>
        </p:nvSpPr>
        <p:spPr>
          <a:xfrm>
            <a:off x="3639313" y="4456176"/>
            <a:ext cx="635582" cy="725425"/>
          </a:xfrm>
          <a:prstGeom prst="rightArrow">
            <a:avLst>
              <a:gd name="adj1" fmla="val 50000"/>
              <a:gd name="adj2" fmla="val 3157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編集</a:t>
            </a:r>
            <a:endParaRPr kumimoji="1" lang="en-US" altLang="ja-JP" sz="9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・保存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2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68" name="Google Shape;268;p22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Hyper Text Markup Language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</a:t>
            </a:r>
            <a:r>
              <a:rPr lang="ja-JP" b="1">
                <a:solidFill>
                  <a:srgbClr val="FFC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マークアップ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」：文書の中に、コンピュータに指示を与える印をつけること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例: &lt;h1&gt;くだもの図鑑&lt;/h1&gt;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714500" lvl="3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「くだもの図鑑」は、文書の中でも一番上の階層として扱う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いろいろな方法があるが、HTMLでは、&lt;&gt;を使う「タグ」でマークアップする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タグで囲まれた部分をHTMLの「</a:t>
            </a:r>
            <a:r>
              <a:rPr lang="ja-JP" b="1">
                <a:solidFill>
                  <a:srgbClr val="FFC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要素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」と呼ぶ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69" name="Google Shape;269;p22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270" name="Google Shape;270;p22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3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76" name="Google Shape;276;p23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タグの例: 見出しのタグ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&lt;h1&gt;, &lt;h2&gt;, &lt;h3&gt; …見出し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数字が小さい方が上のレベル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例: 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72099" lvl="2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タグの使い方のポイント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タグは、開始タグと終了タグの組で出来ている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h1タグの開始タグ: &lt;h1&gt;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h1タグの終了タグ: &lt;/h1&gt;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タグ名の前に”/”を付けると終了タグになる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77" name="Google Shape;277;p23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278" name="Google Shape;278;p23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29</a:t>
            </a:fld>
            <a:endParaRPr/>
          </a:p>
        </p:txBody>
      </p:sp>
      <p:sp>
        <p:nvSpPr>
          <p:cNvPr id="279" name="Google Shape;279;p23"/>
          <p:cNvSpPr txBox="1"/>
          <p:nvPr/>
        </p:nvSpPr>
        <p:spPr>
          <a:xfrm>
            <a:off x="1394888" y="2708920"/>
            <a:ext cx="6336704" cy="369332"/>
          </a:xfrm>
          <a:prstGeom prst="rect">
            <a:avLst/>
          </a:prstGeom>
          <a:noFill/>
          <a:ln w="9525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&lt;h2&gt;私の図鑑&lt;/h2&gt;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58A3F2BB-73FD-0A45-847F-F87A4E6F0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BBE2E1-C216-A546-BBD4-7103D2EF2B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3</a:t>
            </a:fld>
            <a:endParaRPr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561241D8-6924-FB42-B686-391B7DA8A9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ふだん見ている</a:t>
            </a:r>
            <a:r>
              <a:rPr lang="en-US" altLang="ja-JP" dirty="0"/>
              <a:t>Web</a:t>
            </a:r>
            <a:r>
              <a:rPr lang="ja-JP" altLang="en-US"/>
              <a:t>サイトやアプリを調べてみよう</a:t>
            </a:r>
          </a:p>
        </p:txBody>
      </p:sp>
    </p:spTree>
    <p:extLst>
      <p:ext uri="{BB962C8B-B14F-4D97-AF65-F5344CB8AC3E}">
        <p14:creationId xmlns:p14="http://schemas.microsoft.com/office/powerpoint/2010/main" val="39943511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4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85" name="Google Shape;285;p24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参考: ツリー構造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86" name="Google Shape;286;p24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287" name="Google Shape;287;p24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30</a:t>
            </a:fld>
            <a:endParaRPr/>
          </a:p>
        </p:txBody>
      </p:sp>
      <p:grpSp>
        <p:nvGrpSpPr>
          <p:cNvPr id="288" name="Google Shape;288;p24"/>
          <p:cNvGrpSpPr/>
          <p:nvPr/>
        </p:nvGrpSpPr>
        <p:grpSpPr>
          <a:xfrm>
            <a:off x="1320115" y="1413879"/>
            <a:ext cx="6504076" cy="4238076"/>
            <a:chOff x="307" y="16880"/>
            <a:chExt cx="6504076" cy="4238076"/>
          </a:xfrm>
        </p:grpSpPr>
        <p:sp>
          <p:nvSpPr>
            <p:cNvPr id="289" name="Google Shape;289;p24"/>
            <p:cNvSpPr/>
            <p:nvPr/>
          </p:nvSpPr>
          <p:spPr>
            <a:xfrm>
              <a:off x="307" y="1635005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290" name="Google Shape;290;p24"/>
            <p:cNvSpPr txBox="1"/>
            <p:nvPr/>
          </p:nvSpPr>
          <p:spPr>
            <a:xfrm>
              <a:off x="18623" y="1653321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&lt;html&gt;</a:t>
              </a:r>
              <a:endParaRPr sz="2200" dirty="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291" name="Google Shape;291;p24"/>
            <p:cNvSpPr/>
            <p:nvPr/>
          </p:nvSpPr>
          <p:spPr>
            <a:xfrm rot="-3654187">
              <a:off x="986780" y="1484980"/>
              <a:ext cx="1028793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C1733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292" name="Google Shape;292;p24"/>
            <p:cNvSpPr txBox="1"/>
            <p:nvPr/>
          </p:nvSpPr>
          <p:spPr>
            <a:xfrm rot="-3654187">
              <a:off x="1475457" y="1472487"/>
              <a:ext cx="51439" cy="514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293" name="Google Shape;293;p24"/>
            <p:cNvSpPr/>
            <p:nvPr/>
          </p:nvSpPr>
          <p:spPr>
            <a:xfrm>
              <a:off x="1751322" y="736047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294" name="Google Shape;294;p24"/>
            <p:cNvSpPr txBox="1"/>
            <p:nvPr/>
          </p:nvSpPr>
          <p:spPr>
            <a:xfrm>
              <a:off x="1769638" y="754363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&lt;head&gt;</a:t>
              </a:r>
              <a:endParaRPr sz="220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295" name="Google Shape;295;p24"/>
            <p:cNvSpPr/>
            <p:nvPr/>
          </p:nvSpPr>
          <p:spPr>
            <a:xfrm rot="-3310531">
              <a:off x="2814159" y="675917"/>
              <a:ext cx="876065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296" name="Google Shape;296;p24"/>
            <p:cNvSpPr txBox="1"/>
            <p:nvPr/>
          </p:nvSpPr>
          <p:spPr>
            <a:xfrm rot="-3310531">
              <a:off x="3230290" y="667243"/>
              <a:ext cx="43803" cy="438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297" name="Google Shape;297;p24"/>
            <p:cNvSpPr/>
            <p:nvPr/>
          </p:nvSpPr>
          <p:spPr>
            <a:xfrm>
              <a:off x="3502336" y="16880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298" name="Google Shape;298;p24"/>
            <p:cNvSpPr txBox="1"/>
            <p:nvPr/>
          </p:nvSpPr>
          <p:spPr>
            <a:xfrm>
              <a:off x="3520652" y="35196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&lt;meta&gt;</a:t>
              </a:r>
              <a:endParaRPr sz="220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299" name="Google Shape;299;p24"/>
            <p:cNvSpPr/>
            <p:nvPr/>
          </p:nvSpPr>
          <p:spPr>
            <a:xfrm>
              <a:off x="3002047" y="1035500"/>
              <a:ext cx="500289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00" name="Google Shape;300;p24"/>
            <p:cNvSpPr txBox="1"/>
            <p:nvPr/>
          </p:nvSpPr>
          <p:spPr>
            <a:xfrm>
              <a:off x="3239684" y="1036221"/>
              <a:ext cx="25014" cy="250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01" name="Google Shape;301;p24"/>
            <p:cNvSpPr/>
            <p:nvPr/>
          </p:nvSpPr>
          <p:spPr>
            <a:xfrm>
              <a:off x="3502336" y="736047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02" name="Google Shape;302;p24"/>
            <p:cNvSpPr txBox="1"/>
            <p:nvPr/>
          </p:nvSpPr>
          <p:spPr>
            <a:xfrm>
              <a:off x="3520652" y="754363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lt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</a:t>
              </a: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script</a:t>
              </a:r>
              <a:r>
                <a:rPr lang="ja-JP" sz="2200">
                  <a:solidFill>
                    <a:schemeClr val="lt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&gt;</a:t>
              </a:r>
              <a:endParaRPr sz="2200" dirty="0">
                <a:solidFill>
                  <a:schemeClr val="lt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03" name="Google Shape;303;p24"/>
            <p:cNvSpPr/>
            <p:nvPr/>
          </p:nvSpPr>
          <p:spPr>
            <a:xfrm rot="3310531">
              <a:off x="2814159" y="1395084"/>
              <a:ext cx="876065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04" name="Google Shape;304;p24"/>
            <p:cNvSpPr txBox="1"/>
            <p:nvPr/>
          </p:nvSpPr>
          <p:spPr>
            <a:xfrm rot="3310531">
              <a:off x="3230290" y="1386410"/>
              <a:ext cx="43803" cy="438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05" name="Google Shape;305;p24"/>
            <p:cNvSpPr/>
            <p:nvPr/>
          </p:nvSpPr>
          <p:spPr>
            <a:xfrm>
              <a:off x="3502336" y="1455213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06" name="Google Shape;306;p24"/>
            <p:cNvSpPr txBox="1"/>
            <p:nvPr/>
          </p:nvSpPr>
          <p:spPr>
            <a:xfrm>
              <a:off x="3520652" y="1473529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&lt;link&gt;</a:t>
              </a:r>
              <a:endParaRPr sz="2200" dirty="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07" name="Google Shape;307;p24"/>
            <p:cNvSpPr/>
            <p:nvPr/>
          </p:nvSpPr>
          <p:spPr>
            <a:xfrm rot="3654187">
              <a:off x="986780" y="2383938"/>
              <a:ext cx="1028793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C1733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08" name="Google Shape;308;p24"/>
            <p:cNvSpPr txBox="1"/>
            <p:nvPr/>
          </p:nvSpPr>
          <p:spPr>
            <a:xfrm rot="3654187">
              <a:off x="1475457" y="2371446"/>
              <a:ext cx="51439" cy="514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09" name="Google Shape;309;p24"/>
            <p:cNvSpPr/>
            <p:nvPr/>
          </p:nvSpPr>
          <p:spPr>
            <a:xfrm>
              <a:off x="1751322" y="2533964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10" name="Google Shape;310;p24"/>
            <p:cNvSpPr txBox="1"/>
            <p:nvPr/>
          </p:nvSpPr>
          <p:spPr>
            <a:xfrm>
              <a:off x="1769638" y="2552280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&lt;body&gt;</a:t>
              </a:r>
              <a:endParaRPr sz="220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11" name="Google Shape;311;p24"/>
            <p:cNvSpPr/>
            <p:nvPr/>
          </p:nvSpPr>
          <p:spPr>
            <a:xfrm rot="-2142401">
              <a:off x="2944137" y="2653625"/>
              <a:ext cx="616108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12" name="Google Shape;312;p24"/>
            <p:cNvSpPr txBox="1"/>
            <p:nvPr/>
          </p:nvSpPr>
          <p:spPr>
            <a:xfrm rot="-2142401">
              <a:off x="3236789" y="2651450"/>
              <a:ext cx="30805" cy="30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13" name="Google Shape;313;p24"/>
            <p:cNvSpPr/>
            <p:nvPr/>
          </p:nvSpPr>
          <p:spPr>
            <a:xfrm>
              <a:off x="3502336" y="2174380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14" name="Google Shape;314;p24"/>
            <p:cNvSpPr txBox="1"/>
            <p:nvPr/>
          </p:nvSpPr>
          <p:spPr>
            <a:xfrm>
              <a:off x="3520652" y="2192696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en-US" altLang="ja-JP" sz="2200" dirty="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&lt;a&gt;</a:t>
              </a:r>
              <a:endParaRPr sz="2200" dirty="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15" name="Google Shape;315;p24"/>
            <p:cNvSpPr/>
            <p:nvPr/>
          </p:nvSpPr>
          <p:spPr>
            <a:xfrm rot="2142401">
              <a:off x="2944137" y="3013209"/>
              <a:ext cx="616108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16" name="Google Shape;316;p24"/>
            <p:cNvSpPr txBox="1"/>
            <p:nvPr/>
          </p:nvSpPr>
          <p:spPr>
            <a:xfrm rot="2142401">
              <a:off x="3236789" y="3011034"/>
              <a:ext cx="30805" cy="30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17" name="Google Shape;317;p24"/>
            <p:cNvSpPr/>
            <p:nvPr/>
          </p:nvSpPr>
          <p:spPr>
            <a:xfrm>
              <a:off x="3502336" y="2893547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18" name="Google Shape;318;p24"/>
            <p:cNvSpPr txBox="1"/>
            <p:nvPr/>
          </p:nvSpPr>
          <p:spPr>
            <a:xfrm>
              <a:off x="3520652" y="2911863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&lt;article&gt;</a:t>
              </a:r>
              <a:endParaRPr sz="220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19" name="Google Shape;319;p24"/>
            <p:cNvSpPr/>
            <p:nvPr/>
          </p:nvSpPr>
          <p:spPr>
            <a:xfrm rot="-3646484">
              <a:off x="4490709" y="2745607"/>
              <a:ext cx="1025301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20" name="Google Shape;320;p24"/>
            <p:cNvSpPr txBox="1"/>
            <p:nvPr/>
          </p:nvSpPr>
          <p:spPr>
            <a:xfrm rot="-3646484">
              <a:off x="4977727" y="2733202"/>
              <a:ext cx="51265" cy="512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21" name="Google Shape;321;p24"/>
            <p:cNvSpPr/>
            <p:nvPr/>
          </p:nvSpPr>
          <p:spPr>
            <a:xfrm>
              <a:off x="5253659" y="1998760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22" name="Google Shape;322;p24"/>
            <p:cNvSpPr txBox="1"/>
            <p:nvPr/>
          </p:nvSpPr>
          <p:spPr>
            <a:xfrm>
              <a:off x="5271975" y="2017076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&lt;h1&gt;</a:t>
              </a:r>
              <a:endParaRPr sz="220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23" name="Google Shape;323;p24"/>
            <p:cNvSpPr/>
            <p:nvPr/>
          </p:nvSpPr>
          <p:spPr>
            <a:xfrm rot="-473968">
              <a:off x="4750663" y="3158271"/>
              <a:ext cx="505393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24" name="Google Shape;324;p24"/>
            <p:cNvSpPr txBox="1"/>
            <p:nvPr/>
          </p:nvSpPr>
          <p:spPr>
            <a:xfrm rot="-473968">
              <a:off x="4990725" y="3158864"/>
              <a:ext cx="25269" cy="25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25" name="Google Shape;325;p24"/>
            <p:cNvSpPr/>
            <p:nvPr/>
          </p:nvSpPr>
          <p:spPr>
            <a:xfrm>
              <a:off x="5253659" y="2824088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26" name="Google Shape;326;p24"/>
            <p:cNvSpPr txBox="1"/>
            <p:nvPr/>
          </p:nvSpPr>
          <p:spPr>
            <a:xfrm>
              <a:off x="5271975" y="2842404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&lt;img&gt;</a:t>
              </a:r>
              <a:endParaRPr sz="2200" dirty="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27" name="Google Shape;327;p24"/>
            <p:cNvSpPr/>
            <p:nvPr/>
          </p:nvSpPr>
          <p:spPr>
            <a:xfrm rot="3346785">
              <a:off x="4558286" y="3561024"/>
              <a:ext cx="890148" cy="264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28" name="Google Shape;328;p24"/>
            <p:cNvSpPr txBox="1"/>
            <p:nvPr/>
          </p:nvSpPr>
          <p:spPr>
            <a:xfrm rot="3346785">
              <a:off x="4981106" y="3551998"/>
              <a:ext cx="44507" cy="445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entury Gothic"/>
                <a:buNone/>
              </a:pPr>
              <a:endParaRPr sz="5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  <p:sp>
          <p:nvSpPr>
            <p:cNvPr id="329" name="Google Shape;329;p24"/>
            <p:cNvSpPr/>
            <p:nvPr/>
          </p:nvSpPr>
          <p:spPr>
            <a:xfrm>
              <a:off x="5253659" y="3629594"/>
              <a:ext cx="1250724" cy="625362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 cmpd="sng">
              <a:solidFill>
                <a:srgbClr val="DF87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UD Digi Kyokasho N-R" panose="02020400000000000000" pitchFamily="49" charset="-128"/>
                <a:ea typeface="UD Digi Kyokasho N-R" panose="02020400000000000000" pitchFamily="49" charset="-128"/>
              </a:endParaRPr>
            </a:p>
          </p:txBody>
        </p:sp>
        <p:sp>
          <p:nvSpPr>
            <p:cNvPr id="330" name="Google Shape;330;p24"/>
            <p:cNvSpPr txBox="1"/>
            <p:nvPr/>
          </p:nvSpPr>
          <p:spPr>
            <a:xfrm>
              <a:off x="5271975" y="3647910"/>
              <a:ext cx="1214092" cy="588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ja-JP" sz="2200">
                  <a:solidFill>
                    <a:schemeClr val="tx1"/>
                  </a:solidFill>
                  <a:latin typeface="UD Digi Kyokasho N-R" panose="02020400000000000000" pitchFamily="49" charset="-128"/>
                  <a:ea typeface="UD Digi Kyokasho N-R" panose="02020400000000000000" pitchFamily="49" charset="-128"/>
                  <a:cs typeface="Century Gothic"/>
                  <a:sym typeface="Century Gothic"/>
                </a:rPr>
                <a:t>&lt;p&gt;</a:t>
              </a:r>
              <a:endParaRPr sz="220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endParaRPr>
            </a:p>
          </p:txBody>
        </p:sp>
      </p:grpSp>
      <p:sp>
        <p:nvSpPr>
          <p:cNvPr id="331" name="Google Shape;331;p24"/>
          <p:cNvSpPr txBox="1"/>
          <p:nvPr/>
        </p:nvSpPr>
        <p:spPr>
          <a:xfrm>
            <a:off x="1115616" y="5949280"/>
            <a:ext cx="74168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HTMLの文書は、ツリー（木）構造を持つ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5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37" name="Google Shape;337;p25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振り返り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図鑑アプリを試した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図鑑アプリが、HTMLファイル、CSSファイル、画像ファイルで出来ていることを確認した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図鑑アプリのHTMLを開き、タグを書いた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はツリー（木）構造である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38" name="Google Shape;338;p25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339" name="Google Shape;339;p25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6"/>
          <p:cNvSpPr txBox="1"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None/>
            </a:pPr>
            <a:endParaRPr/>
          </a:p>
        </p:txBody>
      </p:sp>
      <p:sp>
        <p:nvSpPr>
          <p:cNvPr id="345" name="Google Shape;345;p26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32</a:t>
            </a:fld>
            <a:endParaRPr/>
          </a:p>
        </p:txBody>
      </p:sp>
      <p:sp>
        <p:nvSpPr>
          <p:cNvPr id="346" name="Google Shape;346;p26"/>
          <p:cNvSpPr txBox="1">
            <a:spLocks noGrp="1"/>
          </p:cNvSpPr>
          <p:nvPr>
            <p:ph type="body" idx="1"/>
          </p:nvPr>
        </p:nvSpPr>
        <p:spPr>
          <a:xfrm>
            <a:off x="144016" y="2708920"/>
            <a:ext cx="9036495" cy="55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HTMLファイルを作ろう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7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52" name="Google Shape;352;p27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 sz="2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index.htmlに新しいボタン「オレンジ」を追加する</a:t>
            </a:r>
            <a:endParaRPr sz="2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53" name="Google Shape;353;p27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354" name="Google Shape;354;p27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33</a:t>
            </a:fld>
            <a:endParaRPr/>
          </a:p>
        </p:txBody>
      </p:sp>
      <p:pic>
        <p:nvPicPr>
          <p:cNvPr id="3" name="図 2" descr="テキスト&#10;&#10;低い精度で自動的に生成された説明">
            <a:extLst>
              <a:ext uri="{FF2B5EF4-FFF2-40B4-BE49-F238E27FC236}">
                <a16:creationId xmlns:a16="http://schemas.microsoft.com/office/drawing/2014/main" id="{27D55AE9-C2DE-578D-95D4-883777EED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07" y="1097445"/>
            <a:ext cx="3784148" cy="2689363"/>
          </a:xfrm>
          <a:prstGeom prst="rect">
            <a:avLst/>
          </a:prstGeom>
        </p:spPr>
      </p:pic>
      <p:pic>
        <p:nvPicPr>
          <p:cNvPr id="5" name="図 4" descr="棒グラフ が含まれている画像&#10;&#10;自動的に生成された説明">
            <a:extLst>
              <a:ext uri="{FF2B5EF4-FFF2-40B4-BE49-F238E27FC236}">
                <a16:creationId xmlns:a16="http://schemas.microsoft.com/office/drawing/2014/main" id="{8018F76F-68C5-2301-8232-6CB1C2614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7657" y="3120887"/>
            <a:ext cx="4590835" cy="32213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4A67D4B-9F1E-0BFE-E311-881344CA8244}"/>
              </a:ext>
            </a:extLst>
          </p:cNvPr>
          <p:cNvSpPr txBox="1"/>
          <p:nvPr/>
        </p:nvSpPr>
        <p:spPr>
          <a:xfrm>
            <a:off x="4085011" y="1093336"/>
            <a:ext cx="72327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編集</a:t>
            </a:r>
            <a:r>
              <a:rPr kumimoji="1" lang="ja-JP" altLang="en-US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前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4CCE47E-CA82-8AAA-4592-D666DF6A2BDB}"/>
              </a:ext>
            </a:extLst>
          </p:cNvPr>
          <p:cNvSpPr txBox="1"/>
          <p:nvPr/>
        </p:nvSpPr>
        <p:spPr>
          <a:xfrm>
            <a:off x="4227657" y="2813110"/>
            <a:ext cx="72327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編集</a:t>
            </a:r>
            <a:r>
              <a:rPr kumimoji="1" lang="ja-JP" altLang="en-US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後</a:t>
            </a:r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3C244044-2B2F-4BE9-0CD5-E1DFFFC89D83}"/>
              </a:ext>
            </a:extLst>
          </p:cNvPr>
          <p:cNvSpPr/>
          <p:nvPr/>
        </p:nvSpPr>
        <p:spPr>
          <a:xfrm>
            <a:off x="4275100" y="5564046"/>
            <a:ext cx="4482274" cy="758881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90FA915E-D13E-0663-2118-A6EF6A1810B2}"/>
              </a:ext>
            </a:extLst>
          </p:cNvPr>
          <p:cNvSpPr/>
          <p:nvPr/>
        </p:nvSpPr>
        <p:spPr>
          <a:xfrm>
            <a:off x="1992921" y="5600618"/>
            <a:ext cx="2014149" cy="676656"/>
          </a:xfrm>
          <a:prstGeom prst="wedgeRoundRectCallout">
            <a:avLst>
              <a:gd name="adj1" fmla="val 62168"/>
              <a:gd name="adj2" fmla="val -14421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「オレンジ」のボタンが</a:t>
            </a:r>
            <a:endParaRPr kumimoji="1" lang="en-US" altLang="ja-JP" sz="11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追加で表示される</a:t>
            </a:r>
          </a:p>
        </p:txBody>
      </p:sp>
    </p:spTree>
    <p:extLst>
      <p:ext uri="{BB962C8B-B14F-4D97-AF65-F5344CB8AC3E}">
        <p14:creationId xmlns:p14="http://schemas.microsoft.com/office/powerpoint/2010/main" val="60087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7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52" name="Google Shape;352;p27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 sz="2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index.htmlに新しいボタン「オレンジ」を追加する</a:t>
            </a:r>
            <a:endParaRPr sz="2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index.htmlを開く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リンゴのボタンを表示させている部分を選択し「編集」-&gt;「コピー」 と操作する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&lt;a href=“apple.html”&gt;&lt;button&gt;リンゴ&lt;/button&gt;&lt;/a&gt;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すぐ下の行に貼り付けて、以下のように変更する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&lt;a href=“</a:t>
            </a:r>
            <a:r>
              <a:rPr lang="ja-JP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orange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.html”&gt;&lt;button&gt;</a:t>
            </a:r>
            <a:r>
              <a:rPr lang="ja-JP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オレンジ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&lt;/button&gt;&lt;/a&gt;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72099" lvl="2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			※赤字は変更する部分を示している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53" name="Google Shape;353;p27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354" name="Google Shape;354;p27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34</a:t>
            </a:fld>
            <a:endParaRPr/>
          </a:p>
        </p:txBody>
      </p:sp>
      <p:pic>
        <p:nvPicPr>
          <p:cNvPr id="355" name="Google Shape;355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0972" y="5807239"/>
            <a:ext cx="5829300" cy="584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27"/>
          <p:cNvSpPr/>
          <p:nvPr/>
        </p:nvSpPr>
        <p:spPr>
          <a:xfrm>
            <a:off x="6800900" y="6093296"/>
            <a:ext cx="1152128" cy="288032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8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62" name="Google Shape;362;p28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タグの例: ボタン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&lt;button&gt;…画面にボタン要素を追加する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例: 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タグの使い方のポイント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タグの中にタグを入れてもよい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順序に注意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○:</a:t>
            </a:r>
            <a:r>
              <a:rPr lang="ja-JP">
                <a:solidFill>
                  <a:srgbClr val="0070C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&lt;a&gt;</a:t>
            </a:r>
            <a:r>
              <a:rPr lang="ja-JP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&lt;button&gt;&lt;/button&gt;</a:t>
            </a:r>
            <a:r>
              <a:rPr lang="ja-JP">
                <a:solidFill>
                  <a:srgbClr val="0070C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&lt;/a&gt;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←</a:t>
            </a:r>
            <a:r>
              <a:rPr lang="ja-JP">
                <a:solidFill>
                  <a:srgbClr val="0070C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&lt;a&gt;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の中に</a:t>
            </a:r>
            <a:r>
              <a:rPr lang="ja-JP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&lt;button&gt;&lt;/button&gt;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がある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×:</a:t>
            </a:r>
            <a:r>
              <a:rPr lang="ja-JP">
                <a:solidFill>
                  <a:schemeClr val="accent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&lt;a&gt;</a:t>
            </a:r>
            <a:r>
              <a:rPr lang="ja-JP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&lt;button&gt;</a:t>
            </a:r>
            <a:r>
              <a:rPr lang="ja-JP">
                <a:solidFill>
                  <a:schemeClr val="accent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&lt;/a&gt;</a:t>
            </a:r>
            <a:r>
              <a:rPr lang="ja-JP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&lt;/button&gt;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　←&lt;a&gt;と&lt;button&gt;が互い違い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63" name="Google Shape;363;p28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364" name="Google Shape;364;p28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35</a:t>
            </a:fld>
            <a:endParaRPr/>
          </a:p>
        </p:txBody>
      </p:sp>
      <p:sp>
        <p:nvSpPr>
          <p:cNvPr id="365" name="Google Shape;365;p28"/>
          <p:cNvSpPr txBox="1"/>
          <p:nvPr/>
        </p:nvSpPr>
        <p:spPr>
          <a:xfrm>
            <a:off x="1043608" y="2348880"/>
            <a:ext cx="6480720" cy="369332"/>
          </a:xfrm>
          <a:prstGeom prst="rect">
            <a:avLst/>
          </a:prstGeom>
          <a:noFill/>
          <a:ln w="9525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&lt;a href=“orange.html”&gt;&lt;button&gt;オレンジ&lt;/button&gt;&lt;/a&gt;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9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71" name="Google Shape;371;p29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タグの例: リンク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&lt;a&gt;タグ…アンカー要素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他のページなどへのリンクを作る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258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タグの使い方のポイント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属性: タグの&lt;&gt;の中に書いて、タグの性質や動作を設定する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属性の値は、二重引用符（“ ”）または一重引用符（‘ ’）で囲む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&lt;a&gt;タグの</a:t>
            </a:r>
            <a:r>
              <a:rPr lang="ja-JP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href属性は、リンク先のページ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や場所</a:t>
            </a:r>
            <a:r>
              <a:rPr lang="ja-JP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を示す</a:t>
            </a:r>
            <a:endParaRPr dirty="0">
              <a:solidFill>
                <a:srgbClr val="FF0000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1651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72" name="Google Shape;372;p29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373" name="Google Shape;373;p29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36</a:t>
            </a:fld>
            <a:endParaRPr/>
          </a:p>
        </p:txBody>
      </p:sp>
      <p:sp>
        <p:nvSpPr>
          <p:cNvPr id="374" name="Google Shape;374;p29"/>
          <p:cNvSpPr txBox="1"/>
          <p:nvPr/>
        </p:nvSpPr>
        <p:spPr>
          <a:xfrm>
            <a:off x="1259632" y="2348880"/>
            <a:ext cx="6336704" cy="369332"/>
          </a:xfrm>
          <a:prstGeom prst="rect">
            <a:avLst/>
          </a:prstGeom>
          <a:noFill/>
          <a:ln w="9525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&lt;a href=“apple.html”&gt;&lt;button&gt;リンゴ&lt;/button&gt;&lt;/a&gt;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12E9F4-F036-CEC0-48ED-ADFD43577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D8ED0A-A0C4-8F31-A9E5-A0B225D109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「オレンジ」のボタンをクリックしたら、</a:t>
            </a:r>
            <a:endParaRPr kumimoji="1" lang="en-US" altLang="ja-JP" dirty="0"/>
          </a:p>
          <a:p>
            <a:pPr marL="50800" indent="0">
              <a:buNone/>
            </a:pPr>
            <a:r>
              <a:rPr kumimoji="1" lang="en-US" altLang="ja-JP" dirty="0"/>
              <a:t>	</a:t>
            </a:r>
            <a:r>
              <a:rPr kumimoji="1" lang="ja-JP" altLang="en-US"/>
              <a:t>オレンジのページが表示されるようにする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EFDA08B-9DFA-BCB6-9D8F-4AB42CE62BD8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887428-937F-D910-13FD-9F4DBC12F0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37</a:t>
            </a:fld>
            <a:endParaRPr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ADF4E00-9087-1249-4879-BDDCB932EA47}"/>
              </a:ext>
            </a:extLst>
          </p:cNvPr>
          <p:cNvGrpSpPr/>
          <p:nvPr/>
        </p:nvGrpSpPr>
        <p:grpSpPr>
          <a:xfrm>
            <a:off x="1697538" y="2101932"/>
            <a:ext cx="5172859" cy="4240255"/>
            <a:chOff x="1370445" y="696344"/>
            <a:chExt cx="6297899" cy="5645843"/>
          </a:xfrm>
        </p:grpSpPr>
        <p:pic>
          <p:nvPicPr>
            <p:cNvPr id="6" name="Google Shape;438;p35" descr="グラフ&#10;&#10;低い精度で自動的に生成された説明">
              <a:extLst>
                <a:ext uri="{FF2B5EF4-FFF2-40B4-BE49-F238E27FC236}">
                  <a16:creationId xmlns:a16="http://schemas.microsoft.com/office/drawing/2014/main" id="{6D395811-39F5-4650-CA0A-4AAE98A945CF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370445" y="2276871"/>
              <a:ext cx="2967823" cy="2111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Google Shape;439;p35">
              <a:extLst>
                <a:ext uri="{FF2B5EF4-FFF2-40B4-BE49-F238E27FC236}">
                  <a16:creationId xmlns:a16="http://schemas.microsoft.com/office/drawing/2014/main" id="{93D9079D-C198-4B8A-9CB6-256C076963C3}"/>
                </a:ext>
              </a:extLst>
            </p:cNvPr>
            <p:cNvSpPr/>
            <p:nvPr/>
          </p:nvSpPr>
          <p:spPr>
            <a:xfrm rot="-2061085">
              <a:off x="4072717" y="2868999"/>
              <a:ext cx="2153336" cy="17660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8" name="Google Shape;441;p35">
              <a:extLst>
                <a:ext uri="{FF2B5EF4-FFF2-40B4-BE49-F238E27FC236}">
                  <a16:creationId xmlns:a16="http://schemas.microsoft.com/office/drawing/2014/main" id="{F8B1FC23-733F-059E-7D7E-EBB271F59C7F}"/>
                </a:ext>
              </a:extLst>
            </p:cNvPr>
            <p:cNvSpPr/>
            <p:nvPr/>
          </p:nvSpPr>
          <p:spPr>
            <a:xfrm rot="1877665">
              <a:off x="4103250" y="4508914"/>
              <a:ext cx="2153336" cy="17660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pic>
          <p:nvPicPr>
            <p:cNvPr id="9" name="Google Shape;442;p35" descr="テキスト, 手紙&#10;&#10;自動的に生成された説明">
              <a:extLst>
                <a:ext uri="{FF2B5EF4-FFF2-40B4-BE49-F238E27FC236}">
                  <a16:creationId xmlns:a16="http://schemas.microsoft.com/office/drawing/2014/main" id="{EE8F4520-6571-31F8-D8D5-5333E3DD7F4B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145809" y="696344"/>
              <a:ext cx="1482892" cy="2580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444;p35" descr="グラフ, バブル チャート&#10;&#10;中程度の精度で自動的に生成された説明">
              <a:extLst>
                <a:ext uri="{FF2B5EF4-FFF2-40B4-BE49-F238E27FC236}">
                  <a16:creationId xmlns:a16="http://schemas.microsoft.com/office/drawing/2014/main" id="{B041F024-A6A8-59C8-6E95-1908D8101F9E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145895" y="3762126"/>
              <a:ext cx="1522449" cy="258006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496022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0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80" name="Google Shape;380;p30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新しいHTMLファイル orange.htmlを作ろう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ja-JP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画面左で、apple.htmlを選んでクリックし、右クリックする</a:t>
            </a:r>
            <a:endParaRPr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81" name="Google Shape;381;p30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382" name="Google Shape;382;p30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38</a:t>
            </a:fld>
            <a:endParaRPr/>
          </a:p>
        </p:txBody>
      </p:sp>
      <p:pic>
        <p:nvPicPr>
          <p:cNvPr id="383" name="Google Shape;383;p30" descr="グラフィカル ユーザー インターフェイス, アプリケーション, Word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572" y="1772816"/>
            <a:ext cx="2664296" cy="3262189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30"/>
          <p:cNvSpPr/>
          <p:nvPr/>
        </p:nvSpPr>
        <p:spPr>
          <a:xfrm>
            <a:off x="2681764" y="3861048"/>
            <a:ext cx="864096" cy="36004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5" name="Google Shape;385;p30"/>
          <p:cNvSpPr txBox="1"/>
          <p:nvPr/>
        </p:nvSpPr>
        <p:spPr>
          <a:xfrm>
            <a:off x="3543300" y="1751905"/>
            <a:ext cx="5169160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2. 「ファイルをコピー」を選んでクリックする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3. 表示される「ファイルをコピー」ウインドウで、「ファイル名」を</a:t>
            </a:r>
            <a:r>
              <a:rPr lang="ja-JP" sz="1800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orange.html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に変え、OKボタンを押す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pic>
        <p:nvPicPr>
          <p:cNvPr id="386" name="Google Shape;386;p30" descr="グラフィカル ユーザー インターフェイス, アプリケーショ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69440" y="3253773"/>
            <a:ext cx="2660254" cy="167921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87" name="Google Shape;387;p30" descr="グラフィカル ユーザー インターフェイス, テキスト, アプリケーション, チャットまたはテキスト メッセージ&#10;&#10;自動的に生成された説明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49824" y="5134139"/>
            <a:ext cx="4038600" cy="9652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1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93" name="Google Shape;393;p31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apple.htmlをコピーして、orange.htmlを作った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94" name="Google Shape;394;p31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395" name="Google Shape;395;p31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39</a:t>
            </a:fld>
            <a:endParaRPr/>
          </a:p>
        </p:txBody>
      </p:sp>
      <p:pic>
        <p:nvPicPr>
          <p:cNvPr id="396" name="Google Shape;396;p31" descr="グラフィカル ユーザー インターフェイス, テキスト, メール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4588" y="1074209"/>
            <a:ext cx="5541587" cy="5310376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31"/>
          <p:cNvSpPr txBox="1"/>
          <p:nvPr/>
        </p:nvSpPr>
        <p:spPr>
          <a:xfrm>
            <a:off x="5595144" y="3729397"/>
            <a:ext cx="3404840" cy="25545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&lt;article&gt;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 &lt;h1&gt;リンゴ&lt;/h1&gt;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 &lt;img src="apple.png"&gt;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 &lt;p&gt;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 …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 &lt;/p&gt;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 &lt;p&gt;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  出典: フリー百科事典…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 &lt;/p&gt;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&lt;/article&gt;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98" name="Google Shape;398;p31"/>
          <p:cNvSpPr/>
          <p:nvPr/>
        </p:nvSpPr>
        <p:spPr>
          <a:xfrm>
            <a:off x="5102911" y="3905552"/>
            <a:ext cx="402144" cy="2088232"/>
          </a:xfrm>
          <a:prstGeom prst="rightBrace">
            <a:avLst>
              <a:gd name="adj1" fmla="val 8333"/>
              <a:gd name="adj2" fmla="val 50000"/>
            </a:avLst>
          </a:prstGeom>
          <a:noFill/>
          <a:ln w="50800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09B3F0-0DFA-3348-9C92-F5A80DDE2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7953C7-CD8F-E141-AE2A-4AB810E24C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ふだん利用している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サイトやアプリは、どんな風に作られているだろうか？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そのサイトや、アプリにアクセスしたとき、最初に何が表示されるだろうか？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最初に表示される画面から、次にどんな操作をするだろうか？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表示される画面を長方形で、操作によって切り替わる様子を線でつないで、模式的な図に表してみよう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1C9C25-7B05-1C4D-8A52-746AFB79678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465FED5-F925-3E42-8F3B-7F5365B7B9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60482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2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04" name="Google Shape;404;p32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オレンジのページに書き換えよう①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ページのタイトル部分を変える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オレンジのページに書き換えよう②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画像のファイル名を変える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1651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05" name="Google Shape;405;p32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406" name="Google Shape;406;p32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40</a:t>
            </a:fld>
            <a:endParaRPr/>
          </a:p>
        </p:txBody>
      </p:sp>
      <p:sp>
        <p:nvSpPr>
          <p:cNvPr id="407" name="Google Shape;407;p32"/>
          <p:cNvSpPr txBox="1"/>
          <p:nvPr/>
        </p:nvSpPr>
        <p:spPr>
          <a:xfrm>
            <a:off x="971600" y="2020198"/>
            <a:ext cx="2376264" cy="36933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&lt;h1&gt;リンゴ&lt;/h1&gt;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08" name="Google Shape;408;p32"/>
          <p:cNvSpPr txBox="1"/>
          <p:nvPr/>
        </p:nvSpPr>
        <p:spPr>
          <a:xfrm>
            <a:off x="5652120" y="2020198"/>
            <a:ext cx="2376264" cy="36933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&lt;h1&gt;オレンジ&lt;/h1&gt;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09" name="Google Shape;409;p32"/>
          <p:cNvSpPr/>
          <p:nvPr/>
        </p:nvSpPr>
        <p:spPr>
          <a:xfrm>
            <a:off x="3933772" y="1988840"/>
            <a:ext cx="1287384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</p:txBody>
      </p:sp>
      <p:sp>
        <p:nvSpPr>
          <p:cNvPr id="410" name="Google Shape;410;p32"/>
          <p:cNvSpPr/>
          <p:nvPr/>
        </p:nvSpPr>
        <p:spPr>
          <a:xfrm>
            <a:off x="1334011" y="4365104"/>
            <a:ext cx="6053260" cy="36933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&lt;img src=“images/apple.png” alt=“リンゴの画像”&gt;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11" name="Google Shape;411;p32"/>
          <p:cNvSpPr/>
          <p:nvPr/>
        </p:nvSpPr>
        <p:spPr>
          <a:xfrm>
            <a:off x="1196955" y="5310500"/>
            <a:ext cx="6327373" cy="64629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&lt;img src=“images/orange.png” alt=“オレンジの画像”&gt;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12" name="Google Shape;412;p32"/>
          <p:cNvSpPr/>
          <p:nvPr/>
        </p:nvSpPr>
        <p:spPr>
          <a:xfrm rot="5400000">
            <a:off x="4142708" y="4785897"/>
            <a:ext cx="435866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3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18" name="Google Shape;418;p33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タグの例: 画像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&lt;img&gt;タグ…画像埋め込み要素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画像ファイルの内容をページの中に表示する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258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タグの使い方のポイント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&lt;img&gt;タグのsrc属性は画像ファイルの名前・場所を示す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alt属性には、画像が表示できないケースや、読み上げソフトに対して情報を提供するための文字を入れる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1651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19" name="Google Shape;419;p33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420" name="Google Shape;420;p33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41</a:t>
            </a:fld>
            <a:endParaRPr/>
          </a:p>
        </p:txBody>
      </p:sp>
      <p:sp>
        <p:nvSpPr>
          <p:cNvPr id="421" name="Google Shape;421;p33"/>
          <p:cNvSpPr txBox="1"/>
          <p:nvPr/>
        </p:nvSpPr>
        <p:spPr>
          <a:xfrm>
            <a:off x="1259631" y="2348880"/>
            <a:ext cx="5775869" cy="369291"/>
          </a:xfrm>
          <a:prstGeom prst="rect">
            <a:avLst/>
          </a:prstGeom>
          <a:noFill/>
          <a:ln w="9525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&lt;img src= “orange.jpg” alt=“オレンジの画像”&gt;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4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27" name="Google Shape;427;p34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オレンジのページに書き換えよう③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説明・辞書の引用の文章を変える（例）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1651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28" name="Google Shape;428;p34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429" name="Google Shape;429;p34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42</a:t>
            </a:fld>
            <a:endParaRPr/>
          </a:p>
        </p:txBody>
      </p:sp>
      <p:sp>
        <p:nvSpPr>
          <p:cNvPr id="430" name="Google Shape;430;p34"/>
          <p:cNvSpPr txBox="1"/>
          <p:nvPr/>
        </p:nvSpPr>
        <p:spPr>
          <a:xfrm>
            <a:off x="1043608" y="4149080"/>
            <a:ext cx="7416824" cy="1754326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オレンジ（甜橙、英名: orange、学名: Citrus sinensis）は、ミカン科ミカン属の常緑小高木、またはその果実（オレンジ (果実)（英語版））のこと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&lt;/p&gt;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</p:txBody>
      </p:sp>
      <p:sp>
        <p:nvSpPr>
          <p:cNvPr id="431" name="Google Shape;431;p34"/>
          <p:cNvSpPr txBox="1"/>
          <p:nvPr/>
        </p:nvSpPr>
        <p:spPr>
          <a:xfrm>
            <a:off x="1043608" y="1988840"/>
            <a:ext cx="7416824" cy="20313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果物の一種。柑橘類に分類される。多数の品種がある。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国内にも生産地があるが、アメリカ・カリフォルニア産のものが多く流通する。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生のままカットして食べるほか、絞ってジュースにする、肉料理にオレンジソースとして添えるなどの食べ方がある。</a:t>
            </a: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cs typeface="Century Gothic"/>
                <a:sym typeface="Century Gothic"/>
              </a:rPr>
              <a:t>&lt;/p&gt;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5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動作を確認しよう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37" name="Google Shape;437;p35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43</a:t>
            </a:fld>
            <a:endParaRPr/>
          </a:p>
        </p:txBody>
      </p:sp>
      <p:pic>
        <p:nvPicPr>
          <p:cNvPr id="438" name="Google Shape;438;p35" descr="グラフ&#10;&#10;低い精度で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0445" y="2276871"/>
            <a:ext cx="2967823" cy="2111720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35"/>
          <p:cNvSpPr/>
          <p:nvPr/>
        </p:nvSpPr>
        <p:spPr>
          <a:xfrm rot="-2061085">
            <a:off x="4072717" y="2868999"/>
            <a:ext cx="2153336" cy="17660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40" name="Google Shape;440;p35"/>
          <p:cNvSpPr txBox="1"/>
          <p:nvPr/>
        </p:nvSpPr>
        <p:spPr>
          <a:xfrm>
            <a:off x="787811" y="4920323"/>
            <a:ext cx="3960440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メインの画面にオレンジのボタンを追加した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オレンジのページ（HTMLファイル）を追加した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ボタンをクリックするとページに移動する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441" name="Google Shape;441;p35"/>
          <p:cNvSpPr/>
          <p:nvPr/>
        </p:nvSpPr>
        <p:spPr>
          <a:xfrm rot="1877665">
            <a:off x="4103250" y="4508914"/>
            <a:ext cx="2153336" cy="17660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42" name="Google Shape;442;p35" descr="テキスト, 手紙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45809" y="696344"/>
            <a:ext cx="1482892" cy="2580061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35"/>
          <p:cNvSpPr/>
          <p:nvPr/>
        </p:nvSpPr>
        <p:spPr>
          <a:xfrm>
            <a:off x="4323463" y="2411513"/>
            <a:ext cx="1425899" cy="612648"/>
          </a:xfrm>
          <a:prstGeom prst="wedgeRoundRectCallout">
            <a:avLst>
              <a:gd name="adj1" fmla="val -15359"/>
              <a:gd name="adj2" fmla="val 73421"/>
              <a:gd name="adj3" fmla="val 16667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リンゴの動作はそのまま</a:t>
            </a:r>
            <a:endParaRPr sz="14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pic>
        <p:nvPicPr>
          <p:cNvPr id="444" name="Google Shape;444;p35" descr="グラフ, バブル チャート&#10;&#10;中程度の精度で自動的に生成された説明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45895" y="3762126"/>
            <a:ext cx="1522449" cy="2580061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35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46" name="Google Shape;446;p35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4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85" name="Google Shape;285;p24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参考: ツリー構造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86" name="Google Shape;286;p24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287" name="Google Shape;287;p24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44</a:t>
            </a:fld>
            <a:endParaRPr/>
          </a:p>
        </p:txBody>
      </p:sp>
      <p:sp>
        <p:nvSpPr>
          <p:cNvPr id="297" name="Google Shape;297;p24"/>
          <p:cNvSpPr/>
          <p:nvPr/>
        </p:nvSpPr>
        <p:spPr>
          <a:xfrm>
            <a:off x="4833536" y="-992256"/>
            <a:ext cx="1250724" cy="625362"/>
          </a:xfrm>
          <a:prstGeom prst="roundRect">
            <a:avLst>
              <a:gd name="adj" fmla="val 10000"/>
            </a:avLst>
          </a:prstGeom>
          <a:solidFill>
            <a:schemeClr val="lt1"/>
          </a:solidFill>
          <a:ln w="25400" cap="flat" cmpd="sng">
            <a:solidFill>
              <a:srgbClr val="DF87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24"/>
          <p:cNvSpPr txBox="1"/>
          <p:nvPr/>
        </p:nvSpPr>
        <p:spPr>
          <a:xfrm>
            <a:off x="1115616" y="5949280"/>
            <a:ext cx="74168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文書は、ツリー（木）構造を持つ</a:t>
            </a:r>
            <a:endParaRPr dirty="0"/>
          </a:p>
        </p:txBody>
      </p:sp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93F55205-9DA2-B647-8572-D15379D6EC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0683463"/>
              </p:ext>
            </p:extLst>
          </p:nvPr>
        </p:nvGraphicFramePr>
        <p:xfrm>
          <a:off x="656216" y="1086521"/>
          <a:ext cx="8014448" cy="4742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337929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6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52" name="Google Shape;452;p36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振り返り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index.htmlにボタンとリンクを追加した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新しいhtmlファイル(orange.html)を作成した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HTMLのタグ、属性を学んだ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&lt;button&gt;ボタン名&lt;/button&gt;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&lt;a href=“”&gt;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&lt;img src=“”&gt;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リンク付きのボタンから、別のHTMLファイルを表示した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53" name="Google Shape;453;p36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454" name="Google Shape;454;p36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45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37"/>
          <p:cNvSpPr txBox="1"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None/>
            </a:pPr>
            <a:endParaRPr/>
          </a:p>
        </p:txBody>
      </p:sp>
      <p:sp>
        <p:nvSpPr>
          <p:cNvPr id="460" name="Google Shape;460;p37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46</a:t>
            </a:fld>
            <a:endParaRPr/>
          </a:p>
        </p:txBody>
      </p:sp>
      <p:sp>
        <p:nvSpPr>
          <p:cNvPr id="461" name="Google Shape;461;p37"/>
          <p:cNvSpPr txBox="1">
            <a:spLocks noGrp="1"/>
          </p:cNvSpPr>
          <p:nvPr>
            <p:ph type="body" idx="1"/>
          </p:nvPr>
        </p:nvSpPr>
        <p:spPr>
          <a:xfrm>
            <a:off x="144016" y="2708920"/>
            <a:ext cx="9036495" cy="55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CSSで表示のしかたを変えてみよう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8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67" name="Google Shape;467;p38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css/style.css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68" name="Google Shape;468;p38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469" name="Google Shape;469;p38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47</a:t>
            </a:fld>
            <a:endParaRPr/>
          </a:p>
        </p:txBody>
      </p:sp>
      <p:sp>
        <p:nvSpPr>
          <p:cNvPr id="470" name="Google Shape;470;p38"/>
          <p:cNvSpPr txBox="1"/>
          <p:nvPr/>
        </p:nvSpPr>
        <p:spPr>
          <a:xfrm>
            <a:off x="5054352" y="1484784"/>
            <a:ext cx="3574064" cy="432048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buttonは、HTMLの&lt;button&gt;タグを指している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background-color: green;によって、ボタンの緑色が指定されている</a:t>
            </a:r>
            <a:endParaRPr sz="16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color: red; によって、ボタン上の文字の色が赤になっている</a:t>
            </a:r>
            <a:endParaRPr sz="16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184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articleは、HTMLの&lt;article&gt;タグを指している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184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#jishoは、apple.htmlの中にある&lt;p id=“jisho”&gt;を指している</a:t>
            </a:r>
            <a:endParaRPr sz="16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ja-JP" sz="16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border:dotted により、</a:t>
            </a: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点</a:t>
            </a:r>
            <a:r>
              <a:rPr lang="ja-JP" sz="16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線の枠線が描かれている</a:t>
            </a:r>
            <a:endParaRPr sz="16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pic>
        <p:nvPicPr>
          <p:cNvPr id="471" name="Google Shape;471;p38" descr="テキスト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7011" y="1176300"/>
            <a:ext cx="4292600" cy="49530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39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77" name="Google Shape;477;p39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CSSとは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HTMLの要素を指定する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指定した要素の表示方法（色・サイズなど）をブラウザに指示する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HTMLファイルの中の、&lt;head&gt;タグの中に、次のような記述がある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258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72099" lvl="2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HTMLファイルの中に、「どのCSSを利用するか」が書いてある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78" name="Google Shape;478;p39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479" name="Google Shape;479;p39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48</a:t>
            </a:fld>
            <a:endParaRPr/>
          </a:p>
        </p:txBody>
      </p:sp>
      <p:sp>
        <p:nvSpPr>
          <p:cNvPr id="480" name="Google Shape;480;p39"/>
          <p:cNvSpPr txBox="1"/>
          <p:nvPr/>
        </p:nvSpPr>
        <p:spPr>
          <a:xfrm>
            <a:off x="1234014" y="4437112"/>
            <a:ext cx="5262979" cy="36933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&lt;link rel="stylesheet" href="css/style.css"&gt;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40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86" name="Google Shape;486;p40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HTMLの要素の指定方法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87" name="Google Shape;487;p40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488" name="Google Shape;488;p40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49</a:t>
            </a:fld>
            <a:endParaRPr/>
          </a:p>
        </p:txBody>
      </p:sp>
      <p:sp>
        <p:nvSpPr>
          <p:cNvPr id="489" name="Google Shape;489;p40"/>
          <p:cNvSpPr txBox="1"/>
          <p:nvPr/>
        </p:nvSpPr>
        <p:spPr>
          <a:xfrm>
            <a:off x="5076056" y="1268760"/>
            <a:ext cx="3528392" cy="4247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タグを指定する</a:t>
            </a: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button { … }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article { … }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HTML要素のIDを指定する</a:t>
            </a: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 i="0" u="none" strike="noStrike" cap="none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#</a:t>
            </a:r>
            <a:r>
              <a:rPr lang="ja-JP" sz="1800" b="1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jisho</a:t>
            </a:r>
            <a:r>
              <a:rPr lang="ja-JP" sz="1800" b="0" i="0" u="none" strike="noStrike" cap="none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{ … }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pic>
        <p:nvPicPr>
          <p:cNvPr id="490" name="Google Shape;490;p40" descr="テキスト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7011" y="1176300"/>
            <a:ext cx="4292600" cy="49530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1DA23D-CF4D-F04D-B54C-F157BED0E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学校のサイトでは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…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981CA0-0E97-5E41-B6E3-3831A97C6FD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B7DD66-3F10-B443-A1CF-2685602AE9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5</a:t>
            </a:fld>
            <a:endParaRPr lang="ja-JP" altLang="en-US"/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A605CB6-B104-AF41-93CF-04F560B64B11}"/>
              </a:ext>
            </a:extLst>
          </p:cNvPr>
          <p:cNvSpPr/>
          <p:nvPr/>
        </p:nvSpPr>
        <p:spPr>
          <a:xfrm>
            <a:off x="317627" y="1323451"/>
            <a:ext cx="4090471" cy="4795871"/>
          </a:xfrm>
          <a:prstGeom prst="roundRect">
            <a:avLst>
              <a:gd name="adj" fmla="val 295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6270435-7231-8D4C-B14E-0A52DCE81CB6}"/>
              </a:ext>
            </a:extLst>
          </p:cNvPr>
          <p:cNvSpPr txBox="1"/>
          <p:nvPr/>
        </p:nvSpPr>
        <p:spPr>
          <a:xfrm>
            <a:off x="317627" y="77655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最初の画面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373EB37-7BBE-0848-B63A-92072B7779D7}"/>
              </a:ext>
            </a:extLst>
          </p:cNvPr>
          <p:cNvSpPr txBox="1"/>
          <p:nvPr/>
        </p:nvSpPr>
        <p:spPr>
          <a:xfrm>
            <a:off x="664234" y="1453133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</a:t>
            </a:r>
            <a:r>
              <a:rPr kumimoji="1"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学校名）</a:t>
            </a:r>
            <a:endParaRPr kumimoji="1" lang="en-US" altLang="ja-JP"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9" name="角丸四角形 18">
            <a:extLst>
              <a:ext uri="{FF2B5EF4-FFF2-40B4-BE49-F238E27FC236}">
                <a16:creationId xmlns:a16="http://schemas.microsoft.com/office/drawing/2014/main" id="{87D93E96-0332-6D46-BAD2-80DB1C9AB874}"/>
              </a:ext>
            </a:extLst>
          </p:cNvPr>
          <p:cNvSpPr/>
          <p:nvPr/>
        </p:nvSpPr>
        <p:spPr>
          <a:xfrm>
            <a:off x="5460521" y="1720266"/>
            <a:ext cx="3357226" cy="2472172"/>
          </a:xfrm>
          <a:prstGeom prst="roundRect">
            <a:avLst>
              <a:gd name="adj" fmla="val 295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0BE03CF-561E-CA45-B0FA-14BBEF974B80}"/>
              </a:ext>
            </a:extLst>
          </p:cNvPr>
          <p:cNvSpPr/>
          <p:nvPr/>
        </p:nvSpPr>
        <p:spPr>
          <a:xfrm>
            <a:off x="6165012" y="2449236"/>
            <a:ext cx="2099094" cy="1531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記事本文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FF73B71-40A0-BD44-B737-C79743874D93}"/>
              </a:ext>
            </a:extLst>
          </p:cNvPr>
          <p:cNvSpPr txBox="1"/>
          <p:nvPr/>
        </p:nvSpPr>
        <p:spPr>
          <a:xfrm>
            <a:off x="6165012" y="209416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記事タイトル</a:t>
            </a:r>
            <a:endParaRPr kumimoji="1" lang="en-US" altLang="ja-JP" sz="16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3FE4C12-213D-1243-B026-1F64DFA80ADE}"/>
              </a:ext>
            </a:extLst>
          </p:cNvPr>
          <p:cNvSpPr txBox="1"/>
          <p:nvPr/>
        </p:nvSpPr>
        <p:spPr>
          <a:xfrm>
            <a:off x="5460521" y="119704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次の画面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909BA2A-5327-064C-A535-12DAC80B2D02}"/>
              </a:ext>
            </a:extLst>
          </p:cNvPr>
          <p:cNvSpPr txBox="1"/>
          <p:nvPr/>
        </p:nvSpPr>
        <p:spPr>
          <a:xfrm>
            <a:off x="5548166" y="1793392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</a:t>
            </a:r>
            <a:r>
              <a:rPr kumimoji="1" lang="ja-JP" altLang="en-US" sz="16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学校名）</a:t>
            </a:r>
            <a:endParaRPr kumimoji="1" lang="en-US" altLang="ja-JP" sz="16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5" name="V 字形矢印 24">
            <a:extLst>
              <a:ext uri="{FF2B5EF4-FFF2-40B4-BE49-F238E27FC236}">
                <a16:creationId xmlns:a16="http://schemas.microsoft.com/office/drawing/2014/main" id="{AF518DB0-069E-C34A-99B6-31CA64DDB935}"/>
              </a:ext>
            </a:extLst>
          </p:cNvPr>
          <p:cNvSpPr/>
          <p:nvPr/>
        </p:nvSpPr>
        <p:spPr>
          <a:xfrm>
            <a:off x="3985405" y="2613804"/>
            <a:ext cx="1906438" cy="491705"/>
          </a:xfrm>
          <a:prstGeom prst="notched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36281BE-4C1D-3B48-B8E7-712CD86016BB}"/>
              </a:ext>
            </a:extLst>
          </p:cNvPr>
          <p:cNvSpPr txBox="1"/>
          <p:nvPr/>
        </p:nvSpPr>
        <p:spPr>
          <a:xfrm>
            <a:off x="4159908" y="3103649"/>
            <a:ext cx="162095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ボタンやリンクを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クリックすると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…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AA82D86-E278-F54E-AD85-1140D56C72BF}"/>
              </a:ext>
            </a:extLst>
          </p:cNvPr>
          <p:cNvSpPr txBox="1"/>
          <p:nvPr/>
        </p:nvSpPr>
        <p:spPr>
          <a:xfrm>
            <a:off x="5564610" y="4492094"/>
            <a:ext cx="2698175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（学校名）をクリックすると、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最初の画面に戻る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4887221-4DDF-3D46-870D-220F9F3367A3}"/>
              </a:ext>
            </a:extLst>
          </p:cNvPr>
          <p:cNvSpPr/>
          <p:nvPr/>
        </p:nvSpPr>
        <p:spPr>
          <a:xfrm>
            <a:off x="664232" y="2183315"/>
            <a:ext cx="3495675" cy="11960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校舎の写真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08A133A-18BB-5149-A4C5-352A604B74FC}"/>
              </a:ext>
            </a:extLst>
          </p:cNvPr>
          <p:cNvSpPr/>
          <p:nvPr/>
        </p:nvSpPr>
        <p:spPr>
          <a:xfrm>
            <a:off x="664232" y="1940943"/>
            <a:ext cx="898984" cy="21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学校案内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3289646-0C0C-0348-872C-7780AB60A0C0}"/>
              </a:ext>
            </a:extLst>
          </p:cNvPr>
          <p:cNvSpPr/>
          <p:nvPr/>
        </p:nvSpPr>
        <p:spPr>
          <a:xfrm>
            <a:off x="1855033" y="1936466"/>
            <a:ext cx="620750" cy="21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・・・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0107947-465B-DA46-B1F9-22F679470CD7}"/>
              </a:ext>
            </a:extLst>
          </p:cNvPr>
          <p:cNvSpPr/>
          <p:nvPr/>
        </p:nvSpPr>
        <p:spPr>
          <a:xfrm>
            <a:off x="2688469" y="1936466"/>
            <a:ext cx="620750" cy="21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・・・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0994B4B-DCE0-954C-9D91-811CB20902A9}"/>
              </a:ext>
            </a:extLst>
          </p:cNvPr>
          <p:cNvSpPr/>
          <p:nvPr/>
        </p:nvSpPr>
        <p:spPr>
          <a:xfrm>
            <a:off x="3521905" y="1936466"/>
            <a:ext cx="620750" cy="21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・・・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DF663CC-2A2F-CC40-BD7F-A120E15BADCD}"/>
              </a:ext>
            </a:extLst>
          </p:cNvPr>
          <p:cNvSpPr/>
          <p:nvPr/>
        </p:nvSpPr>
        <p:spPr>
          <a:xfrm>
            <a:off x="664232" y="3529904"/>
            <a:ext cx="898984" cy="21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お知らせ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275B89F-C35C-4C49-97F9-9F6A67641D8F}"/>
              </a:ext>
            </a:extLst>
          </p:cNvPr>
          <p:cNvSpPr/>
          <p:nvPr/>
        </p:nvSpPr>
        <p:spPr>
          <a:xfrm>
            <a:off x="664231" y="3797846"/>
            <a:ext cx="34956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u="sng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お知らせ記事</a:t>
            </a:r>
            <a:endParaRPr kumimoji="1" lang="en-US" altLang="ja-JP" u="sng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AFCE594-5ED9-864F-AA83-DDC2423C7014}"/>
              </a:ext>
            </a:extLst>
          </p:cNvPr>
          <p:cNvSpPr/>
          <p:nvPr/>
        </p:nvSpPr>
        <p:spPr>
          <a:xfrm>
            <a:off x="664231" y="4224826"/>
            <a:ext cx="34956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u="sng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お知らせ記事</a:t>
            </a:r>
            <a:endParaRPr kumimoji="1" lang="en-US" altLang="ja-JP" u="sng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770798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821A9F-0C1D-CA75-C267-8F909EF8C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E6425F-BE85-20FF-7666-B4F143D1F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4000" y="439613"/>
            <a:ext cx="8658480" cy="5505475"/>
          </a:xfrm>
        </p:spPr>
        <p:txBody>
          <a:bodyPr/>
          <a:lstStyle/>
          <a:p>
            <a:r>
              <a:rPr lang="ja-JP" alt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CSSを変更して、表示方法を変えてみよう</a:t>
            </a:r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04C14DE-1C61-F995-B6D4-B3289EDA729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2CDC26-C345-FAE2-B337-F27D7DD9AD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50</a:t>
            </a:fld>
            <a:endParaRPr lang="ja-JP" altLang="en-US"/>
          </a:p>
        </p:txBody>
      </p:sp>
      <p:pic>
        <p:nvPicPr>
          <p:cNvPr id="7" name="図 6" descr="棒グラフ が含まれている画像&#10;&#10;自動的に生成された説明">
            <a:extLst>
              <a:ext uri="{FF2B5EF4-FFF2-40B4-BE49-F238E27FC236}">
                <a16:creationId xmlns:a16="http://schemas.microsoft.com/office/drawing/2014/main" id="{95E7F45E-184E-37C3-9B15-5B198E63F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286" y="1543640"/>
            <a:ext cx="2586494" cy="1814893"/>
          </a:xfrm>
          <a:prstGeom prst="rect">
            <a:avLst/>
          </a:prstGeom>
        </p:spPr>
      </p:pic>
      <p:pic>
        <p:nvPicPr>
          <p:cNvPr id="9" name="図 8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64681046-E43C-D6E8-6651-718A282F3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8378" y="1336282"/>
            <a:ext cx="3538856" cy="2442620"/>
          </a:xfrm>
          <a:prstGeom prst="rect">
            <a:avLst/>
          </a:prstGeom>
        </p:spPr>
      </p:pic>
      <p:pic>
        <p:nvPicPr>
          <p:cNvPr id="10" name="Google Shape;523;p4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19511529-E452-113E-004D-14E99C5624D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46940" y="4409516"/>
            <a:ext cx="3226226" cy="187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524;p43" descr="グラフィカル ユーザー インターフェイス, アプリケーション&#10;&#10;中程度の精度で自動的に生成された説明">
            <a:extLst>
              <a:ext uri="{FF2B5EF4-FFF2-40B4-BE49-F238E27FC236}">
                <a16:creationId xmlns:a16="http://schemas.microsoft.com/office/drawing/2014/main" id="{06E4D528-A4B6-9146-42DA-E51B5CBC636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07286" y="4493950"/>
            <a:ext cx="3003550" cy="170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525;p43">
            <a:extLst>
              <a:ext uri="{FF2B5EF4-FFF2-40B4-BE49-F238E27FC236}">
                <a16:creationId xmlns:a16="http://schemas.microsoft.com/office/drawing/2014/main" id="{2BE010E0-845F-6087-AAB3-8153A735B6B9}"/>
              </a:ext>
            </a:extLst>
          </p:cNvPr>
          <p:cNvSpPr/>
          <p:nvPr/>
        </p:nvSpPr>
        <p:spPr>
          <a:xfrm>
            <a:off x="4154852" y="5355279"/>
            <a:ext cx="648072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" name="Google Shape;525;p43">
            <a:extLst>
              <a:ext uri="{FF2B5EF4-FFF2-40B4-BE49-F238E27FC236}">
                <a16:creationId xmlns:a16="http://schemas.microsoft.com/office/drawing/2014/main" id="{70B2ECB2-7C90-0C0C-8BFD-5471B1FAE83C}"/>
              </a:ext>
            </a:extLst>
          </p:cNvPr>
          <p:cNvSpPr/>
          <p:nvPr/>
        </p:nvSpPr>
        <p:spPr>
          <a:xfrm>
            <a:off x="4139096" y="2341568"/>
            <a:ext cx="648072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A57F419C-90ED-81E0-9E44-BC5874BCE9FC}"/>
              </a:ext>
            </a:extLst>
          </p:cNvPr>
          <p:cNvSpPr/>
          <p:nvPr/>
        </p:nvSpPr>
        <p:spPr>
          <a:xfrm>
            <a:off x="4702629" y="3154010"/>
            <a:ext cx="3935992" cy="758881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吹き出し 14">
            <a:extLst>
              <a:ext uri="{FF2B5EF4-FFF2-40B4-BE49-F238E27FC236}">
                <a16:creationId xmlns:a16="http://schemas.microsoft.com/office/drawing/2014/main" id="{7CB7C7E2-97CF-F24F-1B21-654DBD9EA58B}"/>
              </a:ext>
            </a:extLst>
          </p:cNvPr>
          <p:cNvSpPr/>
          <p:nvPr/>
        </p:nvSpPr>
        <p:spPr>
          <a:xfrm>
            <a:off x="2644524" y="3436583"/>
            <a:ext cx="1804246" cy="504545"/>
          </a:xfrm>
          <a:prstGeom prst="wedgeRoundRectCallout">
            <a:avLst>
              <a:gd name="adj1" fmla="val 62168"/>
              <a:gd name="adj2" fmla="val -14421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ボタンの背景色と</a:t>
            </a:r>
            <a:endParaRPr kumimoji="1" lang="en-US" altLang="ja-JP" sz="11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フォントの色を変更する</a:t>
            </a:r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6D0CF0C4-B90E-059C-4447-47E5D14A5189}"/>
              </a:ext>
            </a:extLst>
          </p:cNvPr>
          <p:cNvSpPr/>
          <p:nvPr/>
        </p:nvSpPr>
        <p:spPr>
          <a:xfrm>
            <a:off x="4702629" y="4439507"/>
            <a:ext cx="3935992" cy="758881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吹き出し 16">
            <a:extLst>
              <a:ext uri="{FF2B5EF4-FFF2-40B4-BE49-F238E27FC236}">
                <a16:creationId xmlns:a16="http://schemas.microsoft.com/office/drawing/2014/main" id="{4EEFDB15-DF67-25E2-36D9-FE6BC4FE1FE1}"/>
              </a:ext>
            </a:extLst>
          </p:cNvPr>
          <p:cNvSpPr/>
          <p:nvPr/>
        </p:nvSpPr>
        <p:spPr>
          <a:xfrm>
            <a:off x="2644524" y="4722080"/>
            <a:ext cx="1804246" cy="504545"/>
          </a:xfrm>
          <a:prstGeom prst="wedgeRoundRectCallout">
            <a:avLst>
              <a:gd name="adj1" fmla="val 62168"/>
              <a:gd name="adj2" fmla="val -14421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囲みの線を破線から</a:t>
            </a:r>
            <a:endParaRPr kumimoji="1" lang="en-US" altLang="ja-JP" sz="11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1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実線にする</a:t>
            </a:r>
          </a:p>
        </p:txBody>
      </p:sp>
    </p:spTree>
    <p:extLst>
      <p:ext uri="{BB962C8B-B14F-4D97-AF65-F5344CB8AC3E}">
        <p14:creationId xmlns:p14="http://schemas.microsoft.com/office/powerpoint/2010/main" val="201763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1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96" name="Google Shape;496;p41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CSSを変更して、表示方法を変えてみよう(1)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ボタンの色をgreenからlightgreenに、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ボタンの時の色をredからblackに変えてみよう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CSSを変更したら、保存する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97" name="Google Shape;497;p41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498" name="Google Shape;498;p41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51</a:t>
            </a:fld>
            <a:endParaRPr/>
          </a:p>
        </p:txBody>
      </p:sp>
      <p:sp>
        <p:nvSpPr>
          <p:cNvPr id="499" name="Google Shape;499;p41"/>
          <p:cNvSpPr txBox="1"/>
          <p:nvPr/>
        </p:nvSpPr>
        <p:spPr>
          <a:xfrm>
            <a:off x="1054855" y="3862789"/>
            <a:ext cx="3531736" cy="646331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background-color: 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lightgreen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color: 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black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;</a:t>
            </a: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500" name="Google Shape;500;p41"/>
          <p:cNvSpPr txBox="1"/>
          <p:nvPr/>
        </p:nvSpPr>
        <p:spPr>
          <a:xfrm>
            <a:off x="1043608" y="2580101"/>
            <a:ext cx="2954655" cy="646331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background-color: 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green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;</a:t>
            </a:r>
            <a:endParaRPr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color: 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red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;</a:t>
            </a: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501" name="Google Shape;501;p41"/>
          <p:cNvSpPr/>
          <p:nvPr/>
        </p:nvSpPr>
        <p:spPr>
          <a:xfrm>
            <a:off x="2474495" y="3312449"/>
            <a:ext cx="339452" cy="464323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</p:txBody>
      </p:sp>
      <p:pic>
        <p:nvPicPr>
          <p:cNvPr id="502" name="Google Shape;502;p41" descr="グラフィカル ユーザー インターフェイス, テキスト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56688" y="2460228"/>
            <a:ext cx="3531736" cy="2192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図 1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CE17B490-A99A-4D75-328A-5700DAB32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0700" y="4748452"/>
            <a:ext cx="2678965" cy="1849099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42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08" name="Google Shape;508;p42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補足: 色のデザイン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緑と赤の組み合わせが見えにくい人がいる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たくさんの人が利用しやすいデザイン（</a:t>
            </a:r>
            <a:r>
              <a:rPr lang="ja-JP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ユニバーサル・デザイン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）を実現する上で、色のデザインは重要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509" name="Google Shape;509;p42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510" name="Google Shape;510;p42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52</a:t>
            </a:fld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3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16" name="Google Shape;516;p43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CSSを変更して、表示方法を変えてみよう(2)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説明文の枠線を破線から実線に変えてみよう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CSSを変更したら、保存する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517" name="Google Shape;517;p43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518" name="Google Shape;518;p43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53</a:t>
            </a:fld>
            <a:endParaRPr/>
          </a:p>
        </p:txBody>
      </p:sp>
      <p:sp>
        <p:nvSpPr>
          <p:cNvPr id="519" name="Google Shape;519;p43"/>
          <p:cNvSpPr txBox="1"/>
          <p:nvPr/>
        </p:nvSpPr>
        <p:spPr>
          <a:xfrm>
            <a:off x="1150879" y="3038519"/>
            <a:ext cx="2839239" cy="369332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border: 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solid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1px gray;</a:t>
            </a: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520" name="Google Shape;520;p43"/>
          <p:cNvSpPr txBox="1"/>
          <p:nvPr/>
        </p:nvSpPr>
        <p:spPr>
          <a:xfrm>
            <a:off x="1115616" y="2132856"/>
            <a:ext cx="2954655" cy="369332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border: 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d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ash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ed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 1px gray;</a:t>
            </a: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  <p:sp>
        <p:nvSpPr>
          <p:cNvPr id="521" name="Google Shape;521;p43"/>
          <p:cNvSpPr/>
          <p:nvPr/>
        </p:nvSpPr>
        <p:spPr>
          <a:xfrm>
            <a:off x="2303007" y="2534463"/>
            <a:ext cx="339452" cy="464323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cs typeface="Century Gothic"/>
              <a:sym typeface="Century Gothic"/>
            </a:endParaRPr>
          </a:p>
        </p:txBody>
      </p:sp>
      <p:pic>
        <p:nvPicPr>
          <p:cNvPr id="522" name="Google Shape;522;p43" descr="グラフィカル ユーザー インターフェイス, テキスト, アプリケーション&#10;&#10;自動的に生成された説明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95252" y="2188774"/>
            <a:ext cx="3314700" cy="115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43" descr="グラフィカル ユーザー インターフェイス, アプリケーション&#10;&#10;自動的に生成された説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20072" y="4183885"/>
            <a:ext cx="3226226" cy="187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43" descr="グラフィカル ユーザー インターフェイス, アプリケーション&#10;&#10;中程度の精度で自動的に生成された説明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80418" y="4268319"/>
            <a:ext cx="3003550" cy="1701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p43"/>
          <p:cNvSpPr/>
          <p:nvPr/>
        </p:nvSpPr>
        <p:spPr>
          <a:xfrm>
            <a:off x="4427984" y="5129648"/>
            <a:ext cx="648072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44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31" name="Google Shape;531;p44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要素を選ぶ（「セレクタ」）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セレクタの後ろに、{ } で囲って、色やサイズ、表示上の効果を設定する。これをプロパティと呼ぶ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プロパティ名 : プロパティ値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258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複数のプロパティを指定するときは、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72099" lvl="2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				;（セミコロン）　で区切る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※タグによって、設定できる属性が違う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532" name="Google Shape;532;p44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533" name="Google Shape;533;p44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54</a:t>
            </a:fld>
            <a:endParaRPr/>
          </a:p>
        </p:txBody>
      </p:sp>
      <p:sp>
        <p:nvSpPr>
          <p:cNvPr id="534" name="Google Shape;534;p44"/>
          <p:cNvSpPr txBox="1"/>
          <p:nvPr/>
        </p:nvSpPr>
        <p:spPr>
          <a:xfrm>
            <a:off x="1547664" y="3861048"/>
            <a:ext cx="3531736" cy="369332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background-color: </a:t>
            </a:r>
            <a:r>
              <a:rPr lang="ja-JP" sz="1800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lightgreen</a:t>
            </a:r>
            <a:r>
              <a:rPr lang="ja-JP" sz="18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;</a:t>
            </a:r>
            <a:endParaRPr sz="18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45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40" name="Google Shape;540;p45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試してみよう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ボタンの色を他の色に変えてみる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ボタンの上の文字の色を変えてみる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330325" lvl="2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ヒント: color:white;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枠線の太さを変えてみる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330325" lvl="2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ヒント: border: solid </a:t>
            </a:r>
            <a:r>
              <a:rPr lang="ja-JP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5px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 gray;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（応用）リンゴのボタンの色を赤、オレンジのボタンの色をオレンジ色にする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330325" lvl="2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ヒント: 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787525" lvl="3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HTML: &lt;button </a:t>
            </a:r>
            <a:r>
              <a:rPr lang="ja-JP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id=“apple”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&gt;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787525" lvl="3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CSS: </a:t>
            </a:r>
            <a:r>
              <a:rPr lang="ja-JP" b="1">
                <a:solidFill>
                  <a:srgbClr val="FF0000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#apple { background-color: red; }</a:t>
            </a:r>
            <a:endParaRPr b="1" dirty="0">
              <a:solidFill>
                <a:srgbClr val="FF0000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330325" lvl="2" indent="-330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541" name="Google Shape;541;p45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542" name="Google Shape;542;p45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55</a:t>
            </a:fld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46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48" name="Google Shape;548;p46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考えてみよう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CSSで表示方法を変えるだけでなく、文書（HTML）の構造を追加することで、情報を分かりやすく伝えることはできないだろうか？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58775" lvl="1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ヒント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段落に分ける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段落に見出しを付ける　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714500" lvl="3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果物の名前は&lt;h1&gt;。その下の段落はどうしたらよいか？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2317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549" name="Google Shape;549;p46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550" name="Google Shape;550;p46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56</a:t>
            </a:fld>
            <a:endParaRPr/>
          </a:p>
        </p:txBody>
      </p:sp>
      <p:sp>
        <p:nvSpPr>
          <p:cNvPr id="551" name="Google Shape;551;p46"/>
          <p:cNvSpPr txBox="1"/>
          <p:nvPr/>
        </p:nvSpPr>
        <p:spPr>
          <a:xfrm>
            <a:off x="1043608" y="2636912"/>
            <a:ext cx="7632848" cy="181588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果物の一種。柑橘類に分類される。多数の品種がある。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国内にも生産地があるが、アメリカ・カリフォルニア産のものが多く流通する。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生のままカットして食べるほか、絞ってジュースにする、肉料理にオレンジソースとして添えるなどの食べ方がある。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  <a:sym typeface="Arial"/>
              </a:rPr>
              <a:t>『オレンジ（甜橙、英名: orange、学名: Citrus sinensis）は、ミカン科ミカン属の常緑小高木、またはその果実のこと。』（出典: フリー百科事典『ウィキペディア（Wikipedia）』）</a:t>
            </a:r>
            <a:endParaRPr sz="1600" dirty="0">
              <a:solidFill>
                <a:schemeClr val="dk1"/>
              </a:solidFill>
              <a:latin typeface="UD Digi Kyokasho N-R" panose="02020400000000000000" pitchFamily="49" charset="-128"/>
              <a:ea typeface="UD Digi Kyokasho N-R" panose="02020400000000000000" pitchFamily="49" charset="-128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47"/>
          <p:cNvSpPr txBox="1"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None/>
            </a:pPr>
            <a:endParaRPr/>
          </a:p>
        </p:txBody>
      </p:sp>
      <p:sp>
        <p:nvSpPr>
          <p:cNvPr id="557" name="Google Shape;557;p47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57</a:t>
            </a:fld>
            <a:endParaRPr/>
          </a:p>
        </p:txBody>
      </p:sp>
      <p:sp>
        <p:nvSpPr>
          <p:cNvPr id="558" name="Google Shape;558;p47"/>
          <p:cNvSpPr txBox="1">
            <a:spLocks noGrp="1"/>
          </p:cNvSpPr>
          <p:nvPr>
            <p:ph type="body" idx="1"/>
          </p:nvPr>
        </p:nvSpPr>
        <p:spPr>
          <a:xfrm>
            <a:off x="144016" y="2708920"/>
            <a:ext cx="9036495" cy="55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まとめ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48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64" name="Google Shape;564;p48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まとめ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情報を紹介するとき、ツリー構造は便利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00150" lvl="2" indent="-384175">
              <a:buSzPts val="2400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全体・概要と、詳細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サンプルアプリ『図鑑』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HTMLファイル、CSSファイルで出来ている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HTMLを作成した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タグとその属性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742950" lvl="1" indent="-384175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CSSで表示のしかたを変えた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57300" lvl="2" indent="-385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000"/>
              <a:buChar char="・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セレクタとその属性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565" name="Google Shape;565;p48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566" name="Google Shape;566;p48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58</a:t>
            </a:fld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9"/>
          <p:cNvSpPr txBox="1"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アプリを考えて、作ってみよう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572" name="Google Shape;572;p49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59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1DA23D-CF4D-F04D-B54C-F157BED0E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動画サイトでは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…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981CA0-0E97-5E41-B6E3-3831A97C6FD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B7DD66-3F10-B443-A1CF-2685602AE9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6</a:t>
            </a:fld>
            <a:endParaRPr lang="ja-JP" altLang="en-US"/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A605CB6-B104-AF41-93CF-04F560B64B11}"/>
              </a:ext>
            </a:extLst>
          </p:cNvPr>
          <p:cNvSpPr/>
          <p:nvPr/>
        </p:nvSpPr>
        <p:spPr>
          <a:xfrm>
            <a:off x="317627" y="1323451"/>
            <a:ext cx="4090471" cy="4795871"/>
          </a:xfrm>
          <a:prstGeom prst="roundRect">
            <a:avLst>
              <a:gd name="adj" fmla="val 295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6270435-7231-8D4C-B14E-0A52DCE81CB6}"/>
              </a:ext>
            </a:extLst>
          </p:cNvPr>
          <p:cNvSpPr txBox="1"/>
          <p:nvPr/>
        </p:nvSpPr>
        <p:spPr>
          <a:xfrm>
            <a:off x="317627" y="77655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最初の画面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877AD71-4D67-3C43-9E1A-0EF7B0C5E1B3}"/>
              </a:ext>
            </a:extLst>
          </p:cNvPr>
          <p:cNvSpPr/>
          <p:nvPr/>
        </p:nvSpPr>
        <p:spPr>
          <a:xfrm>
            <a:off x="664234" y="2329134"/>
            <a:ext cx="1535502" cy="888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サムネイル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D0D5DE9-20EB-9248-BBFD-112217797CBA}"/>
              </a:ext>
            </a:extLst>
          </p:cNvPr>
          <p:cNvSpPr/>
          <p:nvPr/>
        </p:nvSpPr>
        <p:spPr>
          <a:xfrm>
            <a:off x="2536166" y="2315490"/>
            <a:ext cx="1535502" cy="888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サムネイル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522F048-5E71-9F40-A7B0-EEB14587CDCF}"/>
              </a:ext>
            </a:extLst>
          </p:cNvPr>
          <p:cNvSpPr/>
          <p:nvPr/>
        </p:nvSpPr>
        <p:spPr>
          <a:xfrm>
            <a:off x="664234" y="3678648"/>
            <a:ext cx="1535502" cy="888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930B1CE-B4CA-FC43-93B7-CB4CF92596AA}"/>
              </a:ext>
            </a:extLst>
          </p:cNvPr>
          <p:cNvSpPr/>
          <p:nvPr/>
        </p:nvSpPr>
        <p:spPr>
          <a:xfrm>
            <a:off x="2536166" y="3665004"/>
            <a:ext cx="1535502" cy="888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88C273E-6A17-EF4B-95E4-0A2E6FF8A843}"/>
              </a:ext>
            </a:extLst>
          </p:cNvPr>
          <p:cNvSpPr/>
          <p:nvPr/>
        </p:nvSpPr>
        <p:spPr>
          <a:xfrm>
            <a:off x="664234" y="5172974"/>
            <a:ext cx="1535502" cy="888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7549E91-4A47-994C-BFA5-29A9A8DFD39D}"/>
              </a:ext>
            </a:extLst>
          </p:cNvPr>
          <p:cNvSpPr/>
          <p:nvPr/>
        </p:nvSpPr>
        <p:spPr>
          <a:xfrm>
            <a:off x="2536166" y="5159330"/>
            <a:ext cx="1535502" cy="888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373EB37-7BBE-0848-B63A-92072B7779D7}"/>
              </a:ext>
            </a:extLst>
          </p:cNvPr>
          <p:cNvSpPr txBox="1"/>
          <p:nvPr/>
        </p:nvSpPr>
        <p:spPr>
          <a:xfrm>
            <a:off x="664234" y="1453133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</a:t>
            </a:r>
            <a:r>
              <a:rPr kumimoji="1"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アプリの名称）</a:t>
            </a:r>
            <a:endParaRPr kumimoji="1" lang="en-US" altLang="ja-JP"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1587BF7-E27E-0A48-963F-B7C88417D981}"/>
              </a:ext>
            </a:extLst>
          </p:cNvPr>
          <p:cNvSpPr txBox="1"/>
          <p:nvPr/>
        </p:nvSpPr>
        <p:spPr>
          <a:xfrm>
            <a:off x="664234" y="195980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トレンド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582DEB1-BDB6-1546-8CAE-FDE96EC5CEDB}"/>
              </a:ext>
            </a:extLst>
          </p:cNvPr>
          <p:cNvSpPr txBox="1"/>
          <p:nvPr/>
        </p:nvSpPr>
        <p:spPr>
          <a:xfrm>
            <a:off x="664233" y="4866259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お気に入り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D384884-8FEB-834B-AE9D-4CA7F38DF591}"/>
              </a:ext>
            </a:extLst>
          </p:cNvPr>
          <p:cNvSpPr txBox="1"/>
          <p:nvPr/>
        </p:nvSpPr>
        <p:spPr>
          <a:xfrm>
            <a:off x="669983" y="3217655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動画タイトル</a:t>
            </a:r>
            <a:endParaRPr kumimoji="1" lang="en-US" altLang="ja-JP" sz="105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5F3191D-B598-5745-81F0-FDC7B87E3ECD}"/>
              </a:ext>
            </a:extLst>
          </p:cNvPr>
          <p:cNvSpPr txBox="1"/>
          <p:nvPr/>
        </p:nvSpPr>
        <p:spPr>
          <a:xfrm>
            <a:off x="2536166" y="3215459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動画タイトル</a:t>
            </a:r>
            <a:endParaRPr kumimoji="1" lang="en-US" altLang="ja-JP" sz="105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9" name="角丸四角形 18">
            <a:extLst>
              <a:ext uri="{FF2B5EF4-FFF2-40B4-BE49-F238E27FC236}">
                <a16:creationId xmlns:a16="http://schemas.microsoft.com/office/drawing/2014/main" id="{87D93E96-0332-6D46-BAD2-80DB1C9AB874}"/>
              </a:ext>
            </a:extLst>
          </p:cNvPr>
          <p:cNvSpPr/>
          <p:nvPr/>
        </p:nvSpPr>
        <p:spPr>
          <a:xfrm>
            <a:off x="5460521" y="1720266"/>
            <a:ext cx="3357226" cy="2472172"/>
          </a:xfrm>
          <a:prstGeom prst="roundRect">
            <a:avLst>
              <a:gd name="adj" fmla="val 295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0BE03CF-561E-CA45-B0FA-14BBEF974B80}"/>
              </a:ext>
            </a:extLst>
          </p:cNvPr>
          <p:cNvSpPr/>
          <p:nvPr/>
        </p:nvSpPr>
        <p:spPr>
          <a:xfrm>
            <a:off x="6165012" y="2449236"/>
            <a:ext cx="2099094" cy="1531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サムネイル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FF73B71-40A0-BD44-B737-C79743874D93}"/>
              </a:ext>
            </a:extLst>
          </p:cNvPr>
          <p:cNvSpPr txBox="1"/>
          <p:nvPr/>
        </p:nvSpPr>
        <p:spPr>
          <a:xfrm>
            <a:off x="6165012" y="209416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動画タイトル</a:t>
            </a:r>
            <a:endParaRPr kumimoji="1" lang="en-US" altLang="ja-JP" sz="16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3FE4C12-213D-1243-B026-1F64DFA80ADE}"/>
              </a:ext>
            </a:extLst>
          </p:cNvPr>
          <p:cNvSpPr txBox="1"/>
          <p:nvPr/>
        </p:nvSpPr>
        <p:spPr>
          <a:xfrm>
            <a:off x="5460521" y="119704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次の画面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909BA2A-5327-064C-A535-12DAC80B2D02}"/>
              </a:ext>
            </a:extLst>
          </p:cNvPr>
          <p:cNvSpPr txBox="1"/>
          <p:nvPr/>
        </p:nvSpPr>
        <p:spPr>
          <a:xfrm>
            <a:off x="5548166" y="1793392"/>
            <a:ext cx="1723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</a:t>
            </a:r>
            <a:r>
              <a:rPr kumimoji="1" lang="ja-JP" altLang="en-US" sz="16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アプリの名称）</a:t>
            </a:r>
            <a:endParaRPr kumimoji="1" lang="en-US" altLang="ja-JP" sz="16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5" name="V 字形矢印 24">
            <a:extLst>
              <a:ext uri="{FF2B5EF4-FFF2-40B4-BE49-F238E27FC236}">
                <a16:creationId xmlns:a16="http://schemas.microsoft.com/office/drawing/2014/main" id="{AF518DB0-069E-C34A-99B6-31CA64DDB935}"/>
              </a:ext>
            </a:extLst>
          </p:cNvPr>
          <p:cNvSpPr/>
          <p:nvPr/>
        </p:nvSpPr>
        <p:spPr>
          <a:xfrm>
            <a:off x="3985405" y="2613804"/>
            <a:ext cx="1906438" cy="491705"/>
          </a:xfrm>
          <a:prstGeom prst="notched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36281BE-4C1D-3B48-B8E7-712CD86016BB}"/>
              </a:ext>
            </a:extLst>
          </p:cNvPr>
          <p:cNvSpPr txBox="1"/>
          <p:nvPr/>
        </p:nvSpPr>
        <p:spPr>
          <a:xfrm>
            <a:off x="4159908" y="3103649"/>
            <a:ext cx="162095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クリックすると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…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AA82D86-E278-F54E-AD85-1140D56C72BF}"/>
              </a:ext>
            </a:extLst>
          </p:cNvPr>
          <p:cNvSpPr txBox="1"/>
          <p:nvPr/>
        </p:nvSpPr>
        <p:spPr>
          <a:xfrm>
            <a:off x="5564610" y="4492094"/>
            <a:ext cx="3236784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（アプリの名称）をクリックすると、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最初の画面に戻る</a:t>
            </a:r>
          </a:p>
        </p:txBody>
      </p:sp>
    </p:spTree>
    <p:extLst>
      <p:ext uri="{BB962C8B-B14F-4D97-AF65-F5344CB8AC3E}">
        <p14:creationId xmlns:p14="http://schemas.microsoft.com/office/powerpoint/2010/main" val="342101593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50"/>
          <p:cNvSpPr txBox="1"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646464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78" name="Google Shape;578;p50"/>
          <p:cNvSpPr txBox="1">
            <a:spLocks noGrp="1"/>
          </p:cNvSpPr>
          <p:nvPr>
            <p:ph type="body" idx="1"/>
          </p:nvPr>
        </p:nvSpPr>
        <p:spPr>
          <a:xfrm>
            <a:off x="234000" y="515813"/>
            <a:ext cx="8658480" cy="550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身近な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物事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紹介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/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説明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するアプリを作ってみよう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7BFF"/>
              </a:buClr>
              <a:buSzPts val="2800"/>
              <a:buFont typeface="Noto Sans Symbols"/>
              <a:buChar char="■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手順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紹介したい物事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を考えてみよう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73175" lvl="2" indent="-457200">
              <a:buSzPts val="2400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好きなもの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73175" lvl="2" indent="-457200">
              <a:buSzPts val="2400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好きな場所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73175" lvl="2" indent="-457200">
              <a:buSzPts val="2400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…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1.で考えた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物事を紹介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/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説明する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アプリを考えてみよう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73175" lvl="2" indent="-457200">
              <a:buSzPts val="2400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具体的には何を紹介するか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73175" lvl="2" indent="-457200">
              <a:buSzPts val="2400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分かりやすく紹介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/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説明するには、どんな構造にしたらよいか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273175" lvl="2" indent="-457200">
              <a:buSzPts val="2400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画面の色の構成をどうするか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815975" lvl="1" indent="-45720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entury Gothic"/>
              <a:buAutoNum type="arabicPeriod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実際に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HTML/CSS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を作成して、</a:t>
            </a: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アプリを作ってみよう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579" name="Google Shape;579;p50"/>
          <p:cNvSpPr txBox="1">
            <a:spLocks noGrp="1"/>
          </p:cNvSpPr>
          <p:nvPr>
            <p:ph type="body" idx="2"/>
          </p:nvPr>
        </p:nvSpPr>
        <p:spPr>
          <a:xfrm>
            <a:off x="4283968" y="44624"/>
            <a:ext cx="4716016" cy="393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1400"/>
              <a:buNone/>
            </a:pPr>
            <a:endParaRPr/>
          </a:p>
        </p:txBody>
      </p:sp>
      <p:sp>
        <p:nvSpPr>
          <p:cNvPr id="580" name="Google Shape;580;p50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60</a:t>
            </a:fld>
            <a:endParaRPr/>
          </a:p>
        </p:txBody>
      </p:sp>
      <p:sp>
        <p:nvSpPr>
          <p:cNvPr id="2" name="角丸四角形吹き出し 1">
            <a:extLst>
              <a:ext uri="{FF2B5EF4-FFF2-40B4-BE49-F238E27FC236}">
                <a16:creationId xmlns:a16="http://schemas.microsoft.com/office/drawing/2014/main" id="{5BB79BE6-D9AE-35EF-2FC8-880FEC5EE20C}"/>
              </a:ext>
            </a:extLst>
          </p:cNvPr>
          <p:cNvSpPr/>
          <p:nvPr/>
        </p:nvSpPr>
        <p:spPr>
          <a:xfrm>
            <a:off x="6950393" y="2182379"/>
            <a:ext cx="1540329" cy="582593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おみやげ図鑑</a:t>
            </a:r>
          </a:p>
        </p:txBody>
      </p:sp>
      <p:sp>
        <p:nvSpPr>
          <p:cNvPr id="3" name="角丸四角形吹き出し 2">
            <a:extLst>
              <a:ext uri="{FF2B5EF4-FFF2-40B4-BE49-F238E27FC236}">
                <a16:creationId xmlns:a16="http://schemas.microsoft.com/office/drawing/2014/main" id="{951D00E7-E578-99F3-9B43-5A9B195074BA}"/>
              </a:ext>
            </a:extLst>
          </p:cNvPr>
          <p:cNvSpPr/>
          <p:nvPr/>
        </p:nvSpPr>
        <p:spPr>
          <a:xfrm>
            <a:off x="4901073" y="2473675"/>
            <a:ext cx="1399254" cy="582594"/>
          </a:xfrm>
          <a:prstGeom prst="wedgeRoundRectCallout">
            <a:avLst>
              <a:gd name="adj1" fmla="val 35181"/>
              <a:gd name="adj2" fmla="val 6997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お菓子図鑑</a:t>
            </a:r>
          </a:p>
        </p:txBody>
      </p:sp>
      <p:pic>
        <p:nvPicPr>
          <p:cNvPr id="5" name="グラフィックス 4" descr="ジャケットを着た男性">
            <a:extLst>
              <a:ext uri="{FF2B5EF4-FFF2-40B4-BE49-F238E27FC236}">
                <a16:creationId xmlns:a16="http://schemas.microsoft.com/office/drawing/2014/main" id="{E7E8C390-A89D-CDC8-026B-0A0D7E67B6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25243" y="2871211"/>
            <a:ext cx="813874" cy="1172936"/>
          </a:xfrm>
          <a:prstGeom prst="rect">
            <a:avLst/>
          </a:prstGeom>
        </p:spPr>
      </p:pic>
      <p:pic>
        <p:nvPicPr>
          <p:cNvPr id="7" name="グラフィックス 6" descr="カーディガンを着た女性">
            <a:extLst>
              <a:ext uri="{FF2B5EF4-FFF2-40B4-BE49-F238E27FC236}">
                <a16:creationId xmlns:a16="http://schemas.microsoft.com/office/drawing/2014/main" id="{500F9F50-E0D5-A358-1A61-C6DDD07B97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7051922" y="2898235"/>
            <a:ext cx="750857" cy="11729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98CD7E-2A48-7D4D-8984-60B5D5DEA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CA36F8-CAB1-1544-8B8C-0347DECF8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多くの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サイトやアプリが、同じような構造を持っている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CD0C1F-D295-6A4C-9584-AD538652AD4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6E635B-E1BC-4249-8B01-C7ECF1A0AB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7</a:t>
            </a:fld>
            <a:endParaRPr lang="ja-JP" altLang="en-US"/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64712DC5-8836-0147-893E-D052E1613FE1}"/>
              </a:ext>
            </a:extLst>
          </p:cNvPr>
          <p:cNvSpPr/>
          <p:nvPr/>
        </p:nvSpPr>
        <p:spPr>
          <a:xfrm>
            <a:off x="6478075" y="2392040"/>
            <a:ext cx="1835269" cy="2290582"/>
          </a:xfrm>
          <a:prstGeom prst="roundRect">
            <a:avLst>
              <a:gd name="adj" fmla="val 2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</a:rPr>
              <a:t>詳細</a:t>
            </a: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17F2F536-BD59-8E40-BB22-BCFA2A58DCD0}"/>
              </a:ext>
            </a:extLst>
          </p:cNvPr>
          <p:cNvSpPr/>
          <p:nvPr/>
        </p:nvSpPr>
        <p:spPr>
          <a:xfrm>
            <a:off x="1041640" y="2731698"/>
            <a:ext cx="2501660" cy="2849911"/>
          </a:xfrm>
          <a:prstGeom prst="roundRect">
            <a:avLst>
              <a:gd name="adj" fmla="val 295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概要（全体）</a:t>
            </a:r>
          </a:p>
        </p:txBody>
      </p:sp>
      <p:sp>
        <p:nvSpPr>
          <p:cNvPr id="9" name="角丸四角形 8">
            <a:extLst>
              <a:ext uri="{FF2B5EF4-FFF2-40B4-BE49-F238E27FC236}">
                <a16:creationId xmlns:a16="http://schemas.microsoft.com/office/drawing/2014/main" id="{98D17F48-6953-A94C-B6CE-C4FDD246C5D8}"/>
              </a:ext>
            </a:extLst>
          </p:cNvPr>
          <p:cNvSpPr/>
          <p:nvPr/>
        </p:nvSpPr>
        <p:spPr>
          <a:xfrm>
            <a:off x="6014833" y="2709805"/>
            <a:ext cx="1835269" cy="2290582"/>
          </a:xfrm>
          <a:prstGeom prst="roundRect">
            <a:avLst>
              <a:gd name="adj" fmla="val 2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</a:rPr>
              <a:t>詳細</a:t>
            </a:r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402F94DC-049D-0843-9E86-5EA89DEB070A}"/>
              </a:ext>
            </a:extLst>
          </p:cNvPr>
          <p:cNvSpPr/>
          <p:nvPr/>
        </p:nvSpPr>
        <p:spPr>
          <a:xfrm>
            <a:off x="5560441" y="2978771"/>
            <a:ext cx="1835269" cy="2290582"/>
          </a:xfrm>
          <a:prstGeom prst="roundRect">
            <a:avLst>
              <a:gd name="adj" fmla="val 2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</a:rPr>
              <a:t>詳細</a:t>
            </a:r>
          </a:p>
        </p:txBody>
      </p: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EABC06D0-5B6B-B54F-8C06-D0EEEC072210}"/>
              </a:ext>
            </a:extLst>
          </p:cNvPr>
          <p:cNvSpPr/>
          <p:nvPr/>
        </p:nvSpPr>
        <p:spPr>
          <a:xfrm>
            <a:off x="5173399" y="3259243"/>
            <a:ext cx="1835269" cy="2290582"/>
          </a:xfrm>
          <a:prstGeom prst="roundRect">
            <a:avLst>
              <a:gd name="adj" fmla="val 2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詳細</a:t>
            </a:r>
          </a:p>
        </p:txBody>
      </p:sp>
      <p:sp>
        <p:nvSpPr>
          <p:cNvPr id="12" name="角丸四角形 11">
            <a:extLst>
              <a:ext uri="{FF2B5EF4-FFF2-40B4-BE49-F238E27FC236}">
                <a16:creationId xmlns:a16="http://schemas.microsoft.com/office/drawing/2014/main" id="{47787F3E-E612-BD4A-AF5E-F0E1D6A409DA}"/>
              </a:ext>
            </a:extLst>
          </p:cNvPr>
          <p:cNvSpPr/>
          <p:nvPr/>
        </p:nvSpPr>
        <p:spPr>
          <a:xfrm>
            <a:off x="4809693" y="3573359"/>
            <a:ext cx="1835269" cy="2290582"/>
          </a:xfrm>
          <a:prstGeom prst="roundRect">
            <a:avLst>
              <a:gd name="adj" fmla="val 2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詳細</a:t>
            </a:r>
          </a:p>
        </p:txBody>
      </p:sp>
      <p:sp>
        <p:nvSpPr>
          <p:cNvPr id="14" name="右矢印 13">
            <a:extLst>
              <a:ext uri="{FF2B5EF4-FFF2-40B4-BE49-F238E27FC236}">
                <a16:creationId xmlns:a16="http://schemas.microsoft.com/office/drawing/2014/main" id="{1F021BC3-EBC7-644E-9AA1-0E51C6247ED9}"/>
              </a:ext>
            </a:extLst>
          </p:cNvPr>
          <p:cNvSpPr/>
          <p:nvPr/>
        </p:nvSpPr>
        <p:spPr>
          <a:xfrm>
            <a:off x="3815916" y="3726611"/>
            <a:ext cx="756084" cy="3974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" name="右矢印 15">
            <a:extLst>
              <a:ext uri="{FF2B5EF4-FFF2-40B4-BE49-F238E27FC236}">
                <a16:creationId xmlns:a16="http://schemas.microsoft.com/office/drawing/2014/main" id="{E6201FBC-9296-7940-A055-D795D4529D97}"/>
              </a:ext>
            </a:extLst>
          </p:cNvPr>
          <p:cNvSpPr/>
          <p:nvPr/>
        </p:nvSpPr>
        <p:spPr>
          <a:xfrm rot="10800000">
            <a:off x="3815916" y="4519924"/>
            <a:ext cx="756084" cy="39745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6582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AEDB14-6291-D045-A6E7-972BE7E20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3004E9-9092-0D45-9407-0EDA4CBA79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何かを</a:t>
            </a:r>
            <a:r>
              <a:rPr lang="en-US" altLang="ja-JP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紹介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/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説明</a:t>
            </a:r>
            <a:r>
              <a:rPr lang="en-US" altLang="ja-JP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するアプリ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を考えてみよう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自分の「好きなもの」を紹介する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身近な「好きな場所」を紹介する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身の回りの「大切な物事」を説明する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HTML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と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CSS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を使って、紹介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/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説明するアプリを作ることができる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6BA5C5-3C77-8D4A-B632-B9D33E205E7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F17BC8-8597-A94A-A538-279D84C7F3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8</a:t>
            </a:fld>
            <a:endParaRPr lang="ja-JP" altLang="en-US"/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2E54FC28-3B06-AB42-9934-4A5E5691B03D}"/>
              </a:ext>
            </a:extLst>
          </p:cNvPr>
          <p:cNvSpPr/>
          <p:nvPr/>
        </p:nvSpPr>
        <p:spPr>
          <a:xfrm>
            <a:off x="2053106" y="3420950"/>
            <a:ext cx="1819548" cy="11151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一覧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 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 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3B07AFC5-4088-BE42-AC9E-635DC2C0BD64}"/>
              </a:ext>
            </a:extLst>
          </p:cNvPr>
          <p:cNvSpPr/>
          <p:nvPr/>
        </p:nvSpPr>
        <p:spPr>
          <a:xfrm>
            <a:off x="4965384" y="3268550"/>
            <a:ext cx="1819548" cy="11151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詳細説明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 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 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8AE8E87B-EFE1-A545-89F9-645E5B078B1A}"/>
              </a:ext>
            </a:extLst>
          </p:cNvPr>
          <p:cNvSpPr/>
          <p:nvPr/>
        </p:nvSpPr>
        <p:spPr>
          <a:xfrm>
            <a:off x="5117784" y="3420950"/>
            <a:ext cx="1819548" cy="11151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詳細説明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 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 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角丸四角形 8">
            <a:extLst>
              <a:ext uri="{FF2B5EF4-FFF2-40B4-BE49-F238E27FC236}">
                <a16:creationId xmlns:a16="http://schemas.microsoft.com/office/drawing/2014/main" id="{6E73033F-44CA-9B44-B9A5-FF4A5BBE74D2}"/>
              </a:ext>
            </a:extLst>
          </p:cNvPr>
          <p:cNvSpPr/>
          <p:nvPr/>
        </p:nvSpPr>
        <p:spPr>
          <a:xfrm>
            <a:off x="5270184" y="3573350"/>
            <a:ext cx="1819548" cy="11151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詳細説明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 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 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 …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右矢印 9">
            <a:extLst>
              <a:ext uri="{FF2B5EF4-FFF2-40B4-BE49-F238E27FC236}">
                <a16:creationId xmlns:a16="http://schemas.microsoft.com/office/drawing/2014/main" id="{635C1D64-A458-3647-9F09-C3B9CC823E2E}"/>
              </a:ext>
            </a:extLst>
          </p:cNvPr>
          <p:cNvSpPr/>
          <p:nvPr/>
        </p:nvSpPr>
        <p:spPr>
          <a:xfrm>
            <a:off x="3946357" y="3859736"/>
            <a:ext cx="1063944" cy="1581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>
            <a:extLst>
              <a:ext uri="{FF2B5EF4-FFF2-40B4-BE49-F238E27FC236}">
                <a16:creationId xmlns:a16="http://schemas.microsoft.com/office/drawing/2014/main" id="{730343DF-17ED-4A4D-B538-615BF35FA4B9}"/>
              </a:ext>
            </a:extLst>
          </p:cNvPr>
          <p:cNvSpPr/>
          <p:nvPr/>
        </p:nvSpPr>
        <p:spPr>
          <a:xfrm>
            <a:off x="4098757" y="4012136"/>
            <a:ext cx="1063944" cy="1581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>
            <a:extLst>
              <a:ext uri="{FF2B5EF4-FFF2-40B4-BE49-F238E27FC236}">
                <a16:creationId xmlns:a16="http://schemas.microsoft.com/office/drawing/2014/main" id="{33C69763-0B16-DB47-A0A2-5CBE8F39C949}"/>
              </a:ext>
            </a:extLst>
          </p:cNvPr>
          <p:cNvSpPr/>
          <p:nvPr/>
        </p:nvSpPr>
        <p:spPr>
          <a:xfrm>
            <a:off x="4251157" y="4164536"/>
            <a:ext cx="1063944" cy="1581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591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Font typeface="Arial"/>
              <a:buNone/>
            </a:pPr>
            <a:endParaRPr dirty="0"/>
          </a:p>
        </p:txBody>
      </p:sp>
      <p:sp>
        <p:nvSpPr>
          <p:cNvPr id="85" name="Google Shape;85;p3"/>
          <p:cNvSpPr txBox="1">
            <a:spLocks noGrp="1"/>
          </p:cNvSpPr>
          <p:nvPr>
            <p:ph type="sldNum" idx="12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9</a:t>
            </a:fld>
            <a:endParaRPr/>
          </a:p>
        </p:txBody>
      </p:sp>
      <p:sp>
        <p:nvSpPr>
          <p:cNvPr id="86" name="Google Shape;86;p3"/>
          <p:cNvSpPr txBox="1">
            <a:spLocks noGrp="1"/>
          </p:cNvSpPr>
          <p:nvPr>
            <p:ph type="body" idx="1"/>
          </p:nvPr>
        </p:nvSpPr>
        <p:spPr>
          <a:xfrm>
            <a:off x="144016" y="2708920"/>
            <a:ext cx="9036495" cy="55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BFF"/>
              </a:buClr>
              <a:buSzPts val="2400"/>
              <a:buNone/>
            </a:pPr>
            <a:r>
              <a:rPr lang="ja-JP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サンプルアプリ『図鑑』を見てみよう</a:t>
            </a:r>
            <a:endParaRPr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3596</Words>
  <Application>Microsoft Macintosh PowerPoint</Application>
  <PresentationFormat>画面に合わせる (4:3)</PresentationFormat>
  <Paragraphs>589</Paragraphs>
  <Slides>60</Slides>
  <Notes>51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60</vt:i4>
      </vt:variant>
    </vt:vector>
  </HeadingPairs>
  <TitlesOfParts>
    <vt:vector size="67" baseType="lpstr">
      <vt:lpstr>Noto Sans Symbols</vt:lpstr>
      <vt:lpstr>UD Digi Kyokasho N-R</vt:lpstr>
      <vt:lpstr>Meiryo</vt:lpstr>
      <vt:lpstr>Arial</vt:lpstr>
      <vt:lpstr>Calibri</vt:lpstr>
      <vt:lpstr>Century Gothic</vt:lpstr>
      <vt:lpstr>2020岡本</vt:lpstr>
      <vt:lpstr>Webサイト/アプリの制作  HTMLとCSSによる情報デザイン</vt:lpstr>
      <vt:lpstr>箇条書きのテスト1</vt:lpstr>
      <vt:lpstr>PowerPoint プレゼンテーション</vt:lpstr>
      <vt:lpstr>PowerPoint プレゼンテーション</vt:lpstr>
      <vt:lpstr>学校のサイトでは…</vt:lpstr>
      <vt:lpstr>動画サイトでは…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アプリを考えて、作ってみよう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HTMLとCSSによる情報デザイン</dc:title>
  <cp:lastModifiedBy>Tetsuya Izawa</cp:lastModifiedBy>
  <cp:revision>11</cp:revision>
  <dcterms:created xsi:type="dcterms:W3CDTF">2019-04-01T02:19:52Z</dcterms:created>
  <dcterms:modified xsi:type="dcterms:W3CDTF">2023-01-16T01:40:12Z</dcterms:modified>
</cp:coreProperties>
</file>