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40" userDrawn="1">
          <p15:clr>
            <a:srgbClr val="A4A3A4"/>
          </p15:clr>
        </p15:guide>
        <p15:guide id="4" orient="horz" pos="2260" userDrawn="1">
          <p15:clr>
            <a:srgbClr val="A4A3A4"/>
          </p15:clr>
        </p15:guide>
        <p15:guide id="5" pos="4040" userDrawn="1">
          <p15:clr>
            <a:srgbClr val="A4A3A4"/>
          </p15:clr>
        </p15:guide>
        <p15:guide id="6" orient="horz" pos="23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/>
    <p:restoredTop sz="96327"/>
  </p:normalViewPr>
  <p:slideViewPr>
    <p:cSldViewPr snapToObjects="1">
      <p:cViewPr varScale="1">
        <p:scale>
          <a:sx n="123" d="100"/>
          <a:sy n="123" d="100"/>
        </p:scale>
        <p:origin x="1496" y="192"/>
      </p:cViewPr>
      <p:guideLst>
        <p:guide orient="horz" pos="2160"/>
        <p:guide pos="3840"/>
        <p:guide pos="3940"/>
        <p:guide orient="horz" pos="2260"/>
        <p:guide pos="4040"/>
        <p:guide orient="horz" pos="23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CDAA10-8447-96E5-EF4B-B80DD0DEB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98B1625-97B8-260F-C28F-75F9339783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FFC7F7-7527-B8F7-F77E-E88319BED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F70697-D805-8B67-890F-20C54003D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95E7FF-4E9C-7F29-2E18-E066249CE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51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1AFCB-B1C3-83B5-24C1-C182E6BD3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055047-8AE6-E52C-7CAB-44CE3D54C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9C441D-7D75-3322-D4B0-31760A96A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918274-66E9-CA1C-47AA-76C62CE45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E290FF-D33A-9D92-4558-C479FACE6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19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F88E4A-AF7F-1191-196E-D80EF30E8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4CCABC3-EAB9-2592-84D6-DA9D1EF33B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3E5316-23F4-92DE-5D43-FFA44B07C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FDB941-0625-B788-FDAE-8BF63B41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7A8BD0-003B-4C4F-8328-594A51BB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67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5AE368-3D4B-3047-20EF-5E5C7400C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105D5D-828F-5382-29AD-66AF9C4FB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69B882-A07A-E180-D391-220023D30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0C6BDB-088E-911A-1980-7C6F088C8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DD1399-7EF4-C9FD-2BE9-0C91414F0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09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C5AB21-9987-C950-7808-1E1204100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08E59-73F3-F1A5-28A1-187DFC2B8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391301-4230-5726-F62C-B3E74BA52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40433D-26F2-F21D-7640-231AE979E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7BAB83-88A0-A6DC-2980-604029E1A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679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A336D7-7151-8903-3FCA-F1493799B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DD8578-876A-493A-982B-D8419BA8EF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999F1A-AEFD-A57A-5F5A-F8AC755B3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AF1A57-C597-3BCB-7695-B2183E72F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72BE9A-FC58-CACB-C9FF-30E61B143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285F98-5533-1CAD-3770-CBB3AE27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342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7358D-2B47-0FB9-8159-35C06EC5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7617C3-6CEF-CFA8-5C81-D74B97FAA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2C93B3-C8E5-338A-509A-653B9E66B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E69B961-9DED-1FAD-7B68-593E09FD7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2A0C718-5272-B93E-8429-DBAC89DF42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C2AA8D2-8CDF-D6C1-CEEA-5A26E442C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97E66E1-1625-D427-8711-A19A0B2B1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6139CC6-FBC3-DB45-5C66-7CE182D0B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831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98BB37-8A8E-EFA4-2A77-87983188C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156015-4BDD-E4EB-C298-FA3C33FE3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DB1651-C71B-5875-E016-96A14E541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372378-F3E0-A54F-3E46-A87BAB0A6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366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6995D8A-7B78-C96D-CB20-C81C40C81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0FEC4D4-1E3C-A0F1-ED47-417FAEAF7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103E91-7847-CEB3-4855-A8142144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023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78A1E9-F24E-56E9-3A53-ACA502684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5A4DF6-B18C-EAC7-299F-A49186EC7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C1958C-71DA-3BD0-7C17-65E41F9A2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11BEB4-24CA-6957-38CD-2D308EB79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F0D238-6CE5-2B5C-C446-EA3B5A303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8D50B9-D7F7-7E80-8DD0-FBFE2DCA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38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7F43C6-A199-A4ED-9D52-28E3E36A7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F905348-C581-53C1-DC85-C01A1B973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FEFCFD2-14DD-2CF6-9A35-6F32AE516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49F1D1-2C5A-3182-914B-F02C31FAB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48C5A3-E994-AECB-77E6-AB1CB7592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33E4AB-61D8-16AB-FEB6-C5487B97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01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BB668E2-2682-577B-9EF7-D7BB9D737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15AAB1-4F6C-DE14-9EEA-F79BE51CD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96023A-811E-FFFD-1FE5-0EB961140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DE540-42BA-F640-B952-F59E3C53F1CA}" type="datetimeFigureOut">
              <a:rPr kumimoji="1" lang="ja-JP" altLang="en-US" smtClean="0"/>
              <a:t>2022/6/3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DC20B-98DA-48BF-D71A-B91974BE85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FEA77C-59E2-9254-C601-72C33729F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14479-BF05-7F49-AC66-A079E94C5E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82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 advClick="0" advTm="0"/>
    </mc:Choice>
    <mc:Fallback>
      <p:transition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888028"/>
              </p:ext>
            </p:extLst>
          </p:nvPr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2" y="620688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2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5805264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20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5229200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49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4581128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736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4077072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101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3501008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499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2924944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448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2325525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834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1772816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676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2325525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11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2924944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191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1124744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929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3501008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4077072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45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4581128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933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5157192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401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5805264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8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1772816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08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2325525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827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2924944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259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3501008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2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4077072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10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4653136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789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DBF633D-54AC-6887-6062-12C69CB796C3}"/>
              </a:ext>
            </a:extLst>
          </p:cNvPr>
          <p:cNvGraphicFramePr>
            <a:graphicFrameLocks noGrp="1"/>
          </p:cNvGraphicFramePr>
          <p:nvPr/>
        </p:nvGraphicFramePr>
        <p:xfrm>
          <a:off x="0" y="26948"/>
          <a:ext cx="12191996" cy="68310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842">
                  <a:extLst>
                    <a:ext uri="{9D8B030D-6E8A-4147-A177-3AD203B41FA5}">
                      <a16:colId xmlns:a16="http://schemas.microsoft.com/office/drawing/2014/main" val="295081645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6982143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359522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55395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0860395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950903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8617898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94717285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2015723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9448078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7654440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9796388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9280820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57901689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94747956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32143133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918056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556035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75369558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00006715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8577190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4528680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85311277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8871233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53094216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643877167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129135732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162844180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559286869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562332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17142093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94608469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61683312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632562016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2480262411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087873114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3397551673"/>
                    </a:ext>
                  </a:extLst>
                </a:gridCol>
                <a:gridCol w="320842">
                  <a:extLst>
                    <a:ext uri="{9D8B030D-6E8A-4147-A177-3AD203B41FA5}">
                      <a16:colId xmlns:a16="http://schemas.microsoft.com/office/drawing/2014/main" val="728301979"/>
                    </a:ext>
                  </a:extLst>
                </a:gridCol>
              </a:tblGrid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5585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226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040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9964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3418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4859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19010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05815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4722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338179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903314"/>
                  </a:ext>
                </a:extLst>
              </a:tr>
              <a:tr h="569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27104"/>
                  </a:ext>
                </a:extLst>
              </a:tr>
            </a:tbl>
          </a:graphicData>
        </a:graphic>
      </p:graphicFrame>
      <p:sp>
        <p:nvSpPr>
          <p:cNvPr id="7" name="円/楕円 6">
            <a:extLst>
              <a:ext uri="{FF2B5EF4-FFF2-40B4-BE49-F238E27FC236}">
                <a16:creationId xmlns:a16="http://schemas.microsoft.com/office/drawing/2014/main" id="{81103396-F0EB-7923-B378-986A4EF59400}"/>
              </a:ext>
            </a:extLst>
          </p:cNvPr>
          <p:cNvSpPr/>
          <p:nvPr/>
        </p:nvSpPr>
        <p:spPr>
          <a:xfrm>
            <a:off x="5483930" y="5157192"/>
            <a:ext cx="122413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090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Macintosh PowerPoint</Application>
  <PresentationFormat>ワイド画面</PresentationFormat>
  <Paragraphs>0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Tetsuya Izawa</dc:creator>
  <cp:lastModifiedBy>Tetsuya Izawa</cp:lastModifiedBy>
  <cp:revision>6</cp:revision>
  <dcterms:created xsi:type="dcterms:W3CDTF">2022-06-02T05:25:13Z</dcterms:created>
  <dcterms:modified xsi:type="dcterms:W3CDTF">2022-06-03T07:14:35Z</dcterms:modified>
</cp:coreProperties>
</file>