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5" r:id="rId1"/>
  </p:sldMasterIdLst>
  <p:notesMasterIdLst>
    <p:notesMasterId r:id="rId32"/>
  </p:notesMasterIdLst>
  <p:handoutMasterIdLst>
    <p:handoutMasterId r:id="rId33"/>
  </p:handoutMasterIdLst>
  <p:sldIdLst>
    <p:sldId id="541" r:id="rId2"/>
    <p:sldId id="782" r:id="rId3"/>
    <p:sldId id="832" r:id="rId4"/>
    <p:sldId id="790" r:id="rId5"/>
    <p:sldId id="833" r:id="rId6"/>
    <p:sldId id="834" r:id="rId7"/>
    <p:sldId id="835" r:id="rId8"/>
    <p:sldId id="836" r:id="rId9"/>
    <p:sldId id="837" r:id="rId10"/>
    <p:sldId id="838" r:id="rId11"/>
    <p:sldId id="839" r:id="rId12"/>
    <p:sldId id="846" r:id="rId13"/>
    <p:sldId id="840" r:id="rId14"/>
    <p:sldId id="842" r:id="rId15"/>
    <p:sldId id="858" r:id="rId16"/>
    <p:sldId id="847" r:id="rId17"/>
    <p:sldId id="841" r:id="rId18"/>
    <p:sldId id="844" r:id="rId19"/>
    <p:sldId id="845" r:id="rId20"/>
    <p:sldId id="843" r:id="rId21"/>
    <p:sldId id="848" r:id="rId22"/>
    <p:sldId id="849" r:id="rId23"/>
    <p:sldId id="850" r:id="rId24"/>
    <p:sldId id="851" r:id="rId25"/>
    <p:sldId id="852" r:id="rId26"/>
    <p:sldId id="853" r:id="rId27"/>
    <p:sldId id="854" r:id="rId28"/>
    <p:sldId id="855" r:id="rId29"/>
    <p:sldId id="856" r:id="rId30"/>
    <p:sldId id="857" r:id="rId31"/>
  </p:sldIdLst>
  <p:sldSz cx="9144000" cy="6858000" type="screen4x3"/>
  <p:notesSz cx="6858000" cy="98742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PSくだもの図鑑 HTMLとCSSによる情報デザイン" id="{963C48AA-D261-44B8-8606-196D15D1F1F3}">
          <p14:sldIdLst>
            <p14:sldId id="541"/>
            <p14:sldId id="782"/>
            <p14:sldId id="832"/>
            <p14:sldId id="790"/>
            <p14:sldId id="833"/>
            <p14:sldId id="834"/>
            <p14:sldId id="835"/>
            <p14:sldId id="836"/>
            <p14:sldId id="837"/>
            <p14:sldId id="838"/>
            <p14:sldId id="839"/>
            <p14:sldId id="846"/>
            <p14:sldId id="840"/>
            <p14:sldId id="842"/>
            <p14:sldId id="858"/>
            <p14:sldId id="847"/>
            <p14:sldId id="841"/>
            <p14:sldId id="844"/>
            <p14:sldId id="845"/>
            <p14:sldId id="843"/>
            <p14:sldId id="848"/>
            <p14:sldId id="849"/>
            <p14:sldId id="850"/>
            <p14:sldId id="851"/>
            <p14:sldId id="852"/>
            <p14:sldId id="853"/>
            <p14:sldId id="854"/>
            <p14:sldId id="855"/>
            <p14:sldId id="856"/>
            <p14:sldId id="857"/>
          </p14:sldIdLst>
        </p14:section>
      </p14:sectionLst>
    </p:ext>
    <p:ext uri="{EFAFB233-063F-42B5-8137-9DF3F51BA10A}">
      <p15:sldGuideLst xmlns:p15="http://schemas.microsoft.com/office/powerpoint/2012/main">
        <p15:guide id="1" orient="horz" pos="4247">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805"/>
    <a:srgbClr val="FF5050"/>
    <a:srgbClr val="000000"/>
    <a:srgbClr val="BEE2FA"/>
    <a:srgbClr val="DBEFFD"/>
    <a:srgbClr val="62AEF4"/>
    <a:srgbClr val="7CAEF8"/>
    <a:srgbClr val="EA7B00"/>
    <a:srgbClr val="646464"/>
    <a:srgbClr val="007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7" autoAdjust="0"/>
    <p:restoredTop sz="91577" autoAdjust="0"/>
  </p:normalViewPr>
  <p:slideViewPr>
    <p:cSldViewPr>
      <p:cViewPr varScale="1">
        <p:scale>
          <a:sx n="101" d="100"/>
          <a:sy n="101" d="100"/>
        </p:scale>
        <p:origin x="269" y="58"/>
      </p:cViewPr>
      <p:guideLst>
        <p:guide orient="horz" pos="424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924" y="84"/>
      </p:cViewPr>
      <p:guideLst>
        <p:guide orient="horz" pos="311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71800" cy="493713"/>
          </a:xfrm>
          <a:prstGeom prst="rect">
            <a:avLst/>
          </a:prstGeom>
        </p:spPr>
        <p:txBody>
          <a:bodyPr vert="horz" lIns="91437" tIns="45719" rIns="91437" bIns="45719" rtlCol="0"/>
          <a:lstStyle>
            <a:lvl1pPr algn="l">
              <a:defRPr sz="1200"/>
            </a:lvl1pPr>
          </a:lstStyle>
          <a:p>
            <a:endParaRPr kumimoji="1" lang="ja-JP" altLang="en-US">
              <a:latin typeface="メイリオ" panose="020B0604030504040204" pitchFamily="50" charset="-128"/>
              <a:ea typeface="メイリオ" panose="020B0604030504040204" pitchFamily="50" charset="-128"/>
            </a:endParaRPr>
          </a:p>
        </p:txBody>
      </p:sp>
      <p:sp>
        <p:nvSpPr>
          <p:cNvPr id="3" name="日付プレースホルダー 2"/>
          <p:cNvSpPr>
            <a:spLocks noGrp="1"/>
          </p:cNvSpPr>
          <p:nvPr>
            <p:ph type="dt" sz="quarter" idx="1"/>
          </p:nvPr>
        </p:nvSpPr>
        <p:spPr>
          <a:xfrm>
            <a:off x="3884615" y="1"/>
            <a:ext cx="2971800" cy="493713"/>
          </a:xfrm>
          <a:prstGeom prst="rect">
            <a:avLst/>
          </a:prstGeom>
        </p:spPr>
        <p:txBody>
          <a:bodyPr vert="horz" lIns="91437" tIns="45719" rIns="91437" bIns="45719" rtlCol="0"/>
          <a:lstStyle>
            <a:lvl1pPr algn="r">
              <a:defRPr sz="1200"/>
            </a:lvl1pPr>
          </a:lstStyle>
          <a:p>
            <a:fld id="{C667AC03-8C51-475D-B622-96A1C8F5E7CF}" type="datetimeFigureOut">
              <a:rPr kumimoji="1" lang="ja-JP" altLang="en-US" smtClean="0">
                <a:latin typeface="メイリオ" panose="020B0604030504040204" pitchFamily="50" charset="-128"/>
                <a:ea typeface="メイリオ" panose="020B0604030504040204" pitchFamily="50" charset="-128"/>
              </a:rPr>
              <a:pPr/>
              <a:t>2022/1/13</a:t>
            </a:fld>
            <a:endParaRPr kumimoji="1" lang="ja-JP" altLang="en-US">
              <a:latin typeface="メイリオ" panose="020B0604030504040204" pitchFamily="50" charset="-128"/>
              <a:ea typeface="メイリオ" panose="020B0604030504040204" pitchFamily="50" charset="-128"/>
            </a:endParaRPr>
          </a:p>
        </p:txBody>
      </p:sp>
      <p:sp>
        <p:nvSpPr>
          <p:cNvPr id="4" name="フッター プレースホルダー 3"/>
          <p:cNvSpPr>
            <a:spLocks noGrp="1"/>
          </p:cNvSpPr>
          <p:nvPr>
            <p:ph type="ftr" sz="quarter" idx="2"/>
          </p:nvPr>
        </p:nvSpPr>
        <p:spPr>
          <a:xfrm>
            <a:off x="2" y="9378825"/>
            <a:ext cx="2971800" cy="493713"/>
          </a:xfrm>
          <a:prstGeom prst="rect">
            <a:avLst/>
          </a:prstGeom>
        </p:spPr>
        <p:txBody>
          <a:bodyPr vert="horz" lIns="91437" tIns="45719" rIns="91437" bIns="45719" rtlCol="0" anchor="b"/>
          <a:lstStyle>
            <a:lvl1pPr algn="l">
              <a:defRPr sz="1200"/>
            </a:lvl1pPr>
          </a:lstStyle>
          <a:p>
            <a:endParaRPr kumimoji="1" lang="ja-JP" altLang="en-US">
              <a:latin typeface="メイリオ" panose="020B0604030504040204" pitchFamily="50" charset="-128"/>
              <a:ea typeface="メイリオ" panose="020B0604030504040204" pitchFamily="50" charset="-128"/>
            </a:endParaRPr>
          </a:p>
        </p:txBody>
      </p:sp>
      <p:sp>
        <p:nvSpPr>
          <p:cNvPr id="5" name="スライド番号プレースホルダー 4"/>
          <p:cNvSpPr>
            <a:spLocks noGrp="1"/>
          </p:cNvSpPr>
          <p:nvPr>
            <p:ph type="sldNum" sz="quarter" idx="3"/>
          </p:nvPr>
        </p:nvSpPr>
        <p:spPr>
          <a:xfrm>
            <a:off x="3884615" y="9378825"/>
            <a:ext cx="2971800" cy="493713"/>
          </a:xfrm>
          <a:prstGeom prst="rect">
            <a:avLst/>
          </a:prstGeom>
        </p:spPr>
        <p:txBody>
          <a:bodyPr vert="horz" lIns="91437" tIns="45719" rIns="91437" bIns="45719" rtlCol="0" anchor="b"/>
          <a:lstStyle>
            <a:lvl1pPr algn="r">
              <a:defRPr sz="1200"/>
            </a:lvl1pPr>
          </a:lstStyle>
          <a:p>
            <a:fld id="{5C22AC06-8FF0-402A-A8D4-EC443B2B51A3}" type="slidenum">
              <a:rPr kumimoji="1" lang="ja-JP" altLang="en-US" smtClean="0">
                <a:latin typeface="メイリオ" panose="020B0604030504040204" pitchFamily="50" charset="-128"/>
                <a:ea typeface="メイリオ" panose="020B0604030504040204" pitchFamily="50" charset="-128"/>
              </a:rPr>
              <a:pPr/>
              <a:t>‹#›</a:t>
            </a:fld>
            <a:endParaRPr kumimoji="1"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42172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587" cy="493634"/>
          </a:xfrm>
          <a:prstGeom prst="rect">
            <a:avLst/>
          </a:prstGeom>
        </p:spPr>
        <p:txBody>
          <a:bodyPr vert="horz" lIns="91437" tIns="45719" rIns="91437" bIns="4571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815" y="0"/>
            <a:ext cx="2971587" cy="493634"/>
          </a:xfrm>
          <a:prstGeom prst="rect">
            <a:avLst/>
          </a:prstGeom>
        </p:spPr>
        <p:txBody>
          <a:bodyPr vert="horz" lIns="91437" tIns="45719" rIns="91437" bIns="45719" rtlCol="0"/>
          <a:lstStyle>
            <a:lvl1pPr algn="r">
              <a:defRPr sz="1200"/>
            </a:lvl1pPr>
          </a:lstStyle>
          <a:p>
            <a:fld id="{03DBDFE6-349D-475F-88FD-2EE4F300759D}" type="datetimeFigureOut">
              <a:rPr kumimoji="1" lang="ja-JP" altLang="en-US" smtClean="0"/>
              <a:pPr/>
              <a:t>2022/1/13</a:t>
            </a:fld>
            <a:endParaRPr kumimoji="1" lang="ja-JP" altLang="en-US"/>
          </a:p>
        </p:txBody>
      </p:sp>
      <p:sp>
        <p:nvSpPr>
          <p:cNvPr id="4" name="スライド イメージ プレースホルダー 3"/>
          <p:cNvSpPr>
            <a:spLocks noGrp="1" noRot="1" noChangeAspect="1"/>
          </p:cNvSpPr>
          <p:nvPr>
            <p:ph type="sldImg" idx="2"/>
          </p:nvPr>
        </p:nvSpPr>
        <p:spPr>
          <a:xfrm>
            <a:off x="960438" y="741363"/>
            <a:ext cx="4937125" cy="3702050"/>
          </a:xfrm>
          <a:prstGeom prst="rect">
            <a:avLst/>
          </a:prstGeom>
          <a:noFill/>
          <a:ln w="12700">
            <a:solidFill>
              <a:prstClr val="black"/>
            </a:solidFill>
          </a:ln>
        </p:spPr>
        <p:txBody>
          <a:bodyPr vert="horz" lIns="91437" tIns="45719" rIns="91437" bIns="45719" rtlCol="0" anchor="ctr"/>
          <a:lstStyle/>
          <a:p>
            <a:endParaRPr lang="ja-JP" altLang="en-US"/>
          </a:p>
        </p:txBody>
      </p:sp>
      <p:sp>
        <p:nvSpPr>
          <p:cNvPr id="5" name="ノート プレースホルダー 4"/>
          <p:cNvSpPr>
            <a:spLocks noGrp="1"/>
          </p:cNvSpPr>
          <p:nvPr>
            <p:ph type="body" sz="quarter" idx="3"/>
          </p:nvPr>
        </p:nvSpPr>
        <p:spPr>
          <a:xfrm>
            <a:off x="686121" y="4690308"/>
            <a:ext cx="5485760" cy="4442703"/>
          </a:xfrm>
          <a:prstGeom prst="rect">
            <a:avLst/>
          </a:prstGeom>
        </p:spPr>
        <p:txBody>
          <a:bodyPr vert="horz" lIns="91437" tIns="45719" rIns="91437" bIns="4571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9041"/>
            <a:ext cx="2971587" cy="493633"/>
          </a:xfrm>
          <a:prstGeom prst="rect">
            <a:avLst/>
          </a:prstGeom>
        </p:spPr>
        <p:txBody>
          <a:bodyPr vert="horz" lIns="91437" tIns="45719" rIns="91437" bIns="4571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815" y="9379041"/>
            <a:ext cx="2971587" cy="493633"/>
          </a:xfrm>
          <a:prstGeom prst="rect">
            <a:avLst/>
          </a:prstGeom>
        </p:spPr>
        <p:txBody>
          <a:bodyPr vert="horz" lIns="91437" tIns="45719" rIns="91437" bIns="45719" rtlCol="0" anchor="b"/>
          <a:lstStyle>
            <a:lvl1pPr algn="r">
              <a:defRPr sz="1200"/>
            </a:lvl1pPr>
          </a:lstStyle>
          <a:p>
            <a:fld id="{8B3B45EC-A74E-44C4-8A52-028851515061}" type="slidenum">
              <a:rPr kumimoji="1" lang="ja-JP" altLang="en-US" smtClean="0"/>
              <a:pPr/>
              <a:t>‹#›</a:t>
            </a:fld>
            <a:endParaRPr kumimoji="1" lang="ja-JP" altLang="en-US"/>
          </a:p>
        </p:txBody>
      </p:sp>
    </p:spTree>
    <p:extLst>
      <p:ext uri="{BB962C8B-B14F-4D97-AF65-F5344CB8AC3E}">
        <p14:creationId xmlns:p14="http://schemas.microsoft.com/office/powerpoint/2010/main" val="21519586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0438" y="741363"/>
            <a:ext cx="4937125" cy="37020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9B85AA-7511-8545-942A-E7FA4F62E620}" type="slidenum">
              <a:rPr kumimoji="1" lang="ja-JP" altLang="en-US" smtClean="0"/>
              <a:t>1</a:t>
            </a:fld>
            <a:endParaRPr kumimoji="1" lang="ja-JP" altLang="en-US"/>
          </a:p>
        </p:txBody>
      </p:sp>
    </p:spTree>
    <p:extLst>
      <p:ext uri="{BB962C8B-B14F-4D97-AF65-F5344CB8AC3E}">
        <p14:creationId xmlns:p14="http://schemas.microsoft.com/office/powerpoint/2010/main" val="1948490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pic>
        <p:nvPicPr>
          <p:cNvPr id="14" name="図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0691" cy="6858000"/>
          </a:xfrm>
          <a:prstGeom prst="rect">
            <a:avLst/>
          </a:prstGeom>
        </p:spPr>
      </p:pic>
      <p:sp>
        <p:nvSpPr>
          <p:cNvPr id="15" name="正方形/長方形 14"/>
          <p:cNvSpPr/>
          <p:nvPr userDrawn="1"/>
        </p:nvSpPr>
        <p:spPr>
          <a:xfrm>
            <a:off x="-3312" y="6238"/>
            <a:ext cx="9144002" cy="6880733"/>
          </a:xfrm>
          <a:prstGeom prst="rect">
            <a:avLst/>
          </a:prstGeom>
          <a:solidFill>
            <a:srgbClr val="000000">
              <a:alpha val="50196"/>
            </a:srgb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メイリオ" panose="020B0604030504040204" pitchFamily="50" charset="-128"/>
            </a:endParaRPr>
          </a:p>
        </p:txBody>
      </p:sp>
    </p:spTree>
    <p:extLst>
      <p:ext uri="{BB962C8B-B14F-4D97-AF65-F5344CB8AC3E}">
        <p14:creationId xmlns:p14="http://schemas.microsoft.com/office/powerpoint/2010/main" val="2815837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箇条書き・鉤">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9512" y="44624"/>
            <a:ext cx="7272808" cy="393138"/>
          </a:xfrm>
        </p:spPr>
        <p:txBody>
          <a:bodyPr anchor="ctr">
            <a:noAutofit/>
          </a:bodyPr>
          <a:lstStyle>
            <a:lvl1pPr algn="l">
              <a:defRPr sz="1400" b="0" spc="170" baseline="0">
                <a:solidFill>
                  <a:srgbClr val="646464"/>
                </a:solidFill>
                <a:latin typeface="UD デジタル 教科書体 N-R" panose="02020400000000000000" pitchFamily="17" charset="-128"/>
                <a:ea typeface="UD デジタル 教科書体 N-R" panose="02020400000000000000" pitchFamily="17" charset="-128"/>
              </a:defRPr>
            </a:lvl1pPr>
          </a:lstStyle>
          <a:p>
            <a:r>
              <a:rPr kumimoji="1" lang="ja-JP" altLang="en-US"/>
              <a:t>タイトル</a:t>
            </a:r>
            <a:endParaRPr kumimoji="1" lang="ja-JP" altLang="en-US" dirty="0"/>
          </a:p>
        </p:txBody>
      </p:sp>
      <p:sp>
        <p:nvSpPr>
          <p:cNvPr id="3" name="コンテンツ プレースホルダー 2"/>
          <p:cNvSpPr>
            <a:spLocks noGrp="1"/>
          </p:cNvSpPr>
          <p:nvPr>
            <p:ph idx="1" hasCustomPrompt="1"/>
          </p:nvPr>
        </p:nvSpPr>
        <p:spPr>
          <a:xfrm>
            <a:off x="234000" y="515813"/>
            <a:ext cx="8658480" cy="5505475"/>
          </a:xfrm>
        </p:spPr>
        <p:txBody>
          <a:bodyPr>
            <a:noAutofit/>
          </a:bodyPr>
          <a:lstStyle>
            <a:lvl1pPr marL="342900" indent="-385200" algn="just">
              <a:lnSpc>
                <a:spcPct val="120000"/>
              </a:lnSpc>
              <a:spcBef>
                <a:spcPts val="1200"/>
              </a:spcBef>
              <a:buClr>
                <a:srgbClr val="007BFF"/>
              </a:buClr>
              <a:buFont typeface="Wingdings" panose="05000000000000000000" pitchFamily="2" charset="2"/>
              <a:buChar char="n"/>
              <a:defRPr sz="2800">
                <a:solidFill>
                  <a:srgbClr val="007BFF"/>
                </a:solidFill>
                <a:latin typeface="UD デジタル 教科書体 N-R" panose="02020400000000000000" pitchFamily="17" charset="-128"/>
                <a:ea typeface="UD デジタル 教科書体 N-R" panose="02020400000000000000" pitchFamily="17" charset="-128"/>
              </a:defRPr>
            </a:lvl1pPr>
            <a:lvl2pPr marL="742950" indent="-384175" algn="just">
              <a:lnSpc>
                <a:spcPct val="120000"/>
              </a:lnSpc>
              <a:spcBef>
                <a:spcPts val="1200"/>
              </a:spcBef>
              <a:buClr>
                <a:srgbClr val="007BFF"/>
              </a:buClr>
              <a:buFont typeface="UD デジタル 教科書体 N-R" panose="02020400000000000000" pitchFamily="17" charset="-128"/>
              <a:buChar char="└"/>
              <a:defRPr sz="24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2pPr>
            <a:lvl3pPr marL="1257300" indent="-385200" algn="just">
              <a:lnSpc>
                <a:spcPct val="120000"/>
              </a:lnSpc>
              <a:spcBef>
                <a:spcPts val="1200"/>
              </a:spcBef>
              <a:buClr>
                <a:srgbClr val="007BFF"/>
              </a:buClr>
              <a:buFont typeface="UD デジタル 教科書体 N-R" panose="02020400000000000000" pitchFamily="17" charset="-128"/>
              <a:buChar char="└"/>
              <a:defRPr sz="20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3pPr>
            <a:lvl4pPr marL="1714500" indent="-385200" algn="just">
              <a:lnSpc>
                <a:spcPct val="120000"/>
              </a:lnSpc>
              <a:spcBef>
                <a:spcPts val="1200"/>
              </a:spcBef>
              <a:buClr>
                <a:srgbClr val="007BFF"/>
              </a:buClr>
              <a:buFont typeface="UD デジタル 教科書体 N-R" panose="02020400000000000000" pitchFamily="17" charset="-128"/>
              <a:buChar char="└"/>
              <a:defRPr sz="16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4pPr>
            <a:lvl5pPr marL="2171700" indent="-342900" algn="just">
              <a:lnSpc>
                <a:spcPct val="150000"/>
              </a:lnSpc>
              <a:buClr>
                <a:srgbClr val="007BFF"/>
              </a:buClr>
              <a:buFont typeface="Arial" panose="020B0604020202020204" pitchFamily="34" charset="0"/>
              <a:buChar char="•"/>
              <a:defRPr sz="1800">
                <a:solidFill>
                  <a:srgbClr val="333333"/>
                </a:solidFill>
                <a:latin typeface="UD デジタル 教科書体 N-R" panose="02020400000000000000" pitchFamily="17" charset="-128"/>
                <a:ea typeface="UD デジタル 教科書体 N-R" panose="02020400000000000000" pitchFamily="17" charset="-128"/>
              </a:defRPr>
            </a:lvl5pPr>
          </a:lstStyle>
          <a:p>
            <a:pPr lvl="0"/>
            <a:r>
              <a:rPr kumimoji="1" lang="en-US" altLang="ja-JP"/>
              <a:t>Lv1</a:t>
            </a:r>
          </a:p>
          <a:p>
            <a:pPr lvl="1"/>
            <a:r>
              <a:rPr kumimoji="1" lang="en-US" altLang="ja-JP"/>
              <a:t>Lv2</a:t>
            </a:r>
          </a:p>
          <a:p>
            <a:pPr lvl="2"/>
            <a:r>
              <a:rPr kumimoji="1" lang="en-US" altLang="ja-JP"/>
              <a:t>Lv3</a:t>
            </a:r>
          </a:p>
          <a:p>
            <a:pPr lvl="3"/>
            <a:r>
              <a:rPr kumimoji="1" lang="en-US" altLang="ja-JP"/>
              <a:t>Lv4</a:t>
            </a:r>
          </a:p>
        </p:txBody>
      </p:sp>
      <p:sp>
        <p:nvSpPr>
          <p:cNvPr id="5" name="正方形/長方形 4"/>
          <p:cNvSpPr/>
          <p:nvPr userDrawn="1"/>
        </p:nvSpPr>
        <p:spPr>
          <a:xfrm>
            <a:off x="234000" y="404664"/>
            <a:ext cx="8910000" cy="18000"/>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R" panose="02020400000000000000" pitchFamily="17" charset="-128"/>
              <a:ea typeface="UD デジタル 教科書体 N-R" panose="02020400000000000000" pitchFamily="17" charset="-128"/>
            </a:endParaRPr>
          </a:p>
        </p:txBody>
      </p:sp>
      <p:sp>
        <p:nvSpPr>
          <p:cNvPr id="13" name="テキスト プレースホルダー 12"/>
          <p:cNvSpPr>
            <a:spLocks noGrp="1"/>
          </p:cNvSpPr>
          <p:nvPr>
            <p:ph type="body" sz="quarter" idx="10"/>
          </p:nvPr>
        </p:nvSpPr>
        <p:spPr>
          <a:xfrm>
            <a:off x="4283968" y="44624"/>
            <a:ext cx="4716016" cy="393138"/>
          </a:xfrm>
        </p:spPr>
        <p:txBody>
          <a:bodyPr vert="horz" anchor="ctr">
            <a:normAutofit/>
          </a:bodyPr>
          <a:lstStyle>
            <a:lvl1pPr marL="0" indent="0" algn="r">
              <a:buNone/>
              <a:defRPr sz="1400" b="0" spc="170" baseline="0">
                <a:solidFill>
                  <a:srgbClr val="007BFF"/>
                </a:solidFill>
                <a:latin typeface="UD デジタル 教科書体 N-R" panose="02020400000000000000" pitchFamily="17" charset="-128"/>
                <a:ea typeface="UD デジタル 教科書体 N-R" panose="02020400000000000000" pitchFamily="17" charset="-128"/>
              </a:defRPr>
            </a:lvl1pPr>
          </a:lstStyle>
          <a:p>
            <a:pPr lvl="0"/>
            <a:r>
              <a:rPr kumimoji="1" lang="ja-JP" altLang="en-US" dirty="0"/>
              <a:t>マスター テキストの書式設定</a:t>
            </a:r>
          </a:p>
        </p:txBody>
      </p:sp>
      <p:sp>
        <p:nvSpPr>
          <p:cNvPr id="20" name="スライド番号プレースホルダー 19"/>
          <p:cNvSpPr>
            <a:spLocks noGrp="1"/>
          </p:cNvSpPr>
          <p:nvPr>
            <p:ph type="sldNum" sz="quarter" idx="12"/>
          </p:nvPr>
        </p:nvSpPr>
        <p:spPr/>
        <p:txBody>
          <a:bodyPr/>
          <a:lstStyle>
            <a:lvl1pPr>
              <a:defRPr>
                <a:latin typeface="UD デジタル 教科書体 N-R" panose="02020400000000000000" pitchFamily="17" charset="-128"/>
                <a:ea typeface="UD デジタル 教科書体 N-R" panose="02020400000000000000" pitchFamily="17" charset="-128"/>
              </a:defRPr>
            </a:lvl1pPr>
          </a:lstStyle>
          <a:p>
            <a:fld id="{9E0D9298-421E-4926-815D-31B4285E3528}" type="slidenum">
              <a:rPr lang="ja-JP" altLang="en-US" smtClean="0"/>
              <a:pPr/>
              <a:t>‹#›</a:t>
            </a:fld>
            <a:endParaRPr lang="ja-JP" altLang="en-US" dirty="0"/>
          </a:p>
        </p:txBody>
      </p:sp>
    </p:spTree>
    <p:extLst>
      <p:ext uri="{BB962C8B-B14F-4D97-AF65-F5344CB8AC3E}">
        <p14:creationId xmlns:p14="http://schemas.microsoft.com/office/powerpoint/2010/main" val="2159875374"/>
      </p:ext>
    </p:extLst>
  </p:cSld>
  <p:clrMapOvr>
    <a:masterClrMapping/>
  </p:clrMapOvr>
  <p:extLst>
    <p:ext uri="{DCECCB84-F9BA-43D5-87BE-67443E8EF086}">
      <p15:sldGuideLst xmlns:p15="http://schemas.microsoft.com/office/powerpoint/2012/main">
        <p15:guide id="1" pos="56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プレビュー">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9512" y="44624"/>
            <a:ext cx="7272808" cy="393138"/>
          </a:xfrm>
        </p:spPr>
        <p:txBody>
          <a:bodyPr anchor="ctr">
            <a:noAutofit/>
          </a:bodyPr>
          <a:lstStyle>
            <a:lvl1pPr algn="l">
              <a:defRPr sz="1400" b="0" spc="170" baseline="0">
                <a:solidFill>
                  <a:srgbClr val="646464"/>
                </a:solidFill>
                <a:latin typeface="UD デジタル 教科書体 N-R" panose="02020400000000000000" pitchFamily="17" charset="-128"/>
                <a:ea typeface="UD デジタル 教科書体 N-R" panose="02020400000000000000" pitchFamily="17" charset="-128"/>
              </a:defRPr>
            </a:lvl1pPr>
          </a:lstStyle>
          <a:p>
            <a:r>
              <a:rPr kumimoji="1" lang="ja-JP" altLang="en-US"/>
              <a:t>タイトル</a:t>
            </a:r>
            <a:endParaRPr kumimoji="1" lang="ja-JP" altLang="en-US" dirty="0"/>
          </a:p>
        </p:txBody>
      </p:sp>
      <p:sp>
        <p:nvSpPr>
          <p:cNvPr id="3" name="コンテンツ プレースホルダー 2"/>
          <p:cNvSpPr>
            <a:spLocks noGrp="1"/>
          </p:cNvSpPr>
          <p:nvPr>
            <p:ph idx="1" hasCustomPrompt="1"/>
          </p:nvPr>
        </p:nvSpPr>
        <p:spPr>
          <a:xfrm>
            <a:off x="251520" y="515813"/>
            <a:ext cx="4104456" cy="5505475"/>
          </a:xfrm>
        </p:spPr>
        <p:txBody>
          <a:bodyPr>
            <a:noAutofit/>
          </a:bodyPr>
          <a:lstStyle>
            <a:lvl1pPr marL="0" indent="0" algn="just">
              <a:lnSpc>
                <a:spcPct val="120000"/>
              </a:lnSpc>
              <a:spcBef>
                <a:spcPts val="1200"/>
              </a:spcBef>
              <a:buClr>
                <a:srgbClr val="007BFF"/>
              </a:buClr>
              <a:buFont typeface="Wingdings" panose="05000000000000000000" pitchFamily="2" charset="2"/>
              <a:buNone/>
              <a:defRPr sz="2400">
                <a:solidFill>
                  <a:srgbClr val="007BFF"/>
                </a:solidFill>
                <a:latin typeface="UD デジタル 教科書体 N-R" panose="02020400000000000000" pitchFamily="17" charset="-128"/>
                <a:ea typeface="UD デジタル 教科書体 N-R" panose="02020400000000000000" pitchFamily="17" charset="-128"/>
              </a:defRPr>
            </a:lvl1pPr>
            <a:lvl2pPr marL="742950" indent="-384175" algn="just">
              <a:lnSpc>
                <a:spcPct val="120000"/>
              </a:lnSpc>
              <a:spcBef>
                <a:spcPts val="1200"/>
              </a:spcBef>
              <a:buClr>
                <a:srgbClr val="007BFF"/>
              </a:buClr>
              <a:buFont typeface="Wingdings" panose="05000000000000000000" pitchFamily="2" charset="2"/>
              <a:buChar char="n"/>
              <a:defRPr sz="2000">
                <a:solidFill>
                  <a:schemeClr val="tx1"/>
                </a:solidFill>
                <a:latin typeface="UD デジタル 教科書体 N-R" panose="02020400000000000000" pitchFamily="17" charset="-128"/>
                <a:ea typeface="UD デジタル 教科書体 N-R" panose="02020400000000000000" pitchFamily="17" charset="-128"/>
              </a:defRPr>
            </a:lvl2pPr>
            <a:lvl3pPr marL="1257300" indent="-385200" algn="just">
              <a:lnSpc>
                <a:spcPct val="120000"/>
              </a:lnSpc>
              <a:spcBef>
                <a:spcPts val="1200"/>
              </a:spcBef>
              <a:buClr>
                <a:srgbClr val="007BFF"/>
              </a:buClr>
              <a:buFont typeface="UD デジタル 教科書体 N-R" panose="02020400000000000000" pitchFamily="17" charset="-128"/>
              <a:buChar char="└"/>
              <a:defRPr sz="18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3pPr>
            <a:lvl4pPr marL="1714500" indent="-385200" algn="just">
              <a:lnSpc>
                <a:spcPct val="120000"/>
              </a:lnSpc>
              <a:spcBef>
                <a:spcPts val="1200"/>
              </a:spcBef>
              <a:buClr>
                <a:srgbClr val="007BFF"/>
              </a:buClr>
              <a:buFont typeface="UD デジタル 教科書体 N-R" panose="02020400000000000000" pitchFamily="17" charset="-128"/>
              <a:buChar char="└"/>
              <a:defRPr sz="14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4pPr>
            <a:lvl5pPr marL="2171700" indent="-342900" algn="just">
              <a:lnSpc>
                <a:spcPct val="150000"/>
              </a:lnSpc>
              <a:buClr>
                <a:srgbClr val="007BFF"/>
              </a:buClr>
              <a:buFont typeface="Arial" panose="020B0604020202020204" pitchFamily="34" charset="0"/>
              <a:buChar char="•"/>
              <a:defRPr sz="1800">
                <a:solidFill>
                  <a:srgbClr val="333333"/>
                </a:solidFill>
                <a:latin typeface="UD デジタル 教科書体 N-R" panose="02020400000000000000" pitchFamily="17" charset="-128"/>
                <a:ea typeface="UD デジタル 教科書体 N-R" panose="02020400000000000000" pitchFamily="17" charset="-128"/>
              </a:defRPr>
            </a:lvl5pPr>
          </a:lstStyle>
          <a:p>
            <a:pPr lvl="0"/>
            <a:r>
              <a:rPr kumimoji="1" lang="ja-JP" altLang="en-US"/>
              <a:t>タイトル</a:t>
            </a:r>
            <a:r>
              <a:rPr kumimoji="1" lang="en-US" altLang="ja-JP"/>
              <a:t>(Lv1)</a:t>
            </a:r>
          </a:p>
          <a:p>
            <a:pPr lvl="1"/>
            <a:r>
              <a:rPr kumimoji="1" lang="en-US" altLang="ja-JP"/>
              <a:t>Lv2</a:t>
            </a:r>
          </a:p>
          <a:p>
            <a:pPr lvl="2"/>
            <a:r>
              <a:rPr kumimoji="1" lang="en-US" altLang="ja-JP"/>
              <a:t>Lv3</a:t>
            </a:r>
          </a:p>
          <a:p>
            <a:pPr lvl="3"/>
            <a:r>
              <a:rPr kumimoji="1" lang="en-US" altLang="ja-JP"/>
              <a:t>Lv4</a:t>
            </a:r>
          </a:p>
        </p:txBody>
      </p:sp>
      <p:sp>
        <p:nvSpPr>
          <p:cNvPr id="5" name="正方形/長方形 4"/>
          <p:cNvSpPr/>
          <p:nvPr userDrawn="1"/>
        </p:nvSpPr>
        <p:spPr>
          <a:xfrm>
            <a:off x="234000" y="404664"/>
            <a:ext cx="8910000" cy="18000"/>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R" panose="02020400000000000000" pitchFamily="17" charset="-128"/>
              <a:ea typeface="UD デジタル 教科書体 N-R" panose="02020400000000000000" pitchFamily="17" charset="-128"/>
            </a:endParaRPr>
          </a:p>
        </p:txBody>
      </p:sp>
      <p:sp>
        <p:nvSpPr>
          <p:cNvPr id="13" name="テキスト プレースホルダー 12"/>
          <p:cNvSpPr>
            <a:spLocks noGrp="1"/>
          </p:cNvSpPr>
          <p:nvPr>
            <p:ph type="body" sz="quarter" idx="10"/>
          </p:nvPr>
        </p:nvSpPr>
        <p:spPr>
          <a:xfrm>
            <a:off x="4283968" y="44624"/>
            <a:ext cx="4716016" cy="393138"/>
          </a:xfrm>
        </p:spPr>
        <p:txBody>
          <a:bodyPr vert="horz" anchor="ctr">
            <a:normAutofit/>
          </a:bodyPr>
          <a:lstStyle>
            <a:lvl1pPr marL="0" indent="0" algn="r">
              <a:buNone/>
              <a:defRPr sz="1400" b="0" spc="170" baseline="0">
                <a:solidFill>
                  <a:srgbClr val="007BFF"/>
                </a:solidFill>
                <a:latin typeface="UD デジタル 教科書体 N-R" panose="02020400000000000000" pitchFamily="17" charset="-128"/>
                <a:ea typeface="UD デジタル 教科書体 N-R" panose="02020400000000000000" pitchFamily="17" charset="-128"/>
              </a:defRPr>
            </a:lvl1pPr>
          </a:lstStyle>
          <a:p>
            <a:pPr lvl="0"/>
            <a:r>
              <a:rPr kumimoji="1" lang="ja-JP" altLang="en-US" dirty="0"/>
              <a:t>マスター テキストの書式設定</a:t>
            </a:r>
          </a:p>
        </p:txBody>
      </p:sp>
      <p:sp>
        <p:nvSpPr>
          <p:cNvPr id="20" name="スライド番号プレースホルダー 19"/>
          <p:cNvSpPr>
            <a:spLocks noGrp="1"/>
          </p:cNvSpPr>
          <p:nvPr>
            <p:ph type="sldNum" sz="quarter" idx="12"/>
          </p:nvPr>
        </p:nvSpPr>
        <p:spPr/>
        <p:txBody>
          <a:bodyPr/>
          <a:lstStyle>
            <a:lvl1pPr>
              <a:defRPr>
                <a:latin typeface="UD デジタル 教科書体 N-R" panose="02020400000000000000" pitchFamily="17" charset="-128"/>
                <a:ea typeface="UD デジタル 教科書体 N-R" panose="02020400000000000000" pitchFamily="17" charset="-128"/>
              </a:defRPr>
            </a:lvl1pPr>
          </a:lstStyle>
          <a:p>
            <a:fld id="{9E0D9298-421E-4926-815D-31B4285E3528}" type="slidenum">
              <a:rPr lang="ja-JP" altLang="en-US" smtClean="0"/>
              <a:pPr/>
              <a:t>‹#›</a:t>
            </a:fld>
            <a:endParaRPr lang="ja-JP" altLang="en-US" dirty="0"/>
          </a:p>
        </p:txBody>
      </p:sp>
      <p:sp>
        <p:nvSpPr>
          <p:cNvPr id="6" name="図プレースホルダー 5">
            <a:extLst>
              <a:ext uri="{FF2B5EF4-FFF2-40B4-BE49-F238E27FC236}">
                <a16:creationId xmlns:a16="http://schemas.microsoft.com/office/drawing/2014/main" id="{743CB34E-FE3F-460C-8470-8A22E04DFE78}"/>
              </a:ext>
            </a:extLst>
          </p:cNvPr>
          <p:cNvSpPr>
            <a:spLocks noGrp="1"/>
          </p:cNvSpPr>
          <p:nvPr>
            <p:ph type="pic" sz="quarter" idx="13"/>
          </p:nvPr>
        </p:nvSpPr>
        <p:spPr>
          <a:xfrm>
            <a:off x="4788024" y="516892"/>
            <a:ext cx="4104456" cy="5504395"/>
          </a:xfrm>
          <a:ln>
            <a:solidFill>
              <a:schemeClr val="accent5"/>
            </a:solidFill>
          </a:ln>
        </p:spPr>
        <p:txBody>
          <a:bodyPr/>
          <a:lstStyle/>
          <a:p>
            <a:endParaRPr kumimoji="1" lang="ja-JP" altLang="en-US"/>
          </a:p>
        </p:txBody>
      </p:sp>
    </p:spTree>
    <p:extLst>
      <p:ext uri="{BB962C8B-B14F-4D97-AF65-F5344CB8AC3E}">
        <p14:creationId xmlns:p14="http://schemas.microsoft.com/office/powerpoint/2010/main" val="2553893529"/>
      </p:ext>
    </p:extLst>
  </p:cSld>
  <p:clrMapOvr>
    <a:masterClrMapping/>
  </p:clrMapOvr>
  <p:extLst>
    <p:ext uri="{DCECCB84-F9BA-43D5-87BE-67443E8EF086}">
      <p15:sldGuideLst xmlns:p15="http://schemas.microsoft.com/office/powerpoint/2012/main">
        <p15:guide id="1" pos="560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箇条書き・点">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9512" y="44624"/>
            <a:ext cx="7272808" cy="393138"/>
          </a:xfrm>
        </p:spPr>
        <p:txBody>
          <a:bodyPr anchor="ctr">
            <a:noAutofit/>
          </a:bodyPr>
          <a:lstStyle>
            <a:lvl1pPr algn="l">
              <a:defRPr sz="1400" b="0" spc="170" baseline="0">
                <a:solidFill>
                  <a:srgbClr val="646464"/>
                </a:solidFill>
                <a:latin typeface="UD デジタル 教科書体 N-R" panose="02020400000000000000" pitchFamily="17" charset="-128"/>
                <a:ea typeface="UD デジタル 教科書体 N-R" panose="02020400000000000000" pitchFamily="17" charset="-128"/>
              </a:defRPr>
            </a:lvl1pPr>
          </a:lstStyle>
          <a:p>
            <a:r>
              <a:rPr kumimoji="1" lang="ja-JP" altLang="en-US"/>
              <a:t>タイトル</a:t>
            </a:r>
            <a:endParaRPr kumimoji="1" lang="ja-JP" altLang="en-US" dirty="0"/>
          </a:p>
        </p:txBody>
      </p:sp>
      <p:sp>
        <p:nvSpPr>
          <p:cNvPr id="3" name="コンテンツ プレースホルダー 2"/>
          <p:cNvSpPr>
            <a:spLocks noGrp="1"/>
          </p:cNvSpPr>
          <p:nvPr>
            <p:ph idx="1" hasCustomPrompt="1"/>
          </p:nvPr>
        </p:nvSpPr>
        <p:spPr>
          <a:xfrm>
            <a:off x="234000" y="515813"/>
            <a:ext cx="8658480" cy="5505475"/>
          </a:xfrm>
        </p:spPr>
        <p:txBody>
          <a:bodyPr>
            <a:noAutofit/>
          </a:bodyPr>
          <a:lstStyle>
            <a:lvl1pPr marL="342900" indent="-385200" algn="just">
              <a:lnSpc>
                <a:spcPct val="120000"/>
              </a:lnSpc>
              <a:spcBef>
                <a:spcPts val="1200"/>
              </a:spcBef>
              <a:buClr>
                <a:srgbClr val="007BFF"/>
              </a:buClr>
              <a:buFont typeface="Wingdings" panose="05000000000000000000" pitchFamily="2" charset="2"/>
              <a:buChar char="n"/>
              <a:defRPr sz="2800">
                <a:solidFill>
                  <a:srgbClr val="007BFF"/>
                </a:solidFill>
                <a:latin typeface="UD デジタル 教科書体 N-R" panose="02020400000000000000" pitchFamily="17" charset="-128"/>
                <a:ea typeface="UD デジタル 教科書体 N-R" panose="02020400000000000000" pitchFamily="17" charset="-128"/>
              </a:defRPr>
            </a:lvl1pPr>
            <a:lvl2pPr marL="742950" indent="-384175" algn="just">
              <a:lnSpc>
                <a:spcPct val="120000"/>
              </a:lnSpc>
              <a:spcBef>
                <a:spcPts val="1200"/>
              </a:spcBef>
              <a:buClr>
                <a:srgbClr val="007BFF"/>
              </a:buClr>
              <a:buFont typeface="UD デジタル 教科書体 N-R" panose="02020400000000000000" pitchFamily="17" charset="-128"/>
              <a:buChar char="・"/>
              <a:defRPr sz="24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2pPr>
            <a:lvl3pPr marL="1257300" indent="-385200" algn="just">
              <a:lnSpc>
                <a:spcPct val="120000"/>
              </a:lnSpc>
              <a:spcBef>
                <a:spcPts val="1200"/>
              </a:spcBef>
              <a:buClr>
                <a:srgbClr val="007BFF"/>
              </a:buClr>
              <a:buFont typeface="UD デジタル 教科書体 N-R" panose="02020400000000000000" pitchFamily="17" charset="-128"/>
              <a:buChar char="・"/>
              <a:defRPr sz="20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3pPr>
            <a:lvl4pPr marL="1714500" indent="-385200" algn="just">
              <a:lnSpc>
                <a:spcPct val="120000"/>
              </a:lnSpc>
              <a:spcBef>
                <a:spcPts val="1200"/>
              </a:spcBef>
              <a:buClr>
                <a:srgbClr val="007BFF"/>
              </a:buClr>
              <a:buFont typeface="UD デジタル 教科書体 N-R" panose="02020400000000000000" pitchFamily="17" charset="-128"/>
              <a:buChar char="・"/>
              <a:defRPr sz="16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4pPr>
            <a:lvl5pPr marL="2171700" indent="-342900" algn="just">
              <a:lnSpc>
                <a:spcPct val="150000"/>
              </a:lnSpc>
              <a:buClr>
                <a:srgbClr val="007BFF"/>
              </a:buClr>
              <a:buFont typeface="Arial" panose="020B0604020202020204" pitchFamily="34" charset="0"/>
              <a:buChar char="•"/>
              <a:defRPr sz="1800">
                <a:solidFill>
                  <a:srgbClr val="333333"/>
                </a:solidFill>
                <a:latin typeface="UD デジタル 教科書体 N-R" panose="02020400000000000000" pitchFamily="17" charset="-128"/>
                <a:ea typeface="UD デジタル 教科書体 N-R" panose="02020400000000000000" pitchFamily="17" charset="-128"/>
              </a:defRPr>
            </a:lvl5pPr>
          </a:lstStyle>
          <a:p>
            <a:pPr lvl="0"/>
            <a:r>
              <a:rPr kumimoji="1" lang="en-US" altLang="ja-JP"/>
              <a:t>Lv1</a:t>
            </a:r>
          </a:p>
          <a:p>
            <a:pPr lvl="1"/>
            <a:r>
              <a:rPr kumimoji="1" lang="en-US" altLang="ja-JP"/>
              <a:t>Lv2</a:t>
            </a:r>
          </a:p>
          <a:p>
            <a:pPr lvl="2"/>
            <a:r>
              <a:rPr kumimoji="1" lang="en-US" altLang="ja-JP"/>
              <a:t>Lv3</a:t>
            </a:r>
          </a:p>
          <a:p>
            <a:pPr lvl="3"/>
            <a:r>
              <a:rPr kumimoji="1" lang="en-US" altLang="ja-JP"/>
              <a:t>Lv4</a:t>
            </a:r>
          </a:p>
        </p:txBody>
      </p:sp>
      <p:sp>
        <p:nvSpPr>
          <p:cNvPr id="5" name="正方形/長方形 4"/>
          <p:cNvSpPr/>
          <p:nvPr userDrawn="1"/>
        </p:nvSpPr>
        <p:spPr>
          <a:xfrm>
            <a:off x="234000" y="404664"/>
            <a:ext cx="8910000" cy="18000"/>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R" panose="02020400000000000000" pitchFamily="17" charset="-128"/>
              <a:ea typeface="UD デジタル 教科書体 N-R" panose="02020400000000000000" pitchFamily="17" charset="-128"/>
            </a:endParaRPr>
          </a:p>
        </p:txBody>
      </p:sp>
      <p:sp>
        <p:nvSpPr>
          <p:cNvPr id="13" name="テキスト プレースホルダー 12"/>
          <p:cNvSpPr>
            <a:spLocks noGrp="1"/>
          </p:cNvSpPr>
          <p:nvPr>
            <p:ph type="body" sz="quarter" idx="10"/>
          </p:nvPr>
        </p:nvSpPr>
        <p:spPr>
          <a:xfrm>
            <a:off x="4283968" y="44624"/>
            <a:ext cx="4716016" cy="393138"/>
          </a:xfrm>
        </p:spPr>
        <p:txBody>
          <a:bodyPr vert="horz" anchor="ctr">
            <a:normAutofit/>
          </a:bodyPr>
          <a:lstStyle>
            <a:lvl1pPr marL="0" indent="0" algn="r">
              <a:buNone/>
              <a:defRPr sz="1400" b="0" spc="170" baseline="0">
                <a:solidFill>
                  <a:srgbClr val="007BFF"/>
                </a:solidFill>
                <a:latin typeface="UD デジタル 教科書体 N-R" panose="02020400000000000000" pitchFamily="17" charset="-128"/>
                <a:ea typeface="UD デジタル 教科書体 N-R" panose="02020400000000000000" pitchFamily="17" charset="-128"/>
              </a:defRPr>
            </a:lvl1pPr>
          </a:lstStyle>
          <a:p>
            <a:pPr lvl="0"/>
            <a:r>
              <a:rPr kumimoji="1" lang="ja-JP" altLang="en-US" dirty="0"/>
              <a:t>マスター テキストの書式設定</a:t>
            </a:r>
          </a:p>
        </p:txBody>
      </p:sp>
      <p:sp>
        <p:nvSpPr>
          <p:cNvPr id="20" name="スライド番号プレースホルダー 19"/>
          <p:cNvSpPr>
            <a:spLocks noGrp="1"/>
          </p:cNvSpPr>
          <p:nvPr>
            <p:ph type="sldNum" sz="quarter" idx="12"/>
          </p:nvPr>
        </p:nvSpPr>
        <p:spPr/>
        <p:txBody>
          <a:bodyPr/>
          <a:lstStyle>
            <a:lvl1pPr>
              <a:defRPr>
                <a:latin typeface="UD デジタル 教科書体 N-R" panose="02020400000000000000" pitchFamily="17" charset="-128"/>
                <a:ea typeface="UD デジタル 教科書体 N-R" panose="02020400000000000000" pitchFamily="17" charset="-128"/>
              </a:defRPr>
            </a:lvl1pPr>
          </a:lstStyle>
          <a:p>
            <a:fld id="{9E0D9298-421E-4926-815D-31B4285E3528}" type="slidenum">
              <a:rPr lang="ja-JP" altLang="en-US" smtClean="0"/>
              <a:pPr/>
              <a:t>‹#›</a:t>
            </a:fld>
            <a:endParaRPr lang="ja-JP" altLang="en-US" dirty="0"/>
          </a:p>
        </p:txBody>
      </p:sp>
    </p:spTree>
    <p:extLst>
      <p:ext uri="{BB962C8B-B14F-4D97-AF65-F5344CB8AC3E}">
        <p14:creationId xmlns:p14="http://schemas.microsoft.com/office/powerpoint/2010/main" val="1552423153"/>
      </p:ext>
    </p:extLst>
  </p:cSld>
  <p:clrMapOvr>
    <a:masterClrMapping/>
  </p:clrMapOvr>
  <p:extLst>
    <p:ext uri="{DCECCB84-F9BA-43D5-87BE-67443E8EF086}">
      <p15:sldGuideLst xmlns:p15="http://schemas.microsoft.com/office/powerpoint/2012/main">
        <p15:guide id="1" pos="560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章のタイトル">
    <p:spTree>
      <p:nvGrpSpPr>
        <p:cNvPr id="1" name=""/>
        <p:cNvGrpSpPr/>
        <p:nvPr/>
      </p:nvGrpSpPr>
      <p:grpSpPr>
        <a:xfrm>
          <a:off x="0" y="0"/>
          <a:ext cx="0" cy="0"/>
          <a:chOff x="0" y="0"/>
          <a:chExt cx="0" cy="0"/>
        </a:xfrm>
      </p:grpSpPr>
      <p:sp>
        <p:nvSpPr>
          <p:cNvPr id="5" name="正方形/長方形 4"/>
          <p:cNvSpPr/>
          <p:nvPr userDrawn="1"/>
        </p:nvSpPr>
        <p:spPr>
          <a:xfrm>
            <a:off x="0" y="2817000"/>
            <a:ext cx="9144000" cy="1224000"/>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2" name="タイトル 1"/>
          <p:cNvSpPr>
            <a:spLocks noGrp="1"/>
          </p:cNvSpPr>
          <p:nvPr>
            <p:ph type="title"/>
          </p:nvPr>
        </p:nvSpPr>
        <p:spPr>
          <a:xfrm>
            <a:off x="144016" y="2816932"/>
            <a:ext cx="9036496" cy="1224136"/>
          </a:xfrm>
        </p:spPr>
        <p:txBody>
          <a:bodyPr>
            <a:normAutofit/>
          </a:bodyPr>
          <a:lstStyle>
            <a:lvl1pPr algn="l">
              <a:defRPr sz="2800" b="1" spc="170" baseline="0">
                <a:solidFill>
                  <a:schemeClr val="bg1"/>
                </a:solidFill>
                <a:latin typeface="UD デジタル 教科書体 NK-B" panose="02020700000000000000" pitchFamily="18" charset="-128"/>
                <a:ea typeface="UD デジタル 教科書体 NK-B" panose="02020700000000000000" pitchFamily="18" charset="-128"/>
              </a:defRPr>
            </a:lvl1pPr>
          </a:lstStyle>
          <a:p>
            <a:r>
              <a:rPr kumimoji="1" lang="ja-JP" altLang="en-US" dirty="0"/>
              <a:t>マスタ タイトルの書式設定</a:t>
            </a:r>
          </a:p>
        </p:txBody>
      </p:sp>
      <p:sp>
        <p:nvSpPr>
          <p:cNvPr id="13" name="スライド番号プレースホルダー 12"/>
          <p:cNvSpPr>
            <a:spLocks noGrp="1"/>
          </p:cNvSpPr>
          <p:nvPr>
            <p:ph type="sldNum" sz="quarter" idx="16"/>
          </p:nvPr>
        </p:nvSpPr>
        <p:spPr/>
        <p:txBody>
          <a:bodyPr/>
          <a:lstStyle/>
          <a:p>
            <a:fld id="{9E0D9298-421E-4926-815D-31B4285E3528}" type="slidenum">
              <a:rPr kumimoji="1" lang="ja-JP" altLang="en-US" smtClean="0"/>
              <a:pPr/>
              <a:t>‹#›</a:t>
            </a:fld>
            <a:endParaRPr kumimoji="1" lang="ja-JP" altLang="en-US" dirty="0"/>
          </a:p>
        </p:txBody>
      </p:sp>
    </p:spTree>
    <p:extLst>
      <p:ext uri="{BB962C8B-B14F-4D97-AF65-F5344CB8AC3E}">
        <p14:creationId xmlns:p14="http://schemas.microsoft.com/office/powerpoint/2010/main" val="58714661"/>
      </p:ext>
    </p:extLst>
  </p:cSld>
  <p:clrMapOvr>
    <a:masterClrMapping/>
  </p:clrMapOvr>
  <p:extLst>
    <p:ext uri="{DCECCB84-F9BA-43D5-87BE-67443E8EF086}">
      <p15:sldGuideLst xmlns:p15="http://schemas.microsoft.com/office/powerpoint/2012/main">
        <p15:guide id="1" pos="15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節のタイトル">
    <p:spTree>
      <p:nvGrpSpPr>
        <p:cNvPr id="1" name=""/>
        <p:cNvGrpSpPr/>
        <p:nvPr/>
      </p:nvGrpSpPr>
      <p:grpSpPr>
        <a:xfrm>
          <a:off x="0" y="0"/>
          <a:ext cx="0" cy="0"/>
          <a:chOff x="0" y="0"/>
          <a:chExt cx="0" cy="0"/>
        </a:xfrm>
      </p:grpSpPr>
      <p:sp>
        <p:nvSpPr>
          <p:cNvPr id="2" name="タイトル 1"/>
          <p:cNvSpPr>
            <a:spLocks noGrp="1"/>
          </p:cNvSpPr>
          <p:nvPr>
            <p:ph type="title"/>
          </p:nvPr>
        </p:nvSpPr>
        <p:spPr>
          <a:xfrm>
            <a:off x="144016" y="3284984"/>
            <a:ext cx="9036496" cy="468052"/>
          </a:xfrm>
        </p:spPr>
        <p:txBody>
          <a:bodyPr>
            <a:normAutofit/>
          </a:bodyPr>
          <a:lstStyle>
            <a:lvl1pPr algn="l">
              <a:defRPr sz="2400" b="1" spc="170" baseline="0">
                <a:solidFill>
                  <a:srgbClr val="007BFF"/>
                </a:solidFill>
                <a:latin typeface="UD デジタル 教科書体 NK-B" panose="02020700000000000000" pitchFamily="18" charset="-128"/>
                <a:ea typeface="UD デジタル 教科書体 NK-B" panose="02020700000000000000" pitchFamily="18" charset="-128"/>
              </a:defRPr>
            </a:lvl1pPr>
          </a:lstStyle>
          <a:p>
            <a:r>
              <a:rPr kumimoji="1" lang="ja-JP" altLang="en-US" dirty="0"/>
              <a:t>マスタ タイトルの書式設定</a:t>
            </a:r>
          </a:p>
        </p:txBody>
      </p:sp>
      <p:sp>
        <p:nvSpPr>
          <p:cNvPr id="13" name="スライド番号プレースホルダー 12"/>
          <p:cNvSpPr>
            <a:spLocks noGrp="1"/>
          </p:cNvSpPr>
          <p:nvPr>
            <p:ph type="sldNum" sz="quarter" idx="16"/>
          </p:nvPr>
        </p:nvSpPr>
        <p:spPr/>
        <p:txBody>
          <a:bodyPr/>
          <a:lstStyle/>
          <a:p>
            <a:fld id="{9E0D9298-421E-4926-815D-31B4285E3528}" type="slidenum">
              <a:rPr kumimoji="1" lang="ja-JP" altLang="en-US" smtClean="0"/>
              <a:pPr/>
              <a:t>‹#›</a:t>
            </a:fld>
            <a:endParaRPr kumimoji="1" lang="ja-JP" altLang="en-US" dirty="0"/>
          </a:p>
        </p:txBody>
      </p:sp>
      <p:cxnSp>
        <p:nvCxnSpPr>
          <p:cNvPr id="4" name="直線コネクタ 3"/>
          <p:cNvCxnSpPr/>
          <p:nvPr userDrawn="1"/>
        </p:nvCxnSpPr>
        <p:spPr>
          <a:xfrm>
            <a:off x="0" y="3789040"/>
            <a:ext cx="9144000" cy="0"/>
          </a:xfrm>
          <a:prstGeom prst="line">
            <a:avLst/>
          </a:prstGeom>
          <a:ln w="38100">
            <a:solidFill>
              <a:srgbClr val="007BFF"/>
            </a:solidFill>
          </a:ln>
        </p:spPr>
        <p:style>
          <a:lnRef idx="1">
            <a:schemeClr val="accent1"/>
          </a:lnRef>
          <a:fillRef idx="0">
            <a:schemeClr val="accent1"/>
          </a:fillRef>
          <a:effectRef idx="0">
            <a:schemeClr val="accent1"/>
          </a:effectRef>
          <a:fontRef idx="minor">
            <a:schemeClr val="tx1"/>
          </a:fontRef>
        </p:style>
      </p:cxnSp>
      <p:sp>
        <p:nvSpPr>
          <p:cNvPr id="6" name="コンテンツ プレースホルダー 5"/>
          <p:cNvSpPr>
            <a:spLocks noGrp="1"/>
          </p:cNvSpPr>
          <p:nvPr>
            <p:ph sz="quarter" idx="17"/>
          </p:nvPr>
        </p:nvSpPr>
        <p:spPr>
          <a:xfrm>
            <a:off x="144016" y="2708920"/>
            <a:ext cx="9036495" cy="554360"/>
          </a:xfrm>
        </p:spPr>
        <p:txBody>
          <a:bodyPr anchor="ctr"/>
          <a:lstStyle>
            <a:lvl1pPr marL="0" indent="0">
              <a:buNone/>
              <a:defRPr>
                <a:solidFill>
                  <a:srgbClr val="007BFF"/>
                </a:solidFill>
                <a:latin typeface="UD デジタル 教科書体 NK-B" panose="02020700000000000000" pitchFamily="18" charset="-128"/>
                <a:ea typeface="UD デジタル 教科書体 NK-B" panose="02020700000000000000" pitchFamily="18" charset="-128"/>
              </a:defRPr>
            </a:lvl1pPr>
            <a:lvl2pPr marL="457200" indent="0">
              <a:buNone/>
              <a:defRPr/>
            </a:lvl2pPr>
          </a:lstStyle>
          <a:p>
            <a:pPr lvl="0"/>
            <a:r>
              <a:rPr kumimoji="1" lang="ja-JP" altLang="en-US" dirty="0"/>
              <a:t>マスター テキストの書式設定</a:t>
            </a:r>
          </a:p>
        </p:txBody>
      </p:sp>
    </p:spTree>
    <p:extLst>
      <p:ext uri="{BB962C8B-B14F-4D97-AF65-F5344CB8AC3E}">
        <p14:creationId xmlns:p14="http://schemas.microsoft.com/office/powerpoint/2010/main" val="3851059156"/>
      </p:ext>
    </p:extLst>
  </p:cSld>
  <p:clrMapOvr>
    <a:masterClrMapping/>
  </p:clrMapOvr>
  <p:extLst>
    <p:ext uri="{DCECCB84-F9BA-43D5-87BE-67443E8EF086}">
      <p15:sldGuideLst xmlns:p15="http://schemas.microsoft.com/office/powerpoint/2012/main">
        <p15:guide id="1" pos="1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ソースコードA">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5647A0A-1835-48D8-8585-A096A35938E2}"/>
              </a:ext>
            </a:extLst>
          </p:cNvPr>
          <p:cNvSpPr>
            <a:spLocks noGrp="1"/>
          </p:cNvSpPr>
          <p:nvPr>
            <p:ph type="sldNum" sz="quarter" idx="10"/>
          </p:nvPr>
        </p:nvSpPr>
        <p:spPr/>
        <p:txBody>
          <a:bodyPr/>
          <a:lstStyle/>
          <a:p>
            <a:fld id="{9E0D9298-421E-4926-815D-31B4285E3528}" type="slidenum">
              <a:rPr lang="ja-JP" altLang="en-US" smtClean="0"/>
              <a:pPr/>
              <a:t>‹#›</a:t>
            </a:fld>
            <a:endParaRPr lang="ja-JP" altLang="en-US" dirty="0"/>
          </a:p>
        </p:txBody>
      </p:sp>
      <p:sp>
        <p:nvSpPr>
          <p:cNvPr id="8" name="タイトル 1">
            <a:extLst>
              <a:ext uri="{FF2B5EF4-FFF2-40B4-BE49-F238E27FC236}">
                <a16:creationId xmlns:a16="http://schemas.microsoft.com/office/drawing/2014/main" id="{C6376A69-B14F-420C-BA7E-28D9A04AE95F}"/>
              </a:ext>
            </a:extLst>
          </p:cNvPr>
          <p:cNvSpPr>
            <a:spLocks noGrp="1"/>
          </p:cNvSpPr>
          <p:nvPr>
            <p:ph type="title"/>
          </p:nvPr>
        </p:nvSpPr>
        <p:spPr>
          <a:xfrm>
            <a:off x="179512" y="44624"/>
            <a:ext cx="7272808" cy="393138"/>
          </a:xfrm>
        </p:spPr>
        <p:txBody>
          <a:bodyPr anchor="ctr">
            <a:noAutofit/>
          </a:bodyPr>
          <a:lstStyle>
            <a:lvl1pPr algn="l">
              <a:defRPr sz="1400" b="0" spc="170" baseline="0">
                <a:solidFill>
                  <a:srgbClr val="646464"/>
                </a:solidFill>
                <a:latin typeface="UD デジタル 教科書体 N-R" panose="02020400000000000000" pitchFamily="17" charset="-128"/>
                <a:ea typeface="UD デジタル 教科書体 N-R" panose="02020400000000000000" pitchFamily="17" charset="-128"/>
              </a:defRPr>
            </a:lvl1pPr>
          </a:lstStyle>
          <a:p>
            <a:r>
              <a:rPr kumimoji="1" lang="ja-JP" altLang="en-US" dirty="0"/>
              <a:t>マスタ タイトルの書式設定</a:t>
            </a:r>
          </a:p>
        </p:txBody>
      </p:sp>
      <p:sp>
        <p:nvSpPr>
          <p:cNvPr id="9" name="正方形/長方形 8">
            <a:extLst>
              <a:ext uri="{FF2B5EF4-FFF2-40B4-BE49-F238E27FC236}">
                <a16:creationId xmlns:a16="http://schemas.microsoft.com/office/drawing/2014/main" id="{729A4A0C-44DA-4DFF-B2AA-EB1F67B43671}"/>
              </a:ext>
            </a:extLst>
          </p:cNvPr>
          <p:cNvSpPr/>
          <p:nvPr userDrawn="1"/>
        </p:nvSpPr>
        <p:spPr>
          <a:xfrm>
            <a:off x="234000" y="404664"/>
            <a:ext cx="8910000" cy="18000"/>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R" panose="02020400000000000000" pitchFamily="17" charset="-128"/>
              <a:ea typeface="UD デジタル 教科書体 N-R" panose="02020400000000000000" pitchFamily="17" charset="-128"/>
            </a:endParaRPr>
          </a:p>
        </p:txBody>
      </p:sp>
      <p:sp>
        <p:nvSpPr>
          <p:cNvPr id="10" name="テキスト プレースホルダー 12">
            <a:extLst>
              <a:ext uri="{FF2B5EF4-FFF2-40B4-BE49-F238E27FC236}">
                <a16:creationId xmlns:a16="http://schemas.microsoft.com/office/drawing/2014/main" id="{CA10F8BA-A160-4FEB-A137-B74BB02B8EBB}"/>
              </a:ext>
            </a:extLst>
          </p:cNvPr>
          <p:cNvSpPr>
            <a:spLocks noGrp="1"/>
          </p:cNvSpPr>
          <p:nvPr>
            <p:ph type="body" sz="quarter" idx="11"/>
          </p:nvPr>
        </p:nvSpPr>
        <p:spPr>
          <a:xfrm>
            <a:off x="4283968" y="44624"/>
            <a:ext cx="4716016" cy="393138"/>
          </a:xfrm>
        </p:spPr>
        <p:txBody>
          <a:bodyPr vert="horz" anchor="ctr">
            <a:normAutofit/>
          </a:bodyPr>
          <a:lstStyle>
            <a:lvl1pPr marL="0" indent="0" algn="r">
              <a:buNone/>
              <a:defRPr sz="1400" b="0" spc="170" baseline="0">
                <a:solidFill>
                  <a:srgbClr val="007BFF"/>
                </a:solidFill>
                <a:latin typeface="UD デジタル 教科書体 N-R" panose="02020400000000000000" pitchFamily="17" charset="-128"/>
                <a:ea typeface="UD デジタル 教科書体 N-R" panose="02020400000000000000" pitchFamily="17" charset="-128"/>
              </a:defRPr>
            </a:lvl1pPr>
          </a:lstStyle>
          <a:p>
            <a:pPr lvl="0"/>
            <a:r>
              <a:rPr kumimoji="1" lang="ja-JP" altLang="en-US" dirty="0"/>
              <a:t>マスター テキストの書式設定</a:t>
            </a:r>
          </a:p>
        </p:txBody>
      </p:sp>
      <p:sp>
        <p:nvSpPr>
          <p:cNvPr id="11" name="コンテンツ プレースホルダー 2">
            <a:extLst>
              <a:ext uri="{FF2B5EF4-FFF2-40B4-BE49-F238E27FC236}">
                <a16:creationId xmlns:a16="http://schemas.microsoft.com/office/drawing/2014/main" id="{CF13DF4A-FD23-4375-A8FE-E2A147465761}"/>
              </a:ext>
            </a:extLst>
          </p:cNvPr>
          <p:cNvSpPr>
            <a:spLocks noGrp="1"/>
          </p:cNvSpPr>
          <p:nvPr>
            <p:ph idx="1"/>
          </p:nvPr>
        </p:nvSpPr>
        <p:spPr>
          <a:xfrm>
            <a:off x="179512" y="515813"/>
            <a:ext cx="8820472" cy="5505475"/>
          </a:xfrm>
          <a:ln w="15875">
            <a:solidFill>
              <a:srgbClr val="646464"/>
            </a:solidFill>
          </a:ln>
        </p:spPr>
        <p:txBody>
          <a:bodyPr>
            <a:noAutofit/>
          </a:bodyPr>
          <a:lstStyle>
            <a:lvl1pPr marL="0" indent="0" algn="l" eaLnBrk="0" hangingPunct="0">
              <a:lnSpc>
                <a:spcPct val="90000"/>
              </a:lnSpc>
              <a:spcBef>
                <a:spcPts val="0"/>
              </a:spcBef>
              <a:buClr>
                <a:srgbClr val="007BFF"/>
              </a:buClr>
              <a:buFont typeface="Wingdings" panose="05000000000000000000" pitchFamily="2" charset="2"/>
              <a:buNone/>
              <a:defRPr sz="1200">
                <a:solidFill>
                  <a:schemeClr val="tx1"/>
                </a:solidFill>
                <a:latin typeface="MonacakomiRegular" panose="020B0509020204020204" pitchFamily="49" charset="-128"/>
                <a:ea typeface="MonacakomiRegular" panose="020B0509020204020204" pitchFamily="49" charset="-128"/>
              </a:defRPr>
            </a:lvl1pPr>
            <a:lvl2pPr marL="742950" indent="-384175" algn="just">
              <a:lnSpc>
                <a:spcPct val="120000"/>
              </a:lnSpc>
              <a:spcBef>
                <a:spcPts val="1200"/>
              </a:spcBef>
              <a:buClr>
                <a:srgbClr val="007BFF"/>
              </a:buClr>
              <a:buFont typeface="UD デジタル 教科書体 N-R" panose="02020400000000000000" pitchFamily="17" charset="-128"/>
              <a:buChar char="・"/>
              <a:defRPr sz="2400">
                <a:solidFill>
                  <a:schemeClr val="tx1">
                    <a:lumMod val="65000"/>
                    <a:lumOff val="35000"/>
                  </a:schemeClr>
                </a:solidFill>
                <a:latin typeface="MonacakomiRegular" panose="020B0509020204020204" pitchFamily="49" charset="-128"/>
                <a:ea typeface="MonacakomiRegular" panose="020B0509020204020204" pitchFamily="49" charset="-128"/>
              </a:defRPr>
            </a:lvl2pPr>
            <a:lvl3pPr marL="1257300" indent="-385200" algn="just">
              <a:lnSpc>
                <a:spcPct val="120000"/>
              </a:lnSpc>
              <a:spcBef>
                <a:spcPts val="1200"/>
              </a:spcBef>
              <a:buClr>
                <a:srgbClr val="007BFF"/>
              </a:buClr>
              <a:buFont typeface="UD デジタル 教科書体 N-R" panose="02020400000000000000" pitchFamily="17" charset="-128"/>
              <a:buChar char="・"/>
              <a:defRPr sz="2000">
                <a:solidFill>
                  <a:schemeClr val="tx1">
                    <a:lumMod val="65000"/>
                    <a:lumOff val="35000"/>
                  </a:schemeClr>
                </a:solidFill>
                <a:latin typeface="MonacakomiRegular" panose="020B0509020204020204" pitchFamily="49" charset="-128"/>
                <a:ea typeface="MonacakomiRegular" panose="020B0509020204020204" pitchFamily="49" charset="-128"/>
              </a:defRPr>
            </a:lvl3pPr>
            <a:lvl4pPr marL="1714500" indent="-385200" algn="just">
              <a:lnSpc>
                <a:spcPct val="120000"/>
              </a:lnSpc>
              <a:spcBef>
                <a:spcPts val="1200"/>
              </a:spcBef>
              <a:buClr>
                <a:srgbClr val="007BFF"/>
              </a:buClr>
              <a:buFont typeface="UD デジタル 教科書体 N-R" panose="02020400000000000000" pitchFamily="17" charset="-128"/>
              <a:buChar char="・"/>
              <a:defRPr sz="1600">
                <a:solidFill>
                  <a:schemeClr val="tx1">
                    <a:lumMod val="65000"/>
                    <a:lumOff val="35000"/>
                  </a:schemeClr>
                </a:solidFill>
                <a:latin typeface="MonacakomiRegular" panose="020B0509020204020204" pitchFamily="49" charset="-128"/>
                <a:ea typeface="MonacakomiRegular" panose="020B0509020204020204" pitchFamily="49" charset="-128"/>
              </a:defRPr>
            </a:lvl4pPr>
            <a:lvl5pPr marL="2171700" indent="-342900" algn="just">
              <a:lnSpc>
                <a:spcPct val="150000"/>
              </a:lnSpc>
              <a:buClr>
                <a:srgbClr val="007BFF"/>
              </a:buClr>
              <a:buFont typeface="Arial" panose="020B0604020202020204" pitchFamily="34" charset="0"/>
              <a:buChar char="•"/>
              <a:defRPr sz="1800">
                <a:solidFill>
                  <a:srgbClr val="333333"/>
                </a:solidFill>
                <a:latin typeface="UD デジタル 教科書体 N-R" panose="02020400000000000000" pitchFamily="17" charset="-128"/>
                <a:ea typeface="UD デジタル 教科書体 N-R" panose="02020400000000000000" pitchFamily="17" charset="-128"/>
              </a:defRPr>
            </a:lvl5pPr>
          </a:lstStyle>
          <a:p>
            <a:pPr lvl="0"/>
            <a:endParaRPr kumimoji="1" lang="en-US" altLang="ja-JP"/>
          </a:p>
        </p:txBody>
      </p:sp>
    </p:spTree>
    <p:extLst>
      <p:ext uri="{BB962C8B-B14F-4D97-AF65-F5344CB8AC3E}">
        <p14:creationId xmlns:p14="http://schemas.microsoft.com/office/powerpoint/2010/main" val="423967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ソースコードB">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5647A0A-1835-48D8-8585-A096A35938E2}"/>
              </a:ext>
            </a:extLst>
          </p:cNvPr>
          <p:cNvSpPr>
            <a:spLocks noGrp="1"/>
          </p:cNvSpPr>
          <p:nvPr>
            <p:ph type="sldNum" sz="quarter" idx="10"/>
          </p:nvPr>
        </p:nvSpPr>
        <p:spPr/>
        <p:txBody>
          <a:bodyPr/>
          <a:lstStyle/>
          <a:p>
            <a:fld id="{9E0D9298-421E-4926-815D-31B4285E3528}" type="slidenum">
              <a:rPr lang="ja-JP" altLang="en-US" smtClean="0"/>
              <a:pPr/>
              <a:t>‹#›</a:t>
            </a:fld>
            <a:endParaRPr lang="ja-JP" altLang="en-US" dirty="0"/>
          </a:p>
        </p:txBody>
      </p:sp>
      <p:sp>
        <p:nvSpPr>
          <p:cNvPr id="8" name="タイトル 1">
            <a:extLst>
              <a:ext uri="{FF2B5EF4-FFF2-40B4-BE49-F238E27FC236}">
                <a16:creationId xmlns:a16="http://schemas.microsoft.com/office/drawing/2014/main" id="{C6376A69-B14F-420C-BA7E-28D9A04AE95F}"/>
              </a:ext>
            </a:extLst>
          </p:cNvPr>
          <p:cNvSpPr>
            <a:spLocks noGrp="1"/>
          </p:cNvSpPr>
          <p:nvPr>
            <p:ph type="title"/>
          </p:nvPr>
        </p:nvSpPr>
        <p:spPr>
          <a:xfrm>
            <a:off x="179512" y="44624"/>
            <a:ext cx="7272808" cy="393138"/>
          </a:xfrm>
        </p:spPr>
        <p:txBody>
          <a:bodyPr anchor="ctr">
            <a:noAutofit/>
          </a:bodyPr>
          <a:lstStyle>
            <a:lvl1pPr algn="l">
              <a:defRPr sz="1400" b="0" spc="170" baseline="0">
                <a:solidFill>
                  <a:srgbClr val="646464"/>
                </a:solidFill>
                <a:latin typeface="UD デジタル 教科書体 N-R" panose="02020400000000000000" pitchFamily="17" charset="-128"/>
                <a:ea typeface="UD デジタル 教科書体 N-R" panose="02020400000000000000" pitchFamily="17" charset="-128"/>
              </a:defRPr>
            </a:lvl1pPr>
          </a:lstStyle>
          <a:p>
            <a:r>
              <a:rPr kumimoji="1" lang="ja-JP" altLang="en-US" dirty="0"/>
              <a:t>マスタ タイトルの書式設定</a:t>
            </a:r>
          </a:p>
        </p:txBody>
      </p:sp>
      <p:sp>
        <p:nvSpPr>
          <p:cNvPr id="9" name="正方形/長方形 8">
            <a:extLst>
              <a:ext uri="{FF2B5EF4-FFF2-40B4-BE49-F238E27FC236}">
                <a16:creationId xmlns:a16="http://schemas.microsoft.com/office/drawing/2014/main" id="{729A4A0C-44DA-4DFF-B2AA-EB1F67B43671}"/>
              </a:ext>
            </a:extLst>
          </p:cNvPr>
          <p:cNvSpPr/>
          <p:nvPr userDrawn="1"/>
        </p:nvSpPr>
        <p:spPr>
          <a:xfrm>
            <a:off x="234000" y="404664"/>
            <a:ext cx="8910000" cy="18000"/>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R" panose="02020400000000000000" pitchFamily="17" charset="-128"/>
              <a:ea typeface="UD デジタル 教科書体 N-R" panose="02020400000000000000" pitchFamily="17" charset="-128"/>
            </a:endParaRPr>
          </a:p>
        </p:txBody>
      </p:sp>
      <p:sp>
        <p:nvSpPr>
          <p:cNvPr id="10" name="テキスト プレースホルダー 12">
            <a:extLst>
              <a:ext uri="{FF2B5EF4-FFF2-40B4-BE49-F238E27FC236}">
                <a16:creationId xmlns:a16="http://schemas.microsoft.com/office/drawing/2014/main" id="{CA10F8BA-A160-4FEB-A137-B74BB02B8EBB}"/>
              </a:ext>
            </a:extLst>
          </p:cNvPr>
          <p:cNvSpPr>
            <a:spLocks noGrp="1"/>
          </p:cNvSpPr>
          <p:nvPr>
            <p:ph type="body" sz="quarter" idx="11"/>
          </p:nvPr>
        </p:nvSpPr>
        <p:spPr>
          <a:xfrm>
            <a:off x="4283968" y="44624"/>
            <a:ext cx="4716016" cy="393138"/>
          </a:xfrm>
        </p:spPr>
        <p:txBody>
          <a:bodyPr vert="horz" anchor="ctr">
            <a:normAutofit/>
          </a:bodyPr>
          <a:lstStyle>
            <a:lvl1pPr marL="0" indent="0" algn="r">
              <a:buNone/>
              <a:defRPr sz="1400" b="0" spc="170" baseline="0">
                <a:solidFill>
                  <a:srgbClr val="007BFF"/>
                </a:solidFill>
                <a:latin typeface="UD デジタル 教科書体 N-R" panose="02020400000000000000" pitchFamily="17" charset="-128"/>
                <a:ea typeface="UD デジタル 教科書体 N-R" panose="02020400000000000000" pitchFamily="17" charset="-128"/>
              </a:defRPr>
            </a:lvl1pPr>
          </a:lstStyle>
          <a:p>
            <a:pPr lvl="0"/>
            <a:r>
              <a:rPr kumimoji="1" lang="ja-JP" altLang="en-US" dirty="0"/>
              <a:t>マスター テキストの書式設定</a:t>
            </a:r>
          </a:p>
        </p:txBody>
      </p:sp>
      <p:sp>
        <p:nvSpPr>
          <p:cNvPr id="11" name="コンテンツ プレースホルダー 2">
            <a:extLst>
              <a:ext uri="{FF2B5EF4-FFF2-40B4-BE49-F238E27FC236}">
                <a16:creationId xmlns:a16="http://schemas.microsoft.com/office/drawing/2014/main" id="{CF13DF4A-FD23-4375-A8FE-E2A147465761}"/>
              </a:ext>
            </a:extLst>
          </p:cNvPr>
          <p:cNvSpPr>
            <a:spLocks noGrp="1"/>
          </p:cNvSpPr>
          <p:nvPr>
            <p:ph idx="1"/>
          </p:nvPr>
        </p:nvSpPr>
        <p:spPr>
          <a:xfrm>
            <a:off x="179512" y="1988840"/>
            <a:ext cx="8820472" cy="4032448"/>
          </a:xfrm>
          <a:ln w="15875">
            <a:solidFill>
              <a:srgbClr val="646464"/>
            </a:solidFill>
          </a:ln>
        </p:spPr>
        <p:txBody>
          <a:bodyPr>
            <a:noAutofit/>
          </a:bodyPr>
          <a:lstStyle>
            <a:lvl1pPr marL="0" indent="0" algn="l" eaLnBrk="0" hangingPunct="0">
              <a:lnSpc>
                <a:spcPct val="90000"/>
              </a:lnSpc>
              <a:spcBef>
                <a:spcPts val="0"/>
              </a:spcBef>
              <a:buClr>
                <a:srgbClr val="007BFF"/>
              </a:buClr>
              <a:buFont typeface="Wingdings" panose="05000000000000000000" pitchFamily="2" charset="2"/>
              <a:buNone/>
              <a:defRPr sz="1200">
                <a:solidFill>
                  <a:schemeClr val="tx1"/>
                </a:solidFill>
                <a:latin typeface="MonacakomiRegular" panose="020B0509020204020204" pitchFamily="49" charset="-128"/>
                <a:ea typeface="MonacakomiRegular" panose="020B0509020204020204" pitchFamily="49" charset="-128"/>
              </a:defRPr>
            </a:lvl1pPr>
            <a:lvl2pPr marL="742950" indent="-384175" algn="just">
              <a:lnSpc>
                <a:spcPct val="120000"/>
              </a:lnSpc>
              <a:spcBef>
                <a:spcPts val="1200"/>
              </a:spcBef>
              <a:buClr>
                <a:srgbClr val="007BFF"/>
              </a:buClr>
              <a:buFont typeface="UD デジタル 教科書体 N-R" panose="02020400000000000000" pitchFamily="17" charset="-128"/>
              <a:buChar char="・"/>
              <a:defRPr sz="2400">
                <a:solidFill>
                  <a:schemeClr val="tx1">
                    <a:lumMod val="65000"/>
                    <a:lumOff val="35000"/>
                  </a:schemeClr>
                </a:solidFill>
                <a:latin typeface="MonacakomiRegular" panose="020B0509020204020204" pitchFamily="49" charset="-128"/>
                <a:ea typeface="MonacakomiRegular" panose="020B0509020204020204" pitchFamily="49" charset="-128"/>
              </a:defRPr>
            </a:lvl2pPr>
            <a:lvl3pPr marL="1257300" indent="-385200" algn="just">
              <a:lnSpc>
                <a:spcPct val="120000"/>
              </a:lnSpc>
              <a:spcBef>
                <a:spcPts val="1200"/>
              </a:spcBef>
              <a:buClr>
                <a:srgbClr val="007BFF"/>
              </a:buClr>
              <a:buFont typeface="UD デジタル 教科書体 N-R" panose="02020400000000000000" pitchFamily="17" charset="-128"/>
              <a:buChar char="・"/>
              <a:defRPr sz="2000">
                <a:solidFill>
                  <a:schemeClr val="tx1">
                    <a:lumMod val="65000"/>
                    <a:lumOff val="35000"/>
                  </a:schemeClr>
                </a:solidFill>
                <a:latin typeface="MonacakomiRegular" panose="020B0509020204020204" pitchFamily="49" charset="-128"/>
                <a:ea typeface="MonacakomiRegular" panose="020B0509020204020204" pitchFamily="49" charset="-128"/>
              </a:defRPr>
            </a:lvl3pPr>
            <a:lvl4pPr marL="1714500" indent="-385200" algn="just">
              <a:lnSpc>
                <a:spcPct val="120000"/>
              </a:lnSpc>
              <a:spcBef>
                <a:spcPts val="1200"/>
              </a:spcBef>
              <a:buClr>
                <a:srgbClr val="007BFF"/>
              </a:buClr>
              <a:buFont typeface="UD デジタル 教科書体 N-R" panose="02020400000000000000" pitchFamily="17" charset="-128"/>
              <a:buChar char="・"/>
              <a:defRPr sz="1600">
                <a:solidFill>
                  <a:schemeClr val="tx1">
                    <a:lumMod val="65000"/>
                    <a:lumOff val="35000"/>
                  </a:schemeClr>
                </a:solidFill>
                <a:latin typeface="MonacakomiRegular" panose="020B0509020204020204" pitchFamily="49" charset="-128"/>
                <a:ea typeface="MonacakomiRegular" panose="020B0509020204020204" pitchFamily="49" charset="-128"/>
              </a:defRPr>
            </a:lvl4pPr>
            <a:lvl5pPr marL="2171700" indent="-342900" algn="just">
              <a:lnSpc>
                <a:spcPct val="150000"/>
              </a:lnSpc>
              <a:buClr>
                <a:srgbClr val="007BFF"/>
              </a:buClr>
              <a:buFont typeface="Arial" panose="020B0604020202020204" pitchFamily="34" charset="0"/>
              <a:buChar char="•"/>
              <a:defRPr sz="1800">
                <a:solidFill>
                  <a:srgbClr val="333333"/>
                </a:solidFill>
                <a:latin typeface="UD デジタル 教科書体 N-R" panose="02020400000000000000" pitchFamily="17" charset="-128"/>
                <a:ea typeface="UD デジタル 教科書体 N-R" panose="02020400000000000000" pitchFamily="17" charset="-128"/>
              </a:defRPr>
            </a:lvl5pPr>
          </a:lstStyle>
          <a:p>
            <a:pPr lvl="0"/>
            <a:endParaRPr kumimoji="1" lang="en-US" altLang="ja-JP"/>
          </a:p>
        </p:txBody>
      </p:sp>
      <p:sp>
        <p:nvSpPr>
          <p:cNvPr id="12" name="コンテンツ プレースホルダー 2">
            <a:extLst>
              <a:ext uri="{FF2B5EF4-FFF2-40B4-BE49-F238E27FC236}">
                <a16:creationId xmlns:a16="http://schemas.microsoft.com/office/drawing/2014/main" id="{0117494B-F873-4237-956E-805FB6A5A835}"/>
              </a:ext>
            </a:extLst>
          </p:cNvPr>
          <p:cNvSpPr>
            <a:spLocks noGrp="1"/>
          </p:cNvSpPr>
          <p:nvPr>
            <p:ph idx="12" hasCustomPrompt="1"/>
          </p:nvPr>
        </p:nvSpPr>
        <p:spPr>
          <a:xfrm>
            <a:off x="251520" y="515813"/>
            <a:ext cx="8640960" cy="1401019"/>
          </a:xfrm>
        </p:spPr>
        <p:txBody>
          <a:bodyPr>
            <a:noAutofit/>
          </a:bodyPr>
          <a:lstStyle>
            <a:lvl1pPr marL="0" indent="0" algn="just">
              <a:lnSpc>
                <a:spcPct val="120000"/>
              </a:lnSpc>
              <a:spcBef>
                <a:spcPts val="1200"/>
              </a:spcBef>
              <a:buClr>
                <a:srgbClr val="007BFF"/>
              </a:buClr>
              <a:buFont typeface="Wingdings" panose="05000000000000000000" pitchFamily="2" charset="2"/>
              <a:buNone/>
              <a:defRPr sz="2400">
                <a:solidFill>
                  <a:srgbClr val="007BFF"/>
                </a:solidFill>
                <a:latin typeface="UD デジタル 教科書体 N-R" panose="02020400000000000000" pitchFamily="17" charset="-128"/>
                <a:ea typeface="UD デジタル 教科書体 N-R" panose="02020400000000000000" pitchFamily="17" charset="-128"/>
              </a:defRPr>
            </a:lvl1pPr>
            <a:lvl2pPr marL="742950" indent="-384175" algn="just">
              <a:lnSpc>
                <a:spcPct val="120000"/>
              </a:lnSpc>
              <a:spcBef>
                <a:spcPts val="1200"/>
              </a:spcBef>
              <a:buClr>
                <a:srgbClr val="007BFF"/>
              </a:buClr>
              <a:buFont typeface="Arial" panose="020B0604020202020204" pitchFamily="34" charset="0"/>
              <a:buChar char="•"/>
              <a:defRPr sz="2000">
                <a:solidFill>
                  <a:schemeClr val="tx1"/>
                </a:solidFill>
                <a:latin typeface="UD デジタル 教科書体 N-R" panose="02020400000000000000" pitchFamily="17" charset="-128"/>
                <a:ea typeface="UD デジタル 教科書体 N-R" panose="02020400000000000000" pitchFamily="17" charset="-128"/>
              </a:defRPr>
            </a:lvl2pPr>
            <a:lvl3pPr marL="1257300" indent="-385200" algn="just">
              <a:lnSpc>
                <a:spcPct val="120000"/>
              </a:lnSpc>
              <a:spcBef>
                <a:spcPts val="1200"/>
              </a:spcBef>
              <a:buClr>
                <a:srgbClr val="007BFF"/>
              </a:buClr>
              <a:buFont typeface="UD デジタル 教科書体 N-R" panose="02020400000000000000" pitchFamily="17" charset="-128"/>
              <a:buChar char="・"/>
              <a:defRPr sz="18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3pPr>
            <a:lvl4pPr marL="1714500" indent="-385200" algn="just">
              <a:lnSpc>
                <a:spcPct val="120000"/>
              </a:lnSpc>
              <a:spcBef>
                <a:spcPts val="1200"/>
              </a:spcBef>
              <a:buClr>
                <a:srgbClr val="007BFF"/>
              </a:buClr>
              <a:buFont typeface="UD デジタル 教科書体 N-R" panose="02020400000000000000" pitchFamily="17" charset="-128"/>
              <a:buChar char="・"/>
              <a:defRPr sz="140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defRPr>
            </a:lvl4pPr>
            <a:lvl5pPr marL="2171700" indent="-342900" algn="just">
              <a:lnSpc>
                <a:spcPct val="150000"/>
              </a:lnSpc>
              <a:buClr>
                <a:srgbClr val="007BFF"/>
              </a:buClr>
              <a:buFont typeface="Arial" panose="020B0604020202020204" pitchFamily="34" charset="0"/>
              <a:buChar char="•"/>
              <a:defRPr sz="1800">
                <a:solidFill>
                  <a:srgbClr val="333333"/>
                </a:solidFill>
                <a:latin typeface="UD デジタル 教科書体 N-R" panose="02020400000000000000" pitchFamily="17" charset="-128"/>
                <a:ea typeface="UD デジタル 教科書体 N-R" panose="02020400000000000000" pitchFamily="17" charset="-128"/>
              </a:defRPr>
            </a:lvl5pPr>
          </a:lstStyle>
          <a:p>
            <a:pPr lvl="0"/>
            <a:r>
              <a:rPr kumimoji="1" lang="ja-JP" altLang="en-US"/>
              <a:t>タイトル</a:t>
            </a:r>
            <a:r>
              <a:rPr kumimoji="1" lang="en-US" altLang="ja-JP"/>
              <a:t>(Lv1)</a:t>
            </a:r>
          </a:p>
          <a:p>
            <a:pPr lvl="1"/>
            <a:r>
              <a:rPr kumimoji="1" lang="en-US" altLang="ja-JP"/>
              <a:t>Lv2</a:t>
            </a:r>
          </a:p>
          <a:p>
            <a:pPr lvl="2"/>
            <a:r>
              <a:rPr kumimoji="1" lang="en-US" altLang="ja-JP"/>
              <a:t>Lv3</a:t>
            </a:r>
          </a:p>
          <a:p>
            <a:pPr lvl="3"/>
            <a:r>
              <a:rPr kumimoji="1" lang="en-US" altLang="ja-JP"/>
              <a:t>Lv4</a:t>
            </a:r>
          </a:p>
        </p:txBody>
      </p:sp>
    </p:spTree>
    <p:extLst>
      <p:ext uri="{BB962C8B-B14F-4D97-AF65-F5344CB8AC3E}">
        <p14:creationId xmlns:p14="http://schemas.microsoft.com/office/powerpoint/2010/main" val="207810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箇条書き・ベース">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4624"/>
            <a:ext cx="7272808" cy="393138"/>
          </a:xfrm>
        </p:spPr>
        <p:txBody>
          <a:bodyPr anchor="ctr">
            <a:noAutofit/>
          </a:bodyPr>
          <a:lstStyle>
            <a:lvl1pPr algn="l">
              <a:defRPr sz="1400" b="0" spc="170" baseline="0">
                <a:solidFill>
                  <a:srgbClr val="646464"/>
                </a:solidFill>
                <a:latin typeface="UD デジタル 教科書体 N-R" panose="02020400000000000000" pitchFamily="17" charset="-128"/>
                <a:ea typeface="UD デジタル 教科書体 N-R" panose="02020400000000000000" pitchFamily="17" charset="-128"/>
              </a:defRPr>
            </a:lvl1pPr>
          </a:lstStyle>
          <a:p>
            <a:r>
              <a:rPr kumimoji="1" lang="ja-JP" altLang="en-US" dirty="0"/>
              <a:t>マスタ タイトルの書式設定</a:t>
            </a:r>
          </a:p>
        </p:txBody>
      </p:sp>
      <p:sp>
        <p:nvSpPr>
          <p:cNvPr id="3" name="コンテンツ プレースホルダー 2"/>
          <p:cNvSpPr>
            <a:spLocks noGrp="1"/>
          </p:cNvSpPr>
          <p:nvPr>
            <p:ph idx="1"/>
          </p:nvPr>
        </p:nvSpPr>
        <p:spPr>
          <a:xfrm>
            <a:off x="457200" y="515813"/>
            <a:ext cx="8229600" cy="5505475"/>
          </a:xfrm>
        </p:spPr>
        <p:txBody>
          <a:bodyPr>
            <a:noAutofit/>
          </a:bodyPr>
          <a:lstStyle>
            <a:lvl1pPr marL="0" indent="0" algn="just">
              <a:lnSpc>
                <a:spcPct val="150000"/>
              </a:lnSpc>
              <a:buClr>
                <a:srgbClr val="007BFF"/>
              </a:buClr>
              <a:buFont typeface="Wingdings" panose="05000000000000000000" pitchFamily="2" charset="2"/>
              <a:buNone/>
              <a:defRPr sz="2400">
                <a:solidFill>
                  <a:srgbClr val="007BFF"/>
                </a:solidFill>
                <a:latin typeface="UD デジタル 教科書体 N-R" panose="02020400000000000000" pitchFamily="17" charset="-128"/>
                <a:ea typeface="UD デジタル 教科書体 N-R" panose="02020400000000000000" pitchFamily="17" charset="-128"/>
              </a:defRPr>
            </a:lvl1pPr>
            <a:lvl2pPr marL="914400" indent="-457200" algn="just">
              <a:lnSpc>
                <a:spcPct val="150000"/>
              </a:lnSpc>
              <a:buClr>
                <a:srgbClr val="007BFF"/>
              </a:buClr>
              <a:buFont typeface="Wingdings" panose="05000000000000000000" pitchFamily="2" charset="2"/>
              <a:buChar char="n"/>
              <a:defRPr sz="1800">
                <a:solidFill>
                  <a:srgbClr val="333333"/>
                </a:solidFill>
                <a:latin typeface="UD デジタル 教科書体 N-R" panose="02020400000000000000" pitchFamily="17" charset="-128"/>
                <a:ea typeface="UD デジタル 教科書体 N-R" panose="02020400000000000000" pitchFamily="17" charset="-128"/>
              </a:defRPr>
            </a:lvl2pPr>
            <a:lvl3pPr marL="1257300" indent="-342900" algn="just">
              <a:lnSpc>
                <a:spcPct val="150000"/>
              </a:lnSpc>
              <a:buClr>
                <a:srgbClr val="007BFF"/>
              </a:buClr>
              <a:buFontTx/>
              <a:buChar char="└"/>
              <a:defRPr sz="1800">
                <a:solidFill>
                  <a:srgbClr val="333333"/>
                </a:solidFill>
                <a:latin typeface="UD デジタル 教科書体 N-R" panose="02020400000000000000" pitchFamily="17" charset="-128"/>
                <a:ea typeface="UD デジタル 教科書体 N-R" panose="02020400000000000000" pitchFamily="17" charset="-128"/>
              </a:defRPr>
            </a:lvl3pPr>
            <a:lvl4pPr marL="1714500" indent="-342900" algn="just">
              <a:lnSpc>
                <a:spcPct val="150000"/>
              </a:lnSpc>
              <a:buClr>
                <a:srgbClr val="007BFF"/>
              </a:buClr>
              <a:buFont typeface="Arial" panose="020B0604020202020204" pitchFamily="34" charset="0"/>
              <a:buChar char="•"/>
              <a:defRPr sz="1800">
                <a:solidFill>
                  <a:srgbClr val="333333"/>
                </a:solidFill>
                <a:latin typeface="UD デジタル 教科書体 N-R" panose="02020400000000000000" pitchFamily="17" charset="-128"/>
                <a:ea typeface="UD デジタル 教科書体 N-R" panose="02020400000000000000" pitchFamily="17" charset="-128"/>
              </a:defRPr>
            </a:lvl4pPr>
            <a:lvl5pPr marL="2171700" indent="-342900" algn="just">
              <a:lnSpc>
                <a:spcPct val="150000"/>
              </a:lnSpc>
              <a:buClr>
                <a:srgbClr val="007BFF"/>
              </a:buClr>
              <a:buFont typeface="Wingdings" panose="05000000000000000000" pitchFamily="2" charset="2"/>
              <a:buChar char="l"/>
              <a:defRPr sz="1800">
                <a:solidFill>
                  <a:srgbClr val="333333"/>
                </a:solidFill>
                <a:latin typeface="UD デジタル 教科書体 N-R" panose="02020400000000000000" pitchFamily="17" charset="-128"/>
                <a:ea typeface="UD デジタル 教科書体 N-R" panose="02020400000000000000" pitchFamily="17" charset="-128"/>
              </a:defRPr>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正方形/長方形 4"/>
          <p:cNvSpPr/>
          <p:nvPr userDrawn="1"/>
        </p:nvSpPr>
        <p:spPr>
          <a:xfrm>
            <a:off x="234000" y="404664"/>
            <a:ext cx="8910000" cy="18000"/>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R" panose="02020400000000000000" pitchFamily="17" charset="-128"/>
              <a:ea typeface="UD デジタル 教科書体 N-R" panose="02020400000000000000" pitchFamily="17" charset="-128"/>
            </a:endParaRPr>
          </a:p>
        </p:txBody>
      </p:sp>
      <p:sp>
        <p:nvSpPr>
          <p:cNvPr id="13" name="テキスト プレースホルダー 12"/>
          <p:cNvSpPr>
            <a:spLocks noGrp="1"/>
          </p:cNvSpPr>
          <p:nvPr>
            <p:ph type="body" sz="quarter" idx="10"/>
          </p:nvPr>
        </p:nvSpPr>
        <p:spPr>
          <a:xfrm>
            <a:off x="4283968" y="44624"/>
            <a:ext cx="4716016" cy="393138"/>
          </a:xfrm>
        </p:spPr>
        <p:txBody>
          <a:bodyPr vert="horz" anchor="ctr">
            <a:normAutofit/>
          </a:bodyPr>
          <a:lstStyle>
            <a:lvl1pPr marL="0" indent="0" algn="r">
              <a:buNone/>
              <a:defRPr sz="1400" b="0" spc="170" baseline="0">
                <a:solidFill>
                  <a:srgbClr val="007BFF"/>
                </a:solidFill>
                <a:latin typeface="UD デジタル 教科書体 N-R" panose="02020400000000000000" pitchFamily="17" charset="-128"/>
                <a:ea typeface="UD デジタル 教科書体 N-R" panose="02020400000000000000" pitchFamily="17" charset="-128"/>
              </a:defRPr>
            </a:lvl1pPr>
          </a:lstStyle>
          <a:p>
            <a:pPr lvl="0"/>
            <a:r>
              <a:rPr kumimoji="1" lang="ja-JP" altLang="en-US" dirty="0"/>
              <a:t>マスター テキストの書式設定</a:t>
            </a:r>
          </a:p>
        </p:txBody>
      </p:sp>
      <p:sp>
        <p:nvSpPr>
          <p:cNvPr id="20" name="スライド番号プレースホルダー 19"/>
          <p:cNvSpPr>
            <a:spLocks noGrp="1"/>
          </p:cNvSpPr>
          <p:nvPr>
            <p:ph type="sldNum" sz="quarter" idx="12"/>
          </p:nvPr>
        </p:nvSpPr>
        <p:spPr/>
        <p:txBody>
          <a:bodyPr/>
          <a:lstStyle>
            <a:lvl1pPr>
              <a:defRPr>
                <a:latin typeface="UD デジタル 教科書体 N-R" panose="02020400000000000000" pitchFamily="17" charset="-128"/>
                <a:ea typeface="UD デジタル 教科書体 N-R" panose="02020400000000000000" pitchFamily="17" charset="-128"/>
              </a:defRPr>
            </a:lvl1pPr>
          </a:lstStyle>
          <a:p>
            <a:fld id="{9E0D9298-421E-4926-815D-31B4285E3528}" type="slidenum">
              <a:rPr lang="ja-JP" altLang="en-US" smtClean="0"/>
              <a:pPr/>
              <a:t>‹#›</a:t>
            </a:fld>
            <a:endParaRPr lang="ja-JP" altLang="en-US" dirty="0"/>
          </a:p>
        </p:txBody>
      </p:sp>
    </p:spTree>
    <p:extLst>
      <p:ext uri="{BB962C8B-B14F-4D97-AF65-F5344CB8AC3E}">
        <p14:creationId xmlns:p14="http://schemas.microsoft.com/office/powerpoint/2010/main" val="3875506056"/>
      </p:ext>
    </p:extLst>
  </p:cSld>
  <p:clrMapOvr>
    <a:masterClrMapping/>
  </p:clrMapOvr>
  <p:extLst>
    <p:ext uri="{DCECCB84-F9BA-43D5-87BE-67443E8EF086}">
      <p15:sldGuideLst xmlns:p15="http://schemas.microsoft.com/office/powerpoint/2012/main">
        <p15:guide id="1" pos="560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0" name="正方形/長方形 9"/>
          <p:cNvSpPr/>
          <p:nvPr userDrawn="1"/>
        </p:nvSpPr>
        <p:spPr>
          <a:xfrm>
            <a:off x="0" y="6599045"/>
            <a:ext cx="9144000" cy="260647"/>
          </a:xfrm>
          <a:prstGeom prst="rect">
            <a:avLst/>
          </a:prstGeom>
          <a:solidFill>
            <a:srgbClr val="007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ndParaRPr>
          </a:p>
        </p:txBody>
      </p:sp>
      <p:sp>
        <p:nvSpPr>
          <p:cNvPr id="14" name="Footer Placeholder 4"/>
          <p:cNvSpPr txBox="1">
            <a:spLocks/>
          </p:cNvSpPr>
          <p:nvPr userDrawn="1"/>
        </p:nvSpPr>
        <p:spPr>
          <a:xfrm>
            <a:off x="179512" y="6545112"/>
            <a:ext cx="3419698"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bg1"/>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Copyright ©  </a:t>
            </a:r>
            <a:r>
              <a:rPr lang="en-US" altLang="ja-JP" dirty="0" err="1"/>
              <a:t>Asial</a:t>
            </a:r>
            <a:r>
              <a:rPr lang="en-US" altLang="ja-JP" dirty="0"/>
              <a:t> Corporation. All Rights Reserved.</a:t>
            </a:r>
            <a:endParaRPr lang="ja-JP" altLang="en-US" dirty="0"/>
          </a:p>
        </p:txBody>
      </p:sp>
      <p:sp>
        <p:nvSpPr>
          <p:cNvPr id="13" name="スライド番号プレースホルダー 9"/>
          <p:cNvSpPr>
            <a:spLocks noGrp="1"/>
          </p:cNvSpPr>
          <p:nvPr>
            <p:ph type="sldNum" sz="quarter" idx="4"/>
          </p:nvPr>
        </p:nvSpPr>
        <p:spPr>
          <a:xfrm>
            <a:off x="3543300" y="6557619"/>
            <a:ext cx="2057400" cy="365125"/>
          </a:xfrm>
          <a:prstGeom prst="rect">
            <a:avLst/>
          </a:prstGeom>
        </p:spPr>
        <p:txBody>
          <a:bodyPr vert="horz" lIns="91440" tIns="45720" rIns="91440" bIns="45720" rtlCol="0" anchor="ctr"/>
          <a:lstStyle>
            <a:lvl1pPr algn="ctr">
              <a:defRPr sz="1200">
                <a:solidFill>
                  <a:schemeClr val="bg1"/>
                </a:solidFill>
                <a:latin typeface="メイリオ" panose="020B0604030504040204" pitchFamily="50" charset="-128"/>
              </a:defRPr>
            </a:lvl1pPr>
          </a:lstStyle>
          <a:p>
            <a:fld id="{9E0D9298-421E-4926-815D-31B4285E3528}" type="slidenum">
              <a:rPr lang="ja-JP" altLang="en-US" smtClean="0"/>
              <a:pPr/>
              <a:t>‹#›</a:t>
            </a:fld>
            <a:endParaRPr lang="ja-JP" altLang="en-US" dirty="0"/>
          </a:p>
        </p:txBody>
      </p:sp>
    </p:spTree>
    <p:extLst>
      <p:ext uri="{BB962C8B-B14F-4D97-AF65-F5344CB8AC3E}">
        <p14:creationId xmlns:p14="http://schemas.microsoft.com/office/powerpoint/2010/main" val="3984991590"/>
      </p:ext>
    </p:extLst>
  </p:cSld>
  <p:clrMap bg1="lt1" tx1="dk1" bg2="lt2" tx2="dk2" accent1="accent1" accent2="accent2" accent3="accent3" accent4="accent4" accent5="accent5" accent6="accent6" hlink="hlink" folHlink="folHlink"/>
  <p:sldLayoutIdLst>
    <p:sldLayoutId id="2147483672" r:id="rId1"/>
    <p:sldLayoutId id="2147483676" r:id="rId2"/>
    <p:sldLayoutId id="2147483679" r:id="rId3"/>
    <p:sldLayoutId id="2147483677" r:id="rId4"/>
    <p:sldLayoutId id="2147483673" r:id="rId5"/>
    <p:sldLayoutId id="2147483674" r:id="rId6"/>
    <p:sldLayoutId id="2147483678" r:id="rId7"/>
    <p:sldLayoutId id="2147483680" r:id="rId8"/>
    <p:sldLayoutId id="2147483667" r:id="rId9"/>
  </p:sldLayoutIdLst>
  <p:hf hdr="0" ftr="0" dt="0"/>
  <p:txStyles>
    <p:titleStyle>
      <a:lvl1pPr algn="l" defTabSz="914400" rtl="0" eaLnBrk="1" latinLnBrk="0" hangingPunct="1">
        <a:spcBef>
          <a:spcPct val="0"/>
        </a:spcBef>
        <a:buNone/>
        <a:defRPr kumimoji="1" sz="2400" kern="1200">
          <a:solidFill>
            <a:srgbClr val="333333"/>
          </a:solidFill>
          <a:latin typeface="UD デジタル 教科書体 NK-B" panose="02020700000000000000" pitchFamily="18" charset="-128"/>
          <a:ea typeface="UD デジタル 教科書体 NK-B" panose="02020700000000000000" pitchFamily="18"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2400" kern="1200">
          <a:solidFill>
            <a:srgbClr val="333333"/>
          </a:solidFill>
          <a:latin typeface="UD デジタル 教科書体 N-R" panose="02020400000000000000" pitchFamily="17" charset="-128"/>
          <a:ea typeface="UD デジタル 教科書体 N-R" panose="02020400000000000000" pitchFamily="17" charset="-128"/>
          <a:cs typeface="+mn-cs"/>
        </a:defRPr>
      </a:lvl1pPr>
      <a:lvl2pPr marL="800100" indent="-342900" algn="l" defTabSz="914400" rtl="0" eaLnBrk="1" latinLnBrk="0" hangingPunct="1">
        <a:spcBef>
          <a:spcPct val="20000"/>
        </a:spcBef>
        <a:buFont typeface="Arial" panose="020B0604020202020204" pitchFamily="34" charset="0"/>
        <a:buChar char="•"/>
        <a:defRPr kumimoji="1" sz="2000" kern="1200">
          <a:solidFill>
            <a:srgbClr val="333333"/>
          </a:solidFill>
          <a:latin typeface="UD デジタル 教科書体 N-R" panose="02020400000000000000" pitchFamily="17" charset="-128"/>
          <a:ea typeface="UD デジタル 教科書体 N-R" panose="02020400000000000000" pitchFamily="17" charset="-128"/>
          <a:cs typeface="+mn-cs"/>
        </a:defRPr>
      </a:lvl2pPr>
      <a:lvl3pPr marL="1200150" indent="-285750" algn="l" defTabSz="914400" rtl="0" eaLnBrk="1" latinLnBrk="0" hangingPunct="1">
        <a:spcBef>
          <a:spcPct val="20000"/>
        </a:spcBef>
        <a:buFont typeface="Arial" panose="020B0604020202020204" pitchFamily="34" charset="0"/>
        <a:buChar char="•"/>
        <a:defRPr kumimoji="1" sz="1800" kern="1200">
          <a:solidFill>
            <a:srgbClr val="333333"/>
          </a:solidFill>
          <a:latin typeface="UD デジタル 教科書体 N-R" panose="02020400000000000000" pitchFamily="17" charset="-128"/>
          <a:ea typeface="UD デジタル 教科書体 N-R" panose="02020400000000000000" pitchFamily="17" charset="-128"/>
          <a:cs typeface="+mn-cs"/>
        </a:defRPr>
      </a:lvl3pPr>
      <a:lvl4pPr marL="1657350" indent="-285750" algn="l" defTabSz="914400" rtl="0" eaLnBrk="1" latinLnBrk="0" hangingPunct="1">
        <a:spcBef>
          <a:spcPct val="20000"/>
        </a:spcBef>
        <a:buFont typeface="Arial" panose="020B0604020202020204" pitchFamily="34" charset="0"/>
        <a:buChar char="•"/>
        <a:defRPr kumimoji="1" sz="1600" kern="1200">
          <a:solidFill>
            <a:srgbClr val="333333"/>
          </a:solidFill>
          <a:latin typeface="UD デジタル 教科書体 N-R" panose="02020400000000000000" pitchFamily="17" charset="-128"/>
          <a:ea typeface="UD デジタル 教科書体 N-R" panose="02020400000000000000" pitchFamily="17" charset="-128"/>
          <a:cs typeface="+mn-cs"/>
        </a:defRPr>
      </a:lvl4pPr>
      <a:lvl5pPr marL="2114550" indent="-285750" algn="l" defTabSz="914400" rtl="0" eaLnBrk="1" latinLnBrk="0" hangingPunct="1">
        <a:spcBef>
          <a:spcPct val="20000"/>
        </a:spcBef>
        <a:buFont typeface="Arial" panose="020B0604020202020204" pitchFamily="34" charset="0"/>
        <a:buChar char="•"/>
        <a:defRPr kumimoji="1" sz="1600" kern="1200">
          <a:solidFill>
            <a:srgbClr val="333333"/>
          </a:solidFill>
          <a:latin typeface="UD デジタル 教科書体 N-R" panose="02020400000000000000" pitchFamily="17" charset="-128"/>
          <a:ea typeface="UD デジタル 教科書体 N-R" panose="02020400000000000000" pitchFamily="17"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APS</a:t>
            </a:r>
            <a:r>
              <a:rPr kumimoji="1" lang="ja-JP" altLang="en-US"/>
              <a:t>おみくじアプリ</a:t>
            </a:r>
            <a:r>
              <a:rPr kumimoji="1" lang="en-US" altLang="ja-JP"/>
              <a:t>(</a:t>
            </a:r>
            <a:r>
              <a:rPr kumimoji="1" lang="ja-JP" altLang="en-US"/>
              <a:t>プログラミング領域</a:t>
            </a:r>
            <a:r>
              <a:rPr kumimoji="1" lang="en-US" altLang="ja-JP"/>
              <a:t>)</a:t>
            </a:r>
            <a:endParaRPr kumimoji="1" lang="ja-JP" altLang="en-US" dirty="0"/>
          </a:p>
        </p:txBody>
      </p:sp>
      <p:sp>
        <p:nvSpPr>
          <p:cNvPr id="4" name="スライド番号プレースホルダー 3"/>
          <p:cNvSpPr>
            <a:spLocks noGrp="1"/>
          </p:cNvSpPr>
          <p:nvPr>
            <p:ph type="sldNum" sz="quarter" idx="16"/>
          </p:nvPr>
        </p:nvSpPr>
        <p:spPr/>
        <p:txBody>
          <a:bodyPr/>
          <a:lstStyle/>
          <a:p>
            <a:fld id="{9E0D9298-421E-4926-815D-31B4285E3528}" type="slidenum">
              <a:rPr kumimoji="1" lang="ja-JP" altLang="en-US" smtClean="0"/>
              <a:pPr/>
              <a:t>1</a:t>
            </a:fld>
            <a:endParaRPr kumimoji="1" lang="ja-JP" altLang="en-US" dirty="0"/>
          </a:p>
        </p:txBody>
      </p:sp>
    </p:spTree>
    <p:extLst>
      <p:ext uri="{BB962C8B-B14F-4D97-AF65-F5344CB8AC3E}">
        <p14:creationId xmlns:p14="http://schemas.microsoft.com/office/powerpoint/2010/main" val="2944667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EBB8B-4F6A-42AF-993B-722EFF703DC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0511169-E54B-4493-B599-D361F004876A}"/>
              </a:ext>
            </a:extLst>
          </p:cNvPr>
          <p:cNvSpPr>
            <a:spLocks noGrp="1"/>
          </p:cNvSpPr>
          <p:nvPr>
            <p:ph idx="1"/>
          </p:nvPr>
        </p:nvSpPr>
        <p:spPr/>
        <p:txBody>
          <a:bodyPr/>
          <a:lstStyle/>
          <a:p>
            <a:r>
              <a:rPr kumimoji="1" lang="ja-JP" altLang="en-US"/>
              <a:t>展開</a:t>
            </a:r>
            <a:r>
              <a:rPr kumimoji="1" lang="en-US" altLang="ja-JP"/>
              <a:t>2</a:t>
            </a:r>
            <a:r>
              <a:rPr kumimoji="1" lang="ja-JP" altLang="en-US"/>
              <a:t>：イベント・関数</a:t>
            </a:r>
            <a:endParaRPr kumimoji="1" lang="en-US" altLang="ja-JP"/>
          </a:p>
          <a:p>
            <a:pPr lvl="1"/>
            <a:r>
              <a:rPr kumimoji="1" lang="ja-JP" altLang="en-US"/>
              <a:t>ボタンが押されたときにプログラムが実行されていることを確認する。</a:t>
            </a:r>
          </a:p>
          <a:p>
            <a:pPr lvl="1"/>
            <a:r>
              <a:rPr kumimoji="1" lang="ja-JP" altLang="en-US"/>
              <a:t>デモンストレーションとして、</a:t>
            </a:r>
            <a:r>
              <a:rPr kumimoji="1" lang="en-US" altLang="ja-JP"/>
              <a:t>body</a:t>
            </a:r>
            <a:r>
              <a:rPr kumimoji="1" lang="ja-JP" altLang="en-US"/>
              <a:t>タグを以下のように改造するとアプリ起動のタイミングでおみくじを実行しても良い。</a:t>
            </a:r>
            <a:r>
              <a:rPr kumimoji="1" lang="en-US" altLang="ja-JP"/>
              <a:t>&lt;body onload=play()&gt;</a:t>
            </a:r>
          </a:p>
          <a:p>
            <a:pPr lvl="1"/>
            <a:r>
              <a:rPr kumimoji="1" lang="ja-JP" altLang="en-US"/>
              <a:t>おみくじのプログラムの本体が</a:t>
            </a:r>
            <a:r>
              <a:rPr kumimoji="1" lang="en-US" altLang="ja-JP"/>
              <a:t>play()</a:t>
            </a:r>
            <a:r>
              <a:rPr kumimoji="1" lang="ja-JP" altLang="en-US"/>
              <a:t>関数として記述されており、ボタンの押下など、なんらかのイベントに応じて</a:t>
            </a:r>
            <a:r>
              <a:rPr kumimoji="1" lang="en-US" altLang="ja-JP"/>
              <a:t>play()</a:t>
            </a:r>
            <a:r>
              <a:rPr kumimoji="1" lang="ja-JP" altLang="en-US"/>
              <a:t>関数が呼び出されていることを説明する。</a:t>
            </a:r>
          </a:p>
          <a:p>
            <a:pPr lvl="1"/>
            <a:r>
              <a:rPr kumimoji="1" lang="ja-JP" altLang="en-US"/>
              <a:t>乱数や関数・イベントなどに対する興味・関心が引き出せれば本コマの指導は成功とする。</a:t>
            </a:r>
          </a:p>
          <a:p>
            <a:pPr lvl="1"/>
            <a:endParaRPr kumimoji="1" lang="ja-JP" altLang="en-US"/>
          </a:p>
        </p:txBody>
      </p:sp>
      <p:sp>
        <p:nvSpPr>
          <p:cNvPr id="4" name="テキスト プレースホルダー 3">
            <a:extLst>
              <a:ext uri="{FF2B5EF4-FFF2-40B4-BE49-F238E27FC236}">
                <a16:creationId xmlns:a16="http://schemas.microsoft.com/office/drawing/2014/main" id="{4AA3D9A3-8AB6-4670-BCCE-42A661973429}"/>
              </a:ext>
            </a:extLst>
          </p:cNvPr>
          <p:cNvSpPr>
            <a:spLocks noGrp="1"/>
          </p:cNvSpPr>
          <p:nvPr>
            <p:ph type="body" sz="quarter" idx="10"/>
          </p:nvPr>
        </p:nvSpPr>
        <p:spPr/>
        <p:txBody>
          <a:bodyPr/>
          <a:lstStyle/>
          <a:p>
            <a:r>
              <a:rPr lang="en-US" altLang="ja-JP"/>
              <a:t>1</a:t>
            </a:r>
            <a:r>
              <a:rPr lang="ja-JP" altLang="en-US"/>
              <a:t>コマ目</a:t>
            </a:r>
          </a:p>
        </p:txBody>
      </p:sp>
      <p:sp>
        <p:nvSpPr>
          <p:cNvPr id="5" name="スライド番号プレースホルダー 4">
            <a:extLst>
              <a:ext uri="{FF2B5EF4-FFF2-40B4-BE49-F238E27FC236}">
                <a16:creationId xmlns:a16="http://schemas.microsoft.com/office/drawing/2014/main" id="{C56044E0-3F45-46C7-B6F7-4C4A9A0F421D}"/>
              </a:ext>
            </a:extLst>
          </p:cNvPr>
          <p:cNvSpPr>
            <a:spLocks noGrp="1"/>
          </p:cNvSpPr>
          <p:nvPr>
            <p:ph type="sldNum" sz="quarter" idx="12"/>
          </p:nvPr>
        </p:nvSpPr>
        <p:spPr/>
        <p:txBody>
          <a:bodyPr/>
          <a:lstStyle/>
          <a:p>
            <a:fld id="{9E0D9298-421E-4926-815D-31B4285E3528}" type="slidenum">
              <a:rPr lang="ja-JP" altLang="en-US" smtClean="0"/>
              <a:pPr/>
              <a:t>10</a:t>
            </a:fld>
            <a:endParaRPr lang="ja-JP" altLang="en-US" dirty="0"/>
          </a:p>
        </p:txBody>
      </p:sp>
    </p:spTree>
    <p:extLst>
      <p:ext uri="{BB962C8B-B14F-4D97-AF65-F5344CB8AC3E}">
        <p14:creationId xmlns:p14="http://schemas.microsoft.com/office/powerpoint/2010/main" val="3388152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84B0198-80EF-4846-9E1A-965E4B7FBBD6}"/>
              </a:ext>
            </a:extLst>
          </p:cNvPr>
          <p:cNvSpPr>
            <a:spLocks noGrp="1"/>
          </p:cNvSpPr>
          <p:nvPr>
            <p:ph type="title"/>
          </p:nvPr>
        </p:nvSpPr>
        <p:spPr/>
        <p:txBody>
          <a:bodyPr/>
          <a:lstStyle/>
          <a:p>
            <a:r>
              <a:rPr lang="en-US" altLang="ja-JP"/>
              <a:t>2</a:t>
            </a:r>
            <a:r>
              <a:rPr lang="ja-JP" altLang="en-US"/>
              <a:t>コマ目・おみくじの結果を追加してみよう</a:t>
            </a:r>
          </a:p>
        </p:txBody>
      </p:sp>
      <p:sp>
        <p:nvSpPr>
          <p:cNvPr id="5" name="スライド番号プレースホルダー 4">
            <a:extLst>
              <a:ext uri="{FF2B5EF4-FFF2-40B4-BE49-F238E27FC236}">
                <a16:creationId xmlns:a16="http://schemas.microsoft.com/office/drawing/2014/main" id="{F3354876-A8C5-0D47-977D-84852B853B62}"/>
              </a:ext>
            </a:extLst>
          </p:cNvPr>
          <p:cNvSpPr>
            <a:spLocks noGrp="1"/>
          </p:cNvSpPr>
          <p:nvPr>
            <p:ph type="sldNum" sz="quarter" idx="16"/>
          </p:nvPr>
        </p:nvSpPr>
        <p:spPr/>
        <p:txBody>
          <a:bodyPr/>
          <a:lstStyle/>
          <a:p>
            <a:fld id="{9E0D9298-421E-4926-815D-31B4285E3528}" type="slidenum">
              <a:rPr lang="ja-JP" altLang="en-US" smtClean="0"/>
              <a:pPr/>
              <a:t>11</a:t>
            </a:fld>
            <a:endParaRPr lang="ja-JP" altLang="en-US" dirty="0"/>
          </a:p>
        </p:txBody>
      </p:sp>
      <p:sp>
        <p:nvSpPr>
          <p:cNvPr id="7" name="コンテンツ プレースホルダー 6">
            <a:extLst>
              <a:ext uri="{FF2B5EF4-FFF2-40B4-BE49-F238E27FC236}">
                <a16:creationId xmlns:a16="http://schemas.microsoft.com/office/drawing/2014/main" id="{12C845DE-8040-E648-B100-01E22CAB43B5}"/>
              </a:ext>
            </a:extLst>
          </p:cNvPr>
          <p:cNvSpPr>
            <a:spLocks noGrp="1"/>
          </p:cNvSpPr>
          <p:nvPr>
            <p:ph sz="quarter" idx="17"/>
          </p:nvPr>
        </p:nvSpPr>
        <p:spPr/>
        <p:txBody>
          <a:bodyPr/>
          <a:lstStyle/>
          <a:p>
            <a:endParaRPr lang="ja-JP" altLang="en-US"/>
          </a:p>
        </p:txBody>
      </p:sp>
    </p:spTree>
    <p:extLst>
      <p:ext uri="{BB962C8B-B14F-4D97-AF65-F5344CB8AC3E}">
        <p14:creationId xmlns:p14="http://schemas.microsoft.com/office/powerpoint/2010/main" val="1960240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EBB8B-4F6A-42AF-993B-722EFF703DC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0511169-E54B-4493-B599-D361F004876A}"/>
              </a:ext>
            </a:extLst>
          </p:cNvPr>
          <p:cNvSpPr>
            <a:spLocks noGrp="1"/>
          </p:cNvSpPr>
          <p:nvPr>
            <p:ph idx="1"/>
          </p:nvPr>
        </p:nvSpPr>
        <p:spPr/>
        <p:txBody>
          <a:bodyPr/>
          <a:lstStyle/>
          <a:p>
            <a:r>
              <a:rPr kumimoji="1" lang="ja-JP" altLang="en-US"/>
              <a:t>導入</a:t>
            </a:r>
            <a:endParaRPr kumimoji="1" lang="en-US" altLang="ja-JP"/>
          </a:p>
          <a:p>
            <a:pPr lvl="1"/>
            <a:r>
              <a:rPr kumimoji="1" lang="ja-JP" altLang="en-US" sz="2000">
                <a:latin typeface="UD デジタル 教科書体 N-R" panose="02020400000000000000" pitchFamily="17" charset="-128"/>
                <a:ea typeface="UD デジタル 教科書体 N-R" panose="02020400000000000000" pitchFamily="17" charset="-128"/>
              </a:rPr>
              <a:t>前回までの学習内容として、乱数と条件分岐によっておみくじの結果が変わることを確認する。</a:t>
            </a:r>
          </a:p>
          <a:p>
            <a:pPr lvl="1"/>
            <a:r>
              <a:rPr kumimoji="1" lang="ja-JP" altLang="en-US" sz="2000">
                <a:latin typeface="UD デジタル 教科書体 N-R" panose="02020400000000000000" pitchFamily="17" charset="-128"/>
                <a:ea typeface="UD デジタル 教科書体 N-R" panose="02020400000000000000" pitchFamily="17" charset="-128"/>
              </a:rPr>
              <a:t>また、今回のカスタマイズではプログラムを追加することで結果のパターンを増やせることを学ぶ。</a:t>
            </a:r>
          </a:p>
          <a:p>
            <a:pPr lvl="1"/>
            <a:r>
              <a:rPr kumimoji="1" lang="ja-JP" altLang="en-US" sz="2000">
                <a:latin typeface="UD デジタル 教科書体 N-R" panose="02020400000000000000" pitchFamily="17" charset="-128"/>
                <a:ea typeface="UD デジタル 教科書体 N-R" panose="02020400000000000000" pitchFamily="17" charset="-128"/>
              </a:rPr>
              <a:t>前段では、結果として追加する</a:t>
            </a:r>
            <a:r>
              <a:rPr kumimoji="1" lang="en-US" altLang="ja-JP" sz="2000">
                <a:latin typeface="UD デジタル 教科書体 N-R" panose="02020400000000000000" pitchFamily="17" charset="-128"/>
                <a:ea typeface="UD デジタル 教科書体 N-R" panose="02020400000000000000" pitchFamily="17" charset="-128"/>
              </a:rPr>
              <a:t>『</a:t>
            </a:r>
            <a:r>
              <a:rPr kumimoji="1" lang="ja-JP" altLang="en-US" sz="2000">
                <a:latin typeface="UD デジタル 教科書体 N-R" panose="02020400000000000000" pitchFamily="17" charset="-128"/>
                <a:ea typeface="UD デジタル 教科書体 N-R" panose="02020400000000000000" pitchFamily="17" charset="-128"/>
              </a:rPr>
              <a:t>大凶</a:t>
            </a:r>
            <a:r>
              <a:rPr kumimoji="1" lang="en-US" altLang="ja-JP" sz="2000">
                <a:latin typeface="UD デジタル 教科書体 N-R" panose="02020400000000000000" pitchFamily="17" charset="-128"/>
                <a:ea typeface="UD デジタル 教科書体 N-R" panose="02020400000000000000" pitchFamily="17" charset="-128"/>
              </a:rPr>
              <a:t>』</a:t>
            </a:r>
            <a:r>
              <a:rPr kumimoji="1" lang="ja-JP" altLang="en-US" sz="2000">
                <a:latin typeface="UD デジタル 教科書体 N-R" panose="02020400000000000000" pitchFamily="17" charset="-128"/>
                <a:ea typeface="UD デジタル 教科書体 N-R" panose="02020400000000000000" pitchFamily="17" charset="-128"/>
              </a:rPr>
              <a:t>の画像を用意する学習を行う。画像は</a:t>
            </a:r>
            <a:r>
              <a:rPr kumimoji="1" lang="en-US" altLang="ja-JP" sz="2000">
                <a:latin typeface="UD デジタル 教科書体 N-R" panose="02020400000000000000" pitchFamily="17" charset="-128"/>
                <a:ea typeface="UD デジタル 教科書体 N-R" panose="02020400000000000000" pitchFamily="17" charset="-128"/>
              </a:rPr>
              <a:t>Monaca</a:t>
            </a:r>
            <a:r>
              <a:rPr kumimoji="1" lang="ja-JP" altLang="en-US" sz="2000">
                <a:latin typeface="UD デジタル 教科書体 N-R" panose="02020400000000000000" pitchFamily="17" charset="-128"/>
                <a:ea typeface="UD デジタル 教科書体 N-R" panose="02020400000000000000" pitchFamily="17" charset="-128"/>
              </a:rPr>
              <a:t>の</a:t>
            </a:r>
            <a:r>
              <a:rPr kumimoji="1" lang="en-US" altLang="ja-JP" sz="2000">
                <a:latin typeface="UD デジタル 教科書体 N-R" panose="02020400000000000000" pitchFamily="17" charset="-128"/>
                <a:ea typeface="UD デジタル 教科書体 N-R" panose="02020400000000000000" pitchFamily="17" charset="-128"/>
              </a:rPr>
              <a:t>Web</a:t>
            </a:r>
            <a:r>
              <a:rPr kumimoji="1" lang="ja-JP" altLang="en-US" sz="2000">
                <a:latin typeface="UD デジタル 教科書体 N-R" panose="02020400000000000000" pitchFamily="17" charset="-128"/>
                <a:ea typeface="UD デジタル 教科書体 N-R" panose="02020400000000000000" pitchFamily="17" charset="-128"/>
              </a:rPr>
              <a:t>サイトからダウンロードできる。ブラウザの機能で</a:t>
            </a:r>
            <a:r>
              <a:rPr kumimoji="1" lang="en-US" altLang="ja-JP" sz="2000">
                <a:latin typeface="UD デジタル 教科書体 N-R" panose="02020400000000000000" pitchFamily="17" charset="-128"/>
                <a:ea typeface="UD デジタル 教科書体 N-R" panose="02020400000000000000" pitchFamily="17" charset="-128"/>
              </a:rPr>
              <a:t>『</a:t>
            </a:r>
            <a:r>
              <a:rPr kumimoji="1" lang="ja-JP" altLang="en-US" sz="2000">
                <a:latin typeface="UD デジタル 教科書体 N-R" panose="02020400000000000000" pitchFamily="17" charset="-128"/>
                <a:ea typeface="UD デジタル 教科書体 N-R" panose="02020400000000000000" pitchFamily="17" charset="-128"/>
              </a:rPr>
              <a:t>右クリックして保存</a:t>
            </a:r>
            <a:r>
              <a:rPr kumimoji="1" lang="en-US" altLang="ja-JP" sz="2000">
                <a:latin typeface="UD デジタル 教科書体 N-R" panose="02020400000000000000" pitchFamily="17" charset="-128"/>
                <a:ea typeface="UD デジタル 教科書体 N-R" panose="02020400000000000000" pitchFamily="17" charset="-128"/>
              </a:rPr>
              <a:t>』</a:t>
            </a:r>
            <a:r>
              <a:rPr kumimoji="1" lang="ja-JP" altLang="en-US" sz="2000">
                <a:latin typeface="UD デジタル 教科書体 N-R" panose="02020400000000000000" pitchFamily="17" charset="-128"/>
                <a:ea typeface="UD デジタル 教科書体 N-R" panose="02020400000000000000" pitchFamily="17" charset="-128"/>
              </a:rPr>
              <a:t>などを活用されたい。このような操作を通じて、</a:t>
            </a:r>
            <a:r>
              <a:rPr kumimoji="1" lang="en-US" altLang="ja-JP" sz="2000">
                <a:latin typeface="UD デジタル 教科書体 N-R" panose="02020400000000000000" pitchFamily="17" charset="-128"/>
                <a:ea typeface="UD デジタル 教科書体 N-R" panose="02020400000000000000" pitchFamily="17" charset="-128"/>
              </a:rPr>
              <a:t>Web</a:t>
            </a:r>
            <a:r>
              <a:rPr kumimoji="1" lang="ja-JP" altLang="en-US" sz="2000">
                <a:latin typeface="UD デジタル 教科書体 N-R" panose="02020400000000000000" pitchFamily="17" charset="-128"/>
                <a:ea typeface="UD デジタル 教科書体 N-R" panose="02020400000000000000" pitchFamily="17" charset="-128"/>
              </a:rPr>
              <a:t>やファイルの仕組みの学習に繋げることもできる。</a:t>
            </a:r>
          </a:p>
          <a:p>
            <a:pPr lvl="1"/>
            <a:r>
              <a:rPr kumimoji="1" lang="ja-JP" altLang="en-US" sz="2000">
                <a:latin typeface="UD デジタル 教科書体 N-R" panose="02020400000000000000" pitchFamily="17" charset="-128"/>
                <a:ea typeface="UD デジタル 教科書体 N-R" panose="02020400000000000000" pitchFamily="17" charset="-128"/>
              </a:rPr>
              <a:t>なお、</a:t>
            </a:r>
            <a:r>
              <a:rPr kumimoji="1" lang="en-US" altLang="ja-JP" sz="2000">
                <a:latin typeface="UD デジタル 教科書体 N-R" panose="02020400000000000000" pitchFamily="17" charset="-128"/>
                <a:ea typeface="UD デジタル 教科書体 N-R" panose="02020400000000000000" pitchFamily="17" charset="-128"/>
              </a:rPr>
              <a:t>OS</a:t>
            </a:r>
            <a:r>
              <a:rPr kumimoji="1" lang="ja-JP" altLang="en-US" sz="2000">
                <a:latin typeface="UD デジタル 教科書体 N-R" panose="02020400000000000000" pitchFamily="17" charset="-128"/>
                <a:ea typeface="UD デジタル 教科書体 N-R" panose="02020400000000000000" pitchFamily="17" charset="-128"/>
              </a:rPr>
              <a:t>などの関係で操作が難しい場合は、大凶の画像をアップロード済みのプロジェクトを指導者が用意して配布する形でも構わない。</a:t>
            </a:r>
          </a:p>
        </p:txBody>
      </p:sp>
      <p:sp>
        <p:nvSpPr>
          <p:cNvPr id="4" name="テキスト プレースホルダー 3">
            <a:extLst>
              <a:ext uri="{FF2B5EF4-FFF2-40B4-BE49-F238E27FC236}">
                <a16:creationId xmlns:a16="http://schemas.microsoft.com/office/drawing/2014/main" id="{4AA3D9A3-8AB6-4670-BCCE-42A661973429}"/>
              </a:ext>
            </a:extLst>
          </p:cNvPr>
          <p:cNvSpPr>
            <a:spLocks noGrp="1"/>
          </p:cNvSpPr>
          <p:nvPr>
            <p:ph type="body" sz="quarter" idx="10"/>
          </p:nvPr>
        </p:nvSpPr>
        <p:spPr/>
        <p:txBody>
          <a:bodyPr/>
          <a:lstStyle/>
          <a:p>
            <a:r>
              <a:rPr lang="en-US" altLang="ja-JP"/>
              <a:t>2</a:t>
            </a:r>
            <a:r>
              <a:rPr lang="ja-JP" altLang="en-US"/>
              <a:t>コマ目</a:t>
            </a:r>
          </a:p>
        </p:txBody>
      </p:sp>
      <p:sp>
        <p:nvSpPr>
          <p:cNvPr id="5" name="スライド番号プレースホルダー 4">
            <a:extLst>
              <a:ext uri="{FF2B5EF4-FFF2-40B4-BE49-F238E27FC236}">
                <a16:creationId xmlns:a16="http://schemas.microsoft.com/office/drawing/2014/main" id="{C56044E0-3F45-46C7-B6F7-4C4A9A0F421D}"/>
              </a:ext>
            </a:extLst>
          </p:cNvPr>
          <p:cNvSpPr>
            <a:spLocks noGrp="1"/>
          </p:cNvSpPr>
          <p:nvPr>
            <p:ph type="sldNum" sz="quarter" idx="12"/>
          </p:nvPr>
        </p:nvSpPr>
        <p:spPr/>
        <p:txBody>
          <a:bodyPr/>
          <a:lstStyle/>
          <a:p>
            <a:fld id="{9E0D9298-421E-4926-815D-31B4285E3528}" type="slidenum">
              <a:rPr lang="ja-JP" altLang="en-US" smtClean="0"/>
              <a:pPr/>
              <a:t>12</a:t>
            </a:fld>
            <a:endParaRPr lang="ja-JP" altLang="en-US" dirty="0"/>
          </a:p>
        </p:txBody>
      </p:sp>
    </p:spTree>
    <p:extLst>
      <p:ext uri="{BB962C8B-B14F-4D97-AF65-F5344CB8AC3E}">
        <p14:creationId xmlns:p14="http://schemas.microsoft.com/office/powerpoint/2010/main" val="3863717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F648CD0-1164-43C6-A578-3F189372FAD5}"/>
              </a:ext>
            </a:extLst>
          </p:cNvPr>
          <p:cNvSpPr>
            <a:spLocks noGrp="1"/>
          </p:cNvSpPr>
          <p:nvPr>
            <p:ph type="title"/>
          </p:nvPr>
        </p:nvSpPr>
        <p:spPr/>
        <p:txBody>
          <a:bodyPr/>
          <a:lstStyle/>
          <a:p>
            <a:endParaRPr lang="ja-JP" altLang="en-US"/>
          </a:p>
        </p:txBody>
      </p:sp>
      <p:sp>
        <p:nvSpPr>
          <p:cNvPr id="6" name="コンテンツ プレースホルダー 5">
            <a:extLst>
              <a:ext uri="{FF2B5EF4-FFF2-40B4-BE49-F238E27FC236}">
                <a16:creationId xmlns:a16="http://schemas.microsoft.com/office/drawing/2014/main" id="{C66CC73A-B7D2-4744-AB38-25A55BBBA8AC}"/>
              </a:ext>
            </a:extLst>
          </p:cNvPr>
          <p:cNvSpPr>
            <a:spLocks noGrp="1"/>
          </p:cNvSpPr>
          <p:nvPr>
            <p:ph idx="1"/>
          </p:nvPr>
        </p:nvSpPr>
        <p:spPr/>
        <p:txBody>
          <a:bodyPr/>
          <a:lstStyle/>
          <a:p>
            <a:r>
              <a:rPr lang="ja-JP" altLang="en-US"/>
              <a:t>おみくじの結果を追加してみよう</a:t>
            </a:r>
          </a:p>
        </p:txBody>
      </p:sp>
      <p:sp>
        <p:nvSpPr>
          <p:cNvPr id="7" name="テキスト プレースホルダー 6">
            <a:extLst>
              <a:ext uri="{FF2B5EF4-FFF2-40B4-BE49-F238E27FC236}">
                <a16:creationId xmlns:a16="http://schemas.microsoft.com/office/drawing/2014/main" id="{C32C2628-8153-40EB-B251-BB3D20AFBB74}"/>
              </a:ext>
            </a:extLst>
          </p:cNvPr>
          <p:cNvSpPr>
            <a:spLocks noGrp="1"/>
          </p:cNvSpPr>
          <p:nvPr>
            <p:ph type="body" sz="quarter" idx="10"/>
          </p:nvPr>
        </p:nvSpPr>
        <p:spPr>
          <a:xfrm>
            <a:off x="4248472" y="14543"/>
            <a:ext cx="4716016" cy="393138"/>
          </a:xfrm>
        </p:spPr>
        <p:txBody>
          <a:bodyPr/>
          <a:lstStyle/>
          <a:p>
            <a:r>
              <a:rPr lang="en-US" altLang="ja-JP"/>
              <a:t>2</a:t>
            </a:r>
            <a:r>
              <a:rPr lang="ja-JP" altLang="en-US"/>
              <a:t>コマ目</a:t>
            </a:r>
          </a:p>
        </p:txBody>
      </p:sp>
      <p:sp>
        <p:nvSpPr>
          <p:cNvPr id="3" name="スライド番号プレースホルダー 2">
            <a:extLst>
              <a:ext uri="{FF2B5EF4-FFF2-40B4-BE49-F238E27FC236}">
                <a16:creationId xmlns:a16="http://schemas.microsoft.com/office/drawing/2014/main" id="{01F60051-D61F-4F02-9888-A44DAA381674}"/>
              </a:ext>
            </a:extLst>
          </p:cNvPr>
          <p:cNvSpPr>
            <a:spLocks noGrp="1"/>
          </p:cNvSpPr>
          <p:nvPr>
            <p:ph type="sldNum" sz="quarter" idx="12"/>
          </p:nvPr>
        </p:nvSpPr>
        <p:spPr/>
        <p:txBody>
          <a:bodyPr/>
          <a:lstStyle/>
          <a:p>
            <a:fld id="{9E0D9298-421E-4926-815D-31B4285E3528}" type="slidenum">
              <a:rPr kumimoji="1" lang="ja-JP" altLang="en-US" smtClean="0"/>
              <a:pPr/>
              <a:t>13</a:t>
            </a:fld>
            <a:endParaRPr kumimoji="1" lang="ja-JP" altLang="en-US" dirty="0"/>
          </a:p>
        </p:txBody>
      </p:sp>
      <p:pic>
        <p:nvPicPr>
          <p:cNvPr id="18" name="図 17" descr="写真 copy.PNG">
            <a:extLst>
              <a:ext uri="{FF2B5EF4-FFF2-40B4-BE49-F238E27FC236}">
                <a16:creationId xmlns:a16="http://schemas.microsoft.com/office/drawing/2014/main" id="{C5AEFCD2-73B8-4CA5-8038-23AD8623F3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3944" y="4180419"/>
            <a:ext cx="499567" cy="749350"/>
          </a:xfrm>
          <a:prstGeom prst="rect">
            <a:avLst/>
          </a:prstGeom>
        </p:spPr>
      </p:pic>
      <p:pic>
        <p:nvPicPr>
          <p:cNvPr id="19" name="図 18" descr="写真.PNG">
            <a:extLst>
              <a:ext uri="{FF2B5EF4-FFF2-40B4-BE49-F238E27FC236}">
                <a16:creationId xmlns:a16="http://schemas.microsoft.com/office/drawing/2014/main" id="{FD25951A-12B2-4A2D-B60A-6E2014B3F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4426" y="3530949"/>
            <a:ext cx="451468" cy="677203"/>
          </a:xfrm>
          <a:prstGeom prst="rect">
            <a:avLst/>
          </a:prstGeom>
        </p:spPr>
      </p:pic>
      <p:pic>
        <p:nvPicPr>
          <p:cNvPr id="20" name="図 19" descr="写真 copy.PNG">
            <a:extLst>
              <a:ext uri="{FF2B5EF4-FFF2-40B4-BE49-F238E27FC236}">
                <a16:creationId xmlns:a16="http://schemas.microsoft.com/office/drawing/2014/main" id="{9C2E164A-63D8-460E-9D04-79291EF74F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3140968"/>
            <a:ext cx="1885501" cy="2828252"/>
          </a:xfrm>
          <a:prstGeom prst="rect">
            <a:avLst/>
          </a:prstGeom>
        </p:spPr>
      </p:pic>
      <p:pic>
        <p:nvPicPr>
          <p:cNvPr id="21" name="図 20">
            <a:extLst>
              <a:ext uri="{FF2B5EF4-FFF2-40B4-BE49-F238E27FC236}">
                <a16:creationId xmlns:a16="http://schemas.microsoft.com/office/drawing/2014/main" id="{1451D09F-EC0D-4A8B-9EA0-A4AB14D826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0669" y="4772475"/>
            <a:ext cx="480689" cy="768480"/>
          </a:xfrm>
          <a:prstGeom prst="rect">
            <a:avLst/>
          </a:prstGeom>
        </p:spPr>
      </p:pic>
      <p:sp>
        <p:nvSpPr>
          <p:cNvPr id="22" name="右矢印 13">
            <a:extLst>
              <a:ext uri="{FF2B5EF4-FFF2-40B4-BE49-F238E27FC236}">
                <a16:creationId xmlns:a16="http://schemas.microsoft.com/office/drawing/2014/main" id="{1A8F9521-B0EE-4764-B72A-46E755D57EAB}"/>
              </a:ext>
            </a:extLst>
          </p:cNvPr>
          <p:cNvSpPr/>
          <p:nvPr/>
        </p:nvSpPr>
        <p:spPr>
          <a:xfrm rot="2700000">
            <a:off x="3070069" y="4846685"/>
            <a:ext cx="443340" cy="29667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3" name="右矢印 14">
            <a:extLst>
              <a:ext uri="{FF2B5EF4-FFF2-40B4-BE49-F238E27FC236}">
                <a16:creationId xmlns:a16="http://schemas.microsoft.com/office/drawing/2014/main" id="{D18E5615-D822-4FE1-8EC6-222935888EA1}"/>
              </a:ext>
            </a:extLst>
          </p:cNvPr>
          <p:cNvSpPr/>
          <p:nvPr/>
        </p:nvSpPr>
        <p:spPr>
          <a:xfrm rot="18900000">
            <a:off x="3094559" y="3955409"/>
            <a:ext cx="443340" cy="2966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4" name="右矢印 15">
            <a:extLst>
              <a:ext uri="{FF2B5EF4-FFF2-40B4-BE49-F238E27FC236}">
                <a16:creationId xmlns:a16="http://schemas.microsoft.com/office/drawing/2014/main" id="{C706DDB0-F0A2-4E31-8227-91A5F687FB04}"/>
              </a:ext>
            </a:extLst>
          </p:cNvPr>
          <p:cNvSpPr/>
          <p:nvPr/>
        </p:nvSpPr>
        <p:spPr>
          <a:xfrm>
            <a:off x="3380840" y="4381693"/>
            <a:ext cx="443340" cy="2966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5" name="テキスト ボックス 24">
            <a:extLst>
              <a:ext uri="{FF2B5EF4-FFF2-40B4-BE49-F238E27FC236}">
                <a16:creationId xmlns:a16="http://schemas.microsoft.com/office/drawing/2014/main" id="{D6969AB8-2CA1-4B1E-9000-5CD0B3598AD8}"/>
              </a:ext>
            </a:extLst>
          </p:cNvPr>
          <p:cNvSpPr txBox="1"/>
          <p:nvPr/>
        </p:nvSpPr>
        <p:spPr>
          <a:xfrm>
            <a:off x="5223606" y="5019009"/>
            <a:ext cx="3086381"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 typeface="Arial" panose="020B0604020202020204" pitchFamily="34" charset="0"/>
              <a:buChar char="•"/>
            </a:pPr>
            <a:r>
              <a:rPr kumimoji="1" lang="ja-JP" altLang="en-US" sz="1400">
                <a:latin typeface="UD デジタル 教科書体 N-R" panose="02020400000000000000" pitchFamily="17" charset="-128"/>
                <a:ea typeface="UD デジタル 教科書体 N-R" panose="02020400000000000000" pitchFamily="17" charset="-128"/>
              </a:rPr>
              <a:t>乱数</a:t>
            </a:r>
            <a:r>
              <a:rPr kumimoji="1" lang="ja-JP" altLang="en-US" sz="1400" dirty="0">
                <a:latin typeface="UD デジタル 教科書体 N-R" panose="02020400000000000000" pitchFamily="17" charset="-128"/>
                <a:ea typeface="UD デジタル 教科書体 N-R" panose="02020400000000000000" pitchFamily="17" charset="-128"/>
              </a:rPr>
              <a:t>の範囲を</a:t>
            </a:r>
            <a:r>
              <a:rPr kumimoji="1" lang="en-US" altLang="ja-JP" sz="1400" dirty="0">
                <a:latin typeface="UD デジタル 教科書体 N-R" panose="02020400000000000000" pitchFamily="17" charset="-128"/>
                <a:ea typeface="UD デジタル 教科書体 N-R" panose="02020400000000000000" pitchFamily="17" charset="-128"/>
              </a:rPr>
              <a:t>1</a:t>
            </a:r>
            <a:r>
              <a:rPr kumimoji="1" lang="ja-JP" altLang="en-US" sz="1400" dirty="0">
                <a:latin typeface="UD デジタル 教科書体 N-R" panose="02020400000000000000" pitchFamily="17" charset="-128"/>
                <a:ea typeface="UD デジタル 教科書体 N-R" panose="02020400000000000000" pitchFamily="17" charset="-128"/>
              </a:rPr>
              <a:t>大きくする</a:t>
            </a:r>
            <a:endParaRPr kumimoji="1" lang="en-US" altLang="ja-JP" sz="14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400" dirty="0">
                <a:latin typeface="UD デジタル 教科書体 N-R" panose="02020400000000000000" pitchFamily="17" charset="-128"/>
                <a:ea typeface="UD デジタル 教科書体 N-R" panose="02020400000000000000" pitchFamily="17" charset="-128"/>
              </a:rPr>
              <a:t>乱数の結果</a:t>
            </a:r>
            <a:r>
              <a:rPr kumimoji="1" lang="ja-JP" altLang="en-US" sz="1400">
                <a:latin typeface="UD デジタル 教科書体 N-R" panose="02020400000000000000" pitchFamily="17" charset="-128"/>
                <a:ea typeface="UD デジタル 教科書体 N-R" panose="02020400000000000000" pitchFamily="17" charset="-128"/>
              </a:rPr>
              <a:t>によって</a:t>
            </a:r>
            <a:r>
              <a:rPr kumimoji="1" lang="en-US" altLang="ja-JP" sz="1400">
                <a:latin typeface="UD デジタル 教科書体 N-R" panose="02020400000000000000" pitchFamily="17" charset="-128"/>
                <a:ea typeface="UD デジタル 教科書体 N-R" panose="02020400000000000000" pitchFamily="17" charset="-128"/>
              </a:rPr>
              <a:t>『daikyo.png』</a:t>
            </a:r>
            <a:r>
              <a:rPr kumimoji="1" lang="ja-JP" altLang="en-US" sz="1400">
                <a:latin typeface="UD デジタル 教科書体 N-R" panose="02020400000000000000" pitchFamily="17" charset="-128"/>
                <a:ea typeface="UD デジタル 教科書体 N-R" panose="02020400000000000000" pitchFamily="17" charset="-128"/>
              </a:rPr>
              <a:t>が</a:t>
            </a:r>
            <a:r>
              <a:rPr kumimoji="1" lang="ja-JP" altLang="en-US" sz="1400" dirty="0">
                <a:latin typeface="UD デジタル 教科書体 N-R" panose="02020400000000000000" pitchFamily="17" charset="-128"/>
                <a:ea typeface="UD デジタル 教科書体 N-R" panose="02020400000000000000" pitchFamily="17" charset="-128"/>
              </a:rPr>
              <a:t>選ばれるようにする</a:t>
            </a:r>
            <a:endParaRPr kumimoji="1" lang="en-US" altLang="ja-JP" sz="14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693052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553528-FE97-4A18-8C25-7012393BECD3}"/>
              </a:ext>
            </a:extLst>
          </p:cNvPr>
          <p:cNvSpPr>
            <a:spLocks noGrp="1"/>
          </p:cNvSpPr>
          <p:nvPr>
            <p:ph type="title"/>
          </p:nvPr>
        </p:nvSpPr>
        <p:spPr/>
        <p:txBody>
          <a:bodyPr/>
          <a:lstStyle/>
          <a:p>
            <a:r>
              <a:rPr kumimoji="1" lang="ja-JP" altLang="en-US"/>
              <a:t>実習（画像の取得とアップロード）</a:t>
            </a:r>
          </a:p>
        </p:txBody>
      </p:sp>
      <p:sp>
        <p:nvSpPr>
          <p:cNvPr id="3" name="コンテンツ プレースホルダー 2">
            <a:extLst>
              <a:ext uri="{FF2B5EF4-FFF2-40B4-BE49-F238E27FC236}">
                <a16:creationId xmlns:a16="http://schemas.microsoft.com/office/drawing/2014/main" id="{D3F3897E-12D1-492D-A308-3492D48CF647}"/>
              </a:ext>
            </a:extLst>
          </p:cNvPr>
          <p:cNvSpPr>
            <a:spLocks noGrp="1"/>
          </p:cNvSpPr>
          <p:nvPr>
            <p:ph idx="1"/>
          </p:nvPr>
        </p:nvSpPr>
        <p:spPr/>
        <p:txBody>
          <a:bodyPr/>
          <a:lstStyle/>
          <a:p>
            <a:r>
              <a:rPr lang="ja-JP" altLang="en-US"/>
              <a:t>画像の取得</a:t>
            </a:r>
            <a:endParaRPr lang="en-US" altLang="ja-JP"/>
          </a:p>
          <a:p>
            <a:pPr lvl="1"/>
            <a:r>
              <a:rPr lang="ja-JP" altLang="en-US"/>
              <a:t>何らかの方法で画像を入手して下さい</a:t>
            </a:r>
            <a:endParaRPr lang="en-US" altLang="ja-JP"/>
          </a:p>
        </p:txBody>
      </p:sp>
      <p:sp>
        <p:nvSpPr>
          <p:cNvPr id="4" name="テキスト プレースホルダー 3">
            <a:extLst>
              <a:ext uri="{FF2B5EF4-FFF2-40B4-BE49-F238E27FC236}">
                <a16:creationId xmlns:a16="http://schemas.microsoft.com/office/drawing/2014/main" id="{9344BFA5-3311-4E24-A4A9-FDC54D3B23FF}"/>
              </a:ext>
            </a:extLst>
          </p:cNvPr>
          <p:cNvSpPr>
            <a:spLocks noGrp="1"/>
          </p:cNvSpPr>
          <p:nvPr>
            <p:ph type="body" sz="quarter" idx="10"/>
          </p:nvPr>
        </p:nvSpPr>
        <p:spPr/>
        <p:txBody>
          <a:bodyPr/>
          <a:lstStyle/>
          <a:p>
            <a:r>
              <a:rPr lang="en-US" altLang="ja-JP"/>
              <a:t>2</a:t>
            </a:r>
            <a:r>
              <a:rPr lang="ja-JP" altLang="en-US"/>
              <a:t>コマ目</a:t>
            </a:r>
          </a:p>
        </p:txBody>
      </p:sp>
      <p:sp>
        <p:nvSpPr>
          <p:cNvPr id="5" name="スライド番号プレースホルダー 4">
            <a:extLst>
              <a:ext uri="{FF2B5EF4-FFF2-40B4-BE49-F238E27FC236}">
                <a16:creationId xmlns:a16="http://schemas.microsoft.com/office/drawing/2014/main" id="{1B021C3B-F22A-48A9-9421-E2CAD7D60043}"/>
              </a:ext>
            </a:extLst>
          </p:cNvPr>
          <p:cNvSpPr>
            <a:spLocks noGrp="1"/>
          </p:cNvSpPr>
          <p:nvPr>
            <p:ph type="sldNum" sz="quarter" idx="12"/>
          </p:nvPr>
        </p:nvSpPr>
        <p:spPr/>
        <p:txBody>
          <a:bodyPr/>
          <a:lstStyle/>
          <a:p>
            <a:fld id="{9E0D9298-421E-4926-815D-31B4285E3528}" type="slidenum">
              <a:rPr lang="ja-JP" altLang="en-US" smtClean="0"/>
              <a:pPr/>
              <a:t>14</a:t>
            </a:fld>
            <a:endParaRPr lang="ja-JP" altLang="en-US" dirty="0"/>
          </a:p>
        </p:txBody>
      </p:sp>
      <p:pic>
        <p:nvPicPr>
          <p:cNvPr id="14" name="図 13">
            <a:extLst>
              <a:ext uri="{FF2B5EF4-FFF2-40B4-BE49-F238E27FC236}">
                <a16:creationId xmlns:a16="http://schemas.microsoft.com/office/drawing/2014/main" id="{56446767-92AA-4F4D-894D-12FF01B02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780928"/>
            <a:ext cx="4267570" cy="3421677"/>
          </a:xfrm>
          <a:prstGeom prst="rect">
            <a:avLst/>
          </a:prstGeom>
        </p:spPr>
      </p:pic>
    </p:spTree>
    <p:extLst>
      <p:ext uri="{BB962C8B-B14F-4D97-AF65-F5344CB8AC3E}">
        <p14:creationId xmlns:p14="http://schemas.microsoft.com/office/powerpoint/2010/main" val="4227434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19B4D98-F9FE-435C-B279-A1CF0BF8C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99" y="2669029"/>
            <a:ext cx="8337002" cy="3673158"/>
          </a:xfrm>
          <a:prstGeom prst="rect">
            <a:avLst/>
          </a:prstGeom>
        </p:spPr>
      </p:pic>
      <p:sp>
        <p:nvSpPr>
          <p:cNvPr id="2" name="タイトル 1">
            <a:extLst>
              <a:ext uri="{FF2B5EF4-FFF2-40B4-BE49-F238E27FC236}">
                <a16:creationId xmlns:a16="http://schemas.microsoft.com/office/drawing/2014/main" id="{64553528-FE97-4A18-8C25-7012393BECD3}"/>
              </a:ext>
            </a:extLst>
          </p:cNvPr>
          <p:cNvSpPr>
            <a:spLocks noGrp="1"/>
          </p:cNvSpPr>
          <p:nvPr>
            <p:ph type="title"/>
          </p:nvPr>
        </p:nvSpPr>
        <p:spPr/>
        <p:txBody>
          <a:bodyPr/>
          <a:lstStyle/>
          <a:p>
            <a:r>
              <a:rPr kumimoji="1" lang="ja-JP" altLang="en-US"/>
              <a:t>実習（画像の取得とアップロード）</a:t>
            </a:r>
          </a:p>
        </p:txBody>
      </p:sp>
      <p:sp>
        <p:nvSpPr>
          <p:cNvPr id="3" name="コンテンツ プレースホルダー 2">
            <a:extLst>
              <a:ext uri="{FF2B5EF4-FFF2-40B4-BE49-F238E27FC236}">
                <a16:creationId xmlns:a16="http://schemas.microsoft.com/office/drawing/2014/main" id="{D3F3897E-12D1-492D-A308-3492D48CF647}"/>
              </a:ext>
            </a:extLst>
          </p:cNvPr>
          <p:cNvSpPr>
            <a:spLocks noGrp="1"/>
          </p:cNvSpPr>
          <p:nvPr>
            <p:ph idx="1"/>
          </p:nvPr>
        </p:nvSpPr>
        <p:spPr/>
        <p:txBody>
          <a:bodyPr/>
          <a:lstStyle/>
          <a:p>
            <a:r>
              <a:rPr lang="ja-JP" altLang="en-US"/>
              <a:t>画像のアップロード</a:t>
            </a:r>
            <a:endParaRPr lang="en-US" altLang="ja-JP"/>
          </a:p>
          <a:p>
            <a:pPr lvl="1"/>
            <a:r>
              <a:rPr lang="en-US" altLang="ja-JP"/>
              <a:t>/www/images</a:t>
            </a:r>
            <a:r>
              <a:rPr lang="ja-JP" altLang="en-US"/>
              <a:t>フォルダ内に画像をアップロード</a:t>
            </a:r>
            <a:endParaRPr lang="en-US" altLang="ja-JP"/>
          </a:p>
          <a:p>
            <a:pPr lvl="2"/>
            <a:r>
              <a:rPr lang="en-US" altLang="ja-JP"/>
              <a:t>『</a:t>
            </a:r>
            <a:r>
              <a:rPr lang="ja-JP" altLang="en-US"/>
              <a:t>ドラッグアンドドロップ</a:t>
            </a:r>
            <a:r>
              <a:rPr lang="en-US" altLang="ja-JP"/>
              <a:t>』</a:t>
            </a:r>
            <a:r>
              <a:rPr lang="ja-JP" altLang="en-US"/>
              <a:t>または</a:t>
            </a:r>
            <a:r>
              <a:rPr lang="en-US" altLang="ja-JP"/>
              <a:t>『</a:t>
            </a:r>
            <a:r>
              <a:rPr lang="ja-JP" altLang="en-US"/>
              <a:t>ファイル選択</a:t>
            </a:r>
            <a:r>
              <a:rPr lang="en-US" altLang="ja-JP"/>
              <a:t>』</a:t>
            </a:r>
          </a:p>
        </p:txBody>
      </p:sp>
      <p:sp>
        <p:nvSpPr>
          <p:cNvPr id="4" name="テキスト プレースホルダー 3">
            <a:extLst>
              <a:ext uri="{FF2B5EF4-FFF2-40B4-BE49-F238E27FC236}">
                <a16:creationId xmlns:a16="http://schemas.microsoft.com/office/drawing/2014/main" id="{9344BFA5-3311-4E24-A4A9-FDC54D3B23FF}"/>
              </a:ext>
            </a:extLst>
          </p:cNvPr>
          <p:cNvSpPr>
            <a:spLocks noGrp="1"/>
          </p:cNvSpPr>
          <p:nvPr>
            <p:ph type="body" sz="quarter" idx="10"/>
          </p:nvPr>
        </p:nvSpPr>
        <p:spPr/>
        <p:txBody>
          <a:bodyPr/>
          <a:lstStyle/>
          <a:p>
            <a:r>
              <a:rPr lang="en-US" altLang="ja-JP"/>
              <a:t>2</a:t>
            </a:r>
            <a:r>
              <a:rPr lang="ja-JP" altLang="en-US"/>
              <a:t>コマ目</a:t>
            </a:r>
          </a:p>
        </p:txBody>
      </p:sp>
      <p:sp>
        <p:nvSpPr>
          <p:cNvPr id="5" name="スライド番号プレースホルダー 4">
            <a:extLst>
              <a:ext uri="{FF2B5EF4-FFF2-40B4-BE49-F238E27FC236}">
                <a16:creationId xmlns:a16="http://schemas.microsoft.com/office/drawing/2014/main" id="{1B021C3B-F22A-48A9-9421-E2CAD7D60043}"/>
              </a:ext>
            </a:extLst>
          </p:cNvPr>
          <p:cNvSpPr>
            <a:spLocks noGrp="1"/>
          </p:cNvSpPr>
          <p:nvPr>
            <p:ph type="sldNum" sz="quarter" idx="12"/>
          </p:nvPr>
        </p:nvSpPr>
        <p:spPr/>
        <p:txBody>
          <a:bodyPr/>
          <a:lstStyle/>
          <a:p>
            <a:fld id="{9E0D9298-421E-4926-815D-31B4285E3528}" type="slidenum">
              <a:rPr lang="ja-JP" altLang="en-US" smtClean="0"/>
              <a:pPr/>
              <a:t>15</a:t>
            </a:fld>
            <a:endParaRPr lang="ja-JP" altLang="en-US" dirty="0"/>
          </a:p>
        </p:txBody>
      </p:sp>
      <p:sp>
        <p:nvSpPr>
          <p:cNvPr id="8" name="楕円 7">
            <a:extLst>
              <a:ext uri="{FF2B5EF4-FFF2-40B4-BE49-F238E27FC236}">
                <a16:creationId xmlns:a16="http://schemas.microsoft.com/office/drawing/2014/main" id="{AC22CC21-92DA-4271-B826-4E4DDD2CE07E}"/>
              </a:ext>
            </a:extLst>
          </p:cNvPr>
          <p:cNvSpPr/>
          <p:nvPr/>
        </p:nvSpPr>
        <p:spPr>
          <a:xfrm>
            <a:off x="403499" y="4437112"/>
            <a:ext cx="792088" cy="792088"/>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noFill/>
            </a:endParaRPr>
          </a:p>
        </p:txBody>
      </p:sp>
      <p:sp>
        <p:nvSpPr>
          <p:cNvPr id="10" name="楕円 9">
            <a:extLst>
              <a:ext uri="{FF2B5EF4-FFF2-40B4-BE49-F238E27FC236}">
                <a16:creationId xmlns:a16="http://schemas.microsoft.com/office/drawing/2014/main" id="{0E43387A-DD03-4167-93B5-21C960FE6C73}"/>
              </a:ext>
            </a:extLst>
          </p:cNvPr>
          <p:cNvSpPr/>
          <p:nvPr/>
        </p:nvSpPr>
        <p:spPr>
          <a:xfrm>
            <a:off x="950059" y="3212976"/>
            <a:ext cx="491055" cy="580825"/>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noFill/>
            </a:endParaRPr>
          </a:p>
        </p:txBody>
      </p:sp>
      <p:sp>
        <p:nvSpPr>
          <p:cNvPr id="11" name="楕円 10">
            <a:extLst>
              <a:ext uri="{FF2B5EF4-FFF2-40B4-BE49-F238E27FC236}">
                <a16:creationId xmlns:a16="http://schemas.microsoft.com/office/drawing/2014/main" id="{2A8D323B-F8E8-4EC3-AA8E-ED64DAF3597B}"/>
              </a:ext>
            </a:extLst>
          </p:cNvPr>
          <p:cNvSpPr/>
          <p:nvPr/>
        </p:nvSpPr>
        <p:spPr>
          <a:xfrm>
            <a:off x="3837874" y="3503388"/>
            <a:ext cx="1382198" cy="580825"/>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noFill/>
            </a:endParaRPr>
          </a:p>
        </p:txBody>
      </p:sp>
    </p:spTree>
    <p:extLst>
      <p:ext uri="{BB962C8B-B14F-4D97-AF65-F5344CB8AC3E}">
        <p14:creationId xmlns:p14="http://schemas.microsoft.com/office/powerpoint/2010/main" val="1373062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553528-FE97-4A18-8C25-7012393BECD3}"/>
              </a:ext>
            </a:extLst>
          </p:cNvPr>
          <p:cNvSpPr>
            <a:spLocks noGrp="1"/>
          </p:cNvSpPr>
          <p:nvPr>
            <p:ph type="title"/>
          </p:nvPr>
        </p:nvSpPr>
        <p:spPr/>
        <p:txBody>
          <a:bodyPr/>
          <a:lstStyle/>
          <a:p>
            <a:r>
              <a:rPr kumimoji="1" lang="ja-JP" altLang="en-US"/>
              <a:t>実習（コードの変更）</a:t>
            </a:r>
          </a:p>
        </p:txBody>
      </p:sp>
      <p:sp>
        <p:nvSpPr>
          <p:cNvPr id="3" name="コンテンツ プレースホルダー 2">
            <a:extLst>
              <a:ext uri="{FF2B5EF4-FFF2-40B4-BE49-F238E27FC236}">
                <a16:creationId xmlns:a16="http://schemas.microsoft.com/office/drawing/2014/main" id="{D3F3897E-12D1-492D-A308-3492D48CF647}"/>
              </a:ext>
            </a:extLst>
          </p:cNvPr>
          <p:cNvSpPr>
            <a:spLocks noGrp="1"/>
          </p:cNvSpPr>
          <p:nvPr>
            <p:ph idx="1"/>
          </p:nvPr>
        </p:nvSpPr>
        <p:spPr/>
        <p:txBody>
          <a:bodyPr/>
          <a:lstStyle/>
          <a:p>
            <a:r>
              <a:rPr lang="ja-JP" altLang="en-US"/>
              <a:t>おみくじアプリのソースコード</a:t>
            </a:r>
            <a:r>
              <a:rPr lang="en-US" altLang="ja-JP"/>
              <a:t>(</a:t>
            </a:r>
            <a:r>
              <a:rPr lang="ja-JP" altLang="en-US"/>
              <a:t>抜粋</a:t>
            </a:r>
            <a:r>
              <a:rPr lang="en-US" altLang="ja-JP"/>
              <a:t>)</a:t>
            </a:r>
          </a:p>
        </p:txBody>
      </p:sp>
      <p:sp>
        <p:nvSpPr>
          <p:cNvPr id="4" name="テキスト プレースホルダー 3">
            <a:extLst>
              <a:ext uri="{FF2B5EF4-FFF2-40B4-BE49-F238E27FC236}">
                <a16:creationId xmlns:a16="http://schemas.microsoft.com/office/drawing/2014/main" id="{9344BFA5-3311-4E24-A4A9-FDC54D3B23FF}"/>
              </a:ext>
            </a:extLst>
          </p:cNvPr>
          <p:cNvSpPr>
            <a:spLocks noGrp="1"/>
          </p:cNvSpPr>
          <p:nvPr>
            <p:ph type="body" sz="quarter" idx="10"/>
          </p:nvPr>
        </p:nvSpPr>
        <p:spPr/>
        <p:txBody>
          <a:bodyPr/>
          <a:lstStyle/>
          <a:p>
            <a:r>
              <a:rPr lang="en-US" altLang="ja-JP"/>
              <a:t>2</a:t>
            </a:r>
            <a:r>
              <a:rPr lang="ja-JP" altLang="en-US"/>
              <a:t>コマ目</a:t>
            </a:r>
          </a:p>
        </p:txBody>
      </p:sp>
      <p:sp>
        <p:nvSpPr>
          <p:cNvPr id="5" name="スライド番号プレースホルダー 4">
            <a:extLst>
              <a:ext uri="{FF2B5EF4-FFF2-40B4-BE49-F238E27FC236}">
                <a16:creationId xmlns:a16="http://schemas.microsoft.com/office/drawing/2014/main" id="{1B021C3B-F22A-48A9-9421-E2CAD7D60043}"/>
              </a:ext>
            </a:extLst>
          </p:cNvPr>
          <p:cNvSpPr>
            <a:spLocks noGrp="1"/>
          </p:cNvSpPr>
          <p:nvPr>
            <p:ph type="sldNum" sz="quarter" idx="12"/>
          </p:nvPr>
        </p:nvSpPr>
        <p:spPr/>
        <p:txBody>
          <a:bodyPr/>
          <a:lstStyle/>
          <a:p>
            <a:fld id="{9E0D9298-421E-4926-815D-31B4285E3528}" type="slidenum">
              <a:rPr lang="ja-JP" altLang="en-US" smtClean="0"/>
              <a:pPr/>
              <a:t>16</a:t>
            </a:fld>
            <a:endParaRPr lang="ja-JP" altLang="en-US" dirty="0"/>
          </a:p>
        </p:txBody>
      </p:sp>
      <p:sp>
        <p:nvSpPr>
          <p:cNvPr id="6" name="テキスト ボックス 5">
            <a:extLst>
              <a:ext uri="{FF2B5EF4-FFF2-40B4-BE49-F238E27FC236}">
                <a16:creationId xmlns:a16="http://schemas.microsoft.com/office/drawing/2014/main" id="{3E3CBC24-C8EE-4D92-B56F-2ECC616D3A83}"/>
              </a:ext>
            </a:extLst>
          </p:cNvPr>
          <p:cNvSpPr txBox="1"/>
          <p:nvPr/>
        </p:nvSpPr>
        <p:spPr>
          <a:xfrm>
            <a:off x="395536" y="1081506"/>
            <a:ext cx="6640990" cy="5478423"/>
          </a:xfrm>
          <a:prstGeom prst="rect">
            <a:avLst/>
          </a:prstGeom>
          <a:noFill/>
        </p:spPr>
        <p:txBody>
          <a:bodyPr wrap="square" rtlCol="0">
            <a:spAutoFit/>
          </a:bodyPr>
          <a:lstStyle/>
          <a:p>
            <a:r>
              <a:rPr lang="en-US" altLang="ja-JP" sz="1400" b="0">
                <a:solidFill>
                  <a:srgbClr val="383838"/>
                </a:solidFill>
                <a:effectLst/>
                <a:latin typeface="Monacakomi" panose="020B0509020204020204" pitchFamily="49" charset="-128"/>
                <a:ea typeface="Monacakomi" panose="020B0509020204020204" pitchFamily="49" charset="-128"/>
              </a:rPr>
              <a:t>&lt;</a:t>
            </a:r>
            <a:r>
              <a:rPr lang="en-US" altLang="ja-JP" sz="1400" b="0">
                <a:solidFill>
                  <a:srgbClr val="800000"/>
                </a:solidFill>
                <a:effectLst/>
                <a:latin typeface="Monacakomi" panose="020B0509020204020204" pitchFamily="49" charset="-128"/>
                <a:ea typeface="Monacakomi" panose="020B0509020204020204" pitchFamily="49" charset="-128"/>
              </a:rPr>
              <a:t>script</a:t>
            </a:r>
            <a:r>
              <a:rPr lang="en-US" altLang="ja-JP" sz="1400" b="0">
                <a:solidFill>
                  <a:srgbClr val="383838"/>
                </a:solidFill>
                <a:effectLst/>
                <a:latin typeface="Monacakomi" panose="020B0509020204020204" pitchFamily="49" charset="-128"/>
                <a:ea typeface="Monacakomi" panose="020B0509020204020204" pitchFamily="49" charset="-128"/>
              </a:rPr>
              <a:t>&gt;</a:t>
            </a:r>
            <a:endParaRPr lang="en-US" altLang="ja-JP" sz="1400" b="0">
              <a:solidFill>
                <a:srgbClr val="000000"/>
              </a:solidFill>
              <a:effectLst/>
              <a:latin typeface="Monacakomi" panose="020B0509020204020204" pitchFamily="49" charset="-128"/>
              <a:ea typeface="Monacakomi" panose="020B0509020204020204" pitchFamily="49" charset="-128"/>
            </a:endParaRPr>
          </a:p>
          <a:p>
            <a:r>
              <a:rPr lang="en-US" altLang="ja-JP" sz="1400" b="0">
                <a:solidFill>
                  <a:srgbClr val="0000FF"/>
                </a:solidFill>
                <a:effectLst/>
                <a:latin typeface="Monacakomi" panose="020B0509020204020204" pitchFamily="49" charset="-128"/>
                <a:ea typeface="Monacakomi" panose="020B0509020204020204" pitchFamily="49" charset="-128"/>
              </a:rPr>
              <a:t>function</a:t>
            </a:r>
            <a:r>
              <a:rPr lang="en-US" altLang="ja-JP" sz="1400" b="0">
                <a:solidFill>
                  <a:srgbClr val="000000"/>
                </a:solidFill>
                <a:effectLst/>
                <a:latin typeface="Monacakomi" panose="020B0509020204020204" pitchFamily="49" charset="-128"/>
                <a:ea typeface="Monacakomi" panose="020B0509020204020204" pitchFamily="49" charset="-128"/>
              </a:rPr>
              <a:t> play() {</a:t>
            </a:r>
          </a:p>
          <a:p>
            <a:r>
              <a:rPr lang="en-US" altLang="ja-JP" sz="1400" b="0">
                <a:solidFill>
                  <a:srgbClr val="008000"/>
                </a:solidFill>
                <a:effectLst/>
                <a:latin typeface="Monacakomi" panose="020B0509020204020204" pitchFamily="49" charset="-128"/>
                <a:ea typeface="Monacakomi" panose="020B0509020204020204" pitchFamily="49" charset="-128"/>
              </a:rPr>
              <a:t>    // 0</a:t>
            </a:r>
            <a:r>
              <a:rPr lang="ja-JP" altLang="en-US" sz="1400" b="0">
                <a:solidFill>
                  <a:srgbClr val="008000"/>
                </a:solidFill>
                <a:effectLst/>
                <a:latin typeface="Monacakomi" panose="020B0509020204020204" pitchFamily="49" charset="-128"/>
                <a:ea typeface="Monacakomi" panose="020B0509020204020204" pitchFamily="49" charset="-128"/>
              </a:rPr>
              <a:t>～</a:t>
            </a:r>
            <a:r>
              <a:rPr lang="en-US" altLang="ja-JP" sz="1400">
                <a:solidFill>
                  <a:srgbClr val="008000"/>
                </a:solidFill>
                <a:latin typeface="Monacakomi" panose="020B0509020204020204" pitchFamily="49" charset="-128"/>
                <a:ea typeface="Monacakomi" panose="020B0509020204020204" pitchFamily="49" charset="-128"/>
              </a:rPr>
              <a:t>5</a:t>
            </a:r>
            <a:r>
              <a:rPr lang="ja-JP" altLang="en-US" sz="1400" b="0">
                <a:solidFill>
                  <a:srgbClr val="008000"/>
                </a:solidFill>
                <a:effectLst/>
                <a:latin typeface="Monacakomi" panose="020B0509020204020204" pitchFamily="49" charset="-128"/>
                <a:ea typeface="Monacakomi" panose="020B0509020204020204" pitchFamily="49" charset="-128"/>
              </a:rPr>
              <a:t>の範囲のランダムな値を得る</a:t>
            </a:r>
            <a:endParaRPr lang="ja-JP" altLang="en-US" sz="1400" b="0">
              <a:solidFill>
                <a:srgbClr val="000000"/>
              </a:solidFill>
              <a:effectLst/>
              <a:latin typeface="Monacakomi" panose="020B0509020204020204" pitchFamily="49" charset="-128"/>
              <a:ea typeface="Monacakomi" panose="020B0509020204020204" pitchFamily="49" charset="-128"/>
            </a:endParaRPr>
          </a:p>
          <a:p>
            <a:r>
              <a:rPr lang="en-US" altLang="ja-JP" sz="1400" b="0">
                <a:solidFill>
                  <a:srgbClr val="0000FF"/>
                </a:solidFill>
                <a:effectLst/>
                <a:latin typeface="Monacakomi" panose="020B0509020204020204" pitchFamily="49" charset="-128"/>
                <a:ea typeface="Monacakomi" panose="020B0509020204020204" pitchFamily="49" charset="-128"/>
              </a:rPr>
              <a:t>    var</a:t>
            </a:r>
            <a:r>
              <a:rPr lang="en-US" altLang="ja-JP" sz="1400" b="0">
                <a:solidFill>
                  <a:srgbClr val="000000"/>
                </a:solidFill>
                <a:effectLst/>
                <a:latin typeface="Monacakomi" panose="020B0509020204020204" pitchFamily="49" charset="-128"/>
                <a:ea typeface="Monacakomi" panose="020B0509020204020204" pitchFamily="49" charset="-128"/>
              </a:rPr>
              <a:t> no = Math.floor(Math.random() * 6);</a:t>
            </a:r>
          </a:p>
          <a:p>
            <a:r>
              <a:rPr lang="en-US" altLang="ja-JP" sz="1400" b="0">
                <a:solidFill>
                  <a:srgbClr val="008000"/>
                </a:solidFill>
                <a:effectLst/>
                <a:latin typeface="Monacakomi" panose="020B0509020204020204" pitchFamily="49" charset="-128"/>
                <a:ea typeface="Monacakomi" panose="020B0509020204020204" pitchFamily="49" charset="-128"/>
              </a:rPr>
              <a:t>    // </a:t>
            </a:r>
            <a:r>
              <a:rPr lang="ja-JP" altLang="en-US" sz="1400" b="0">
                <a:solidFill>
                  <a:srgbClr val="008000"/>
                </a:solidFill>
                <a:effectLst/>
                <a:latin typeface="Monacakomi" panose="020B0509020204020204" pitchFamily="49" charset="-128"/>
                <a:ea typeface="Monacakomi" panose="020B0509020204020204" pitchFamily="49" charset="-128"/>
              </a:rPr>
              <a:t>ランダム値に応じて表示する画像を変える</a:t>
            </a:r>
            <a:endParaRPr lang="ja-JP" altLang="en-US" sz="1400" b="0">
              <a:solidFill>
                <a:srgbClr val="000000"/>
              </a:solidFill>
              <a:effectLst/>
              <a:latin typeface="Monacakomi" panose="020B0509020204020204" pitchFamily="49" charset="-128"/>
              <a:ea typeface="Monacakomi" panose="020B0509020204020204" pitchFamily="49" charset="-128"/>
            </a:endParaRPr>
          </a:p>
          <a:p>
            <a:r>
              <a:rPr lang="en-US" altLang="ja-JP" sz="1400" b="0">
                <a:solidFill>
                  <a:srgbClr val="0000FF"/>
                </a:solidFill>
                <a:effectLst/>
                <a:latin typeface="Monacakomi" panose="020B0509020204020204" pitchFamily="49" charset="-128"/>
                <a:ea typeface="Monacakomi" panose="020B0509020204020204" pitchFamily="49" charset="-128"/>
              </a:rPr>
              <a:t>    var</a:t>
            </a:r>
            <a:r>
              <a:rPr lang="en-US" altLang="ja-JP" sz="1400" b="0">
                <a:solidFill>
                  <a:srgbClr val="000000"/>
                </a:solidFill>
                <a:effectLst/>
                <a:latin typeface="Monacakomi" panose="020B0509020204020204" pitchFamily="49" charset="-128"/>
                <a:ea typeface="Monacakomi" panose="020B0509020204020204" pitchFamily="49" charset="-128"/>
              </a:rPr>
              <a:t> image_name;</a:t>
            </a:r>
          </a:p>
          <a:p>
            <a:r>
              <a:rPr lang="en-US" altLang="ja-JP" sz="1400" b="0">
                <a:solidFill>
                  <a:srgbClr val="0000FF"/>
                </a:solidFill>
                <a:effectLst/>
                <a:latin typeface="Monacakomi" panose="020B0509020204020204" pitchFamily="49" charset="-128"/>
                <a:ea typeface="Monacakomi" panose="020B0509020204020204" pitchFamily="49" charset="-128"/>
              </a:rPr>
              <a:t>    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0</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"daikichi.png"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1</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"chuukichi.png"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2</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"shoukichi.png"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3</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"suekichi.png"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4</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"kyou.png"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"daikyou.png"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 </a:t>
            </a:r>
          </a:p>
          <a:p>
            <a:r>
              <a:rPr lang="en-US" altLang="ja-JP" sz="1400" b="0">
                <a:solidFill>
                  <a:srgbClr val="000000"/>
                </a:solidFill>
                <a:effectLst/>
                <a:latin typeface="Monacakomi" panose="020B0509020204020204" pitchFamily="49" charset="-128"/>
                <a:ea typeface="Monacakomi" panose="020B0509020204020204" pitchFamily="49" charset="-128"/>
              </a:rPr>
              <a:t>    alert(</a:t>
            </a:r>
            <a:r>
              <a:rPr lang="en-US" altLang="ja-JP" sz="1400" b="0">
                <a:solidFill>
                  <a:srgbClr val="A31515"/>
                </a:solidFill>
                <a:effectLst/>
                <a:latin typeface="Monacakomi" panose="020B0509020204020204" pitchFamily="49" charset="-128"/>
                <a:ea typeface="Monacakomi" panose="020B0509020204020204" pitchFamily="49" charset="-128"/>
              </a:rPr>
              <a:t>"</a:t>
            </a:r>
            <a:r>
              <a:rPr lang="ja-JP" altLang="en-US" sz="1400" b="0">
                <a:solidFill>
                  <a:srgbClr val="A31515"/>
                </a:solidFill>
                <a:effectLst/>
                <a:latin typeface="Monacakomi" panose="020B0509020204020204" pitchFamily="49" charset="-128"/>
                <a:ea typeface="Monacakomi" panose="020B0509020204020204" pitchFamily="49" charset="-128"/>
              </a:rPr>
              <a:t>おみくじが出ました！さて結果は？</a:t>
            </a:r>
            <a:r>
              <a:rPr lang="en-US" altLang="ja-JP" sz="1400" b="0">
                <a:solidFill>
                  <a:srgbClr val="A31515"/>
                </a:solidFill>
                <a:effectLst/>
                <a:latin typeface="Monacakomi" panose="020B0509020204020204" pitchFamily="49" charset="-128"/>
                <a:ea typeface="Monacakomi" panose="020B0509020204020204" pitchFamily="49" charset="-128"/>
              </a:rPr>
              <a:t>"</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8000"/>
                </a:solidFill>
                <a:effectLst/>
                <a:latin typeface="Monacakomi" panose="020B0509020204020204" pitchFamily="49" charset="-128"/>
                <a:ea typeface="Monacakomi" panose="020B0509020204020204" pitchFamily="49" charset="-128"/>
              </a:rPr>
              <a:t>    // </a:t>
            </a:r>
            <a:r>
              <a:rPr lang="ja-JP" altLang="en-US" sz="1400" b="0">
                <a:solidFill>
                  <a:srgbClr val="008000"/>
                </a:solidFill>
                <a:effectLst/>
                <a:latin typeface="Monacakomi" panose="020B0509020204020204" pitchFamily="49" charset="-128"/>
                <a:ea typeface="Monacakomi" panose="020B0509020204020204" pitchFamily="49" charset="-128"/>
              </a:rPr>
              <a:t>画像と文字列の差し替え</a:t>
            </a:r>
            <a:endParaRPr lang="ja-JP" altLang="en-US" sz="1400" b="0">
              <a:solidFill>
                <a:srgbClr val="000000"/>
              </a:solidFill>
              <a:effectLst/>
              <a:latin typeface="Monacakomi" panose="020B0509020204020204" pitchFamily="49" charset="-128"/>
              <a:ea typeface="Monacakomi" panose="020B0509020204020204" pitchFamily="49" charset="-128"/>
            </a:endParaRPr>
          </a:p>
          <a:p>
            <a:r>
              <a:rPr lang="en-US" altLang="ja-JP" sz="1400" b="0">
                <a:solidFill>
                  <a:srgbClr val="000000"/>
                </a:solidFill>
                <a:effectLst/>
                <a:latin typeface="Monacakomi" panose="020B0509020204020204" pitchFamily="49" charset="-128"/>
                <a:ea typeface="Monacakomi" panose="020B0509020204020204" pitchFamily="49" charset="-128"/>
              </a:rPr>
              <a:t>    document.getElementById(</a:t>
            </a:r>
            <a:r>
              <a:rPr lang="en-US" altLang="ja-JP" sz="1400" b="0">
                <a:solidFill>
                  <a:srgbClr val="A31515"/>
                </a:solidFill>
                <a:effectLst/>
                <a:latin typeface="Monacakomi" panose="020B0509020204020204" pitchFamily="49" charset="-128"/>
                <a:ea typeface="Monacakomi" panose="020B0509020204020204" pitchFamily="49" charset="-128"/>
              </a:rPr>
              <a:t>"omikuji"</a:t>
            </a:r>
            <a:r>
              <a:rPr lang="en-US" altLang="ja-JP" sz="1400" b="0">
                <a:solidFill>
                  <a:srgbClr val="000000"/>
                </a:solidFill>
                <a:effectLst/>
                <a:latin typeface="Monacakomi" panose="020B0509020204020204" pitchFamily="49" charset="-128"/>
                <a:ea typeface="Monacakomi" panose="020B0509020204020204" pitchFamily="49" charset="-128"/>
              </a:rPr>
              <a:t>).src = </a:t>
            </a:r>
            <a:r>
              <a:rPr lang="en-US" altLang="ja-JP" sz="1400" b="0">
                <a:solidFill>
                  <a:srgbClr val="A31515"/>
                </a:solidFill>
                <a:effectLst/>
                <a:latin typeface="Monacakomi" panose="020B0509020204020204" pitchFamily="49" charset="-128"/>
                <a:ea typeface="Monacakomi" panose="020B0509020204020204" pitchFamily="49" charset="-128"/>
              </a:rPr>
              <a:t>"images/"</a:t>
            </a:r>
            <a:r>
              <a:rPr lang="en-US" altLang="ja-JP" sz="1400" b="0">
                <a:solidFill>
                  <a:srgbClr val="000000"/>
                </a:solidFill>
                <a:effectLst/>
                <a:latin typeface="Monacakomi" panose="020B0509020204020204" pitchFamily="49" charset="-128"/>
                <a:ea typeface="Monacakomi" panose="020B0509020204020204" pitchFamily="49" charset="-128"/>
              </a:rPr>
              <a:t> + image_name;</a:t>
            </a:r>
          </a:p>
          <a:p>
            <a:r>
              <a:rPr lang="en-US" altLang="ja-JP" sz="1400" b="0">
                <a:solidFill>
                  <a:srgbClr val="000000"/>
                </a:solidFill>
                <a:effectLst/>
                <a:latin typeface="Monacakomi" panose="020B0509020204020204" pitchFamily="49" charset="-128"/>
                <a:ea typeface="Monacakomi" panose="020B0509020204020204" pitchFamily="49" charset="-128"/>
              </a:rPr>
              <a:t>    document.getElementById(</a:t>
            </a:r>
            <a:r>
              <a:rPr lang="en-US" altLang="ja-JP" sz="1400" b="0">
                <a:solidFill>
                  <a:srgbClr val="A31515"/>
                </a:solidFill>
                <a:effectLst/>
                <a:latin typeface="Monacakomi" panose="020B0509020204020204" pitchFamily="49" charset="-128"/>
                <a:ea typeface="Monacakomi" panose="020B0509020204020204" pitchFamily="49" charset="-128"/>
              </a:rPr>
              <a:t>"playBtn"</a:t>
            </a:r>
            <a:r>
              <a:rPr lang="en-US" altLang="ja-JP" sz="1400" b="0">
                <a:solidFill>
                  <a:srgbClr val="000000"/>
                </a:solidFill>
                <a:effectLst/>
                <a:latin typeface="Monacakomi" panose="020B0509020204020204" pitchFamily="49" charset="-128"/>
                <a:ea typeface="Monacakomi" panose="020B0509020204020204" pitchFamily="49" charset="-128"/>
              </a:rPr>
              <a:t>).innerHTML = </a:t>
            </a:r>
            <a:r>
              <a:rPr lang="en-US" altLang="ja-JP" sz="1400" b="0">
                <a:solidFill>
                  <a:srgbClr val="A31515"/>
                </a:solidFill>
                <a:effectLst/>
                <a:latin typeface="Monacakomi" panose="020B0509020204020204" pitchFamily="49" charset="-128"/>
                <a:ea typeface="Monacakomi" panose="020B0509020204020204" pitchFamily="49" charset="-128"/>
              </a:rPr>
              <a:t>"</a:t>
            </a:r>
            <a:r>
              <a:rPr lang="ja-JP" altLang="en-US" sz="1400" b="0">
                <a:solidFill>
                  <a:srgbClr val="A31515"/>
                </a:solidFill>
                <a:effectLst/>
                <a:latin typeface="Monacakomi" panose="020B0509020204020204" pitchFamily="49" charset="-128"/>
                <a:ea typeface="Monacakomi" panose="020B0509020204020204" pitchFamily="49" charset="-128"/>
              </a:rPr>
              <a:t>やりなおす</a:t>
            </a:r>
            <a:r>
              <a:rPr lang="en-US" altLang="ja-JP" sz="1400" b="0">
                <a:solidFill>
                  <a:srgbClr val="A31515"/>
                </a:solidFill>
                <a:effectLst/>
                <a:latin typeface="Monacakomi" panose="020B0509020204020204" pitchFamily="49" charset="-128"/>
                <a:ea typeface="Monacakomi" panose="020B0509020204020204" pitchFamily="49" charset="-128"/>
              </a:rPr>
              <a:t>"</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383838"/>
                </a:solidFill>
                <a:effectLst/>
                <a:latin typeface="Monacakomi" panose="020B0509020204020204" pitchFamily="49" charset="-128"/>
                <a:ea typeface="Monacakomi" panose="020B0509020204020204" pitchFamily="49" charset="-128"/>
              </a:rPr>
              <a:t>&lt;/</a:t>
            </a:r>
            <a:r>
              <a:rPr lang="en-US" altLang="ja-JP" sz="1400" b="0">
                <a:solidFill>
                  <a:srgbClr val="800000"/>
                </a:solidFill>
                <a:effectLst/>
                <a:latin typeface="Monacakomi" panose="020B0509020204020204" pitchFamily="49" charset="-128"/>
                <a:ea typeface="Monacakomi" panose="020B0509020204020204" pitchFamily="49" charset="-128"/>
              </a:rPr>
              <a:t>script</a:t>
            </a:r>
            <a:r>
              <a:rPr lang="en-US" altLang="ja-JP" sz="1400" b="0">
                <a:solidFill>
                  <a:srgbClr val="383838"/>
                </a:solidFill>
                <a:effectLst/>
                <a:latin typeface="Monacakomi" panose="020B0509020204020204" pitchFamily="49" charset="-128"/>
                <a:ea typeface="Monacakomi" panose="020B0509020204020204" pitchFamily="49" charset="-128"/>
              </a:rPr>
              <a:t>&gt;</a:t>
            </a:r>
            <a:endParaRPr lang="en-US" altLang="ja-JP" sz="1400" b="0">
              <a:solidFill>
                <a:srgbClr val="000000"/>
              </a:solidFill>
              <a:effectLst/>
              <a:latin typeface="Monacakomi" panose="020B0509020204020204" pitchFamily="49" charset="-128"/>
              <a:ea typeface="Monacakomi" panose="020B0509020204020204" pitchFamily="49" charset="-128"/>
            </a:endParaRPr>
          </a:p>
        </p:txBody>
      </p:sp>
      <p:sp>
        <p:nvSpPr>
          <p:cNvPr id="7" name="角丸四角形 85">
            <a:extLst>
              <a:ext uri="{FF2B5EF4-FFF2-40B4-BE49-F238E27FC236}">
                <a16:creationId xmlns:a16="http://schemas.microsoft.com/office/drawing/2014/main" id="{99EB97F1-6E19-4B25-A77B-CF16A863356D}"/>
              </a:ext>
            </a:extLst>
          </p:cNvPr>
          <p:cNvSpPr/>
          <p:nvPr/>
        </p:nvSpPr>
        <p:spPr>
          <a:xfrm>
            <a:off x="395535" y="1545139"/>
            <a:ext cx="6531561" cy="42612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200">
                <a:latin typeface="UD デジタル 教科書体 N-R" panose="02020400000000000000" pitchFamily="17" charset="-128"/>
                <a:ea typeface="UD デジタル 教科書体 N-R" panose="02020400000000000000" pitchFamily="17" charset="-128"/>
              </a:rPr>
              <a:t>①乱数の範囲を</a:t>
            </a:r>
            <a:r>
              <a:rPr kumimoji="1" lang="en-US" altLang="ja-JP" sz="1200">
                <a:latin typeface="UD デジタル 教科書体 N-R" panose="02020400000000000000" pitchFamily="17" charset="-128"/>
                <a:ea typeface="UD デジタル 教科書体 N-R" panose="02020400000000000000" pitchFamily="17" charset="-128"/>
              </a:rPr>
              <a:t>0</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a:latin typeface="UD デジタル 教科書体 N-R" panose="02020400000000000000" pitchFamily="17" charset="-128"/>
                <a:ea typeface="UD デジタル 教科書体 N-R" panose="02020400000000000000" pitchFamily="17" charset="-128"/>
              </a:rPr>
              <a:t>5</a:t>
            </a:r>
            <a:r>
              <a:rPr kumimoji="1" lang="ja-JP" altLang="en-US" sz="1200">
                <a:latin typeface="UD デジタル 教科書体 N-R" panose="02020400000000000000" pitchFamily="17" charset="-128"/>
                <a:ea typeface="UD デジタル 教科書体 N-R" panose="02020400000000000000" pitchFamily="17" charset="-128"/>
              </a:rPr>
              <a:t>としたいので</a:t>
            </a:r>
            <a:endParaRPr kumimoji="1" lang="en-US" altLang="ja-JP" sz="1200">
              <a:latin typeface="UD デジタル 教科書体 N-R" panose="02020400000000000000" pitchFamily="17" charset="-128"/>
              <a:ea typeface="UD デジタル 教科書体 N-R" panose="02020400000000000000" pitchFamily="17" charset="-128"/>
            </a:endParaRPr>
          </a:p>
          <a:p>
            <a:pPr algn="r"/>
            <a:r>
              <a:rPr kumimoji="1" lang="en-US" altLang="ja-JP" sz="1200">
                <a:latin typeface="UD デジタル 教科書体 N-R" panose="02020400000000000000" pitchFamily="17" charset="-128"/>
                <a:ea typeface="UD デジタル 教科書体 N-R" panose="02020400000000000000" pitchFamily="17" charset="-128"/>
              </a:rPr>
              <a:t> 『6』</a:t>
            </a:r>
            <a:r>
              <a:rPr kumimoji="1" lang="ja-JP" altLang="en-US" sz="1200">
                <a:latin typeface="UD デジタル 教科書体 N-R" panose="02020400000000000000" pitchFamily="17" charset="-128"/>
                <a:ea typeface="UD デジタル 教科書体 N-R" panose="02020400000000000000" pitchFamily="17" charset="-128"/>
              </a:rPr>
              <a:t>に変更</a:t>
            </a:r>
          </a:p>
        </p:txBody>
      </p:sp>
      <p:sp>
        <p:nvSpPr>
          <p:cNvPr id="8" name="角丸四角形 86">
            <a:extLst>
              <a:ext uri="{FF2B5EF4-FFF2-40B4-BE49-F238E27FC236}">
                <a16:creationId xmlns:a16="http://schemas.microsoft.com/office/drawing/2014/main" id="{421D0E76-09BE-41FA-B5C2-879A249E2F3D}"/>
              </a:ext>
            </a:extLst>
          </p:cNvPr>
          <p:cNvSpPr/>
          <p:nvPr/>
        </p:nvSpPr>
        <p:spPr>
          <a:xfrm>
            <a:off x="408977" y="4118865"/>
            <a:ext cx="6531561" cy="1064623"/>
          </a:xfrm>
          <a:prstGeom prst="roundRect">
            <a:avLst>
              <a:gd name="adj" fmla="val 3471"/>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400">
                <a:latin typeface="UD デジタル 教科書体 N-R" panose="02020400000000000000" pitchFamily="17" charset="-128"/>
                <a:ea typeface="UD デジタル 教科書体 N-R" panose="02020400000000000000" pitchFamily="17" charset="-128"/>
              </a:rPr>
              <a:t>②乱数が</a:t>
            </a:r>
            <a:r>
              <a:rPr kumimoji="1" lang="en-US" altLang="ja-JP" sz="1400">
                <a:latin typeface="UD デジタル 教科書体 N-R" panose="02020400000000000000" pitchFamily="17" charset="-128"/>
                <a:ea typeface="UD デジタル 教科書体 N-R" panose="02020400000000000000" pitchFamily="17" charset="-128"/>
              </a:rPr>
              <a:t>4</a:t>
            </a:r>
            <a:r>
              <a:rPr kumimoji="1" lang="ja-JP" altLang="en-US" sz="1400">
                <a:latin typeface="UD デジタル 教科書体 N-R" panose="02020400000000000000" pitchFamily="17" charset="-128"/>
                <a:ea typeface="UD デジタル 教科書体 N-R" panose="02020400000000000000" pitchFamily="17" charset="-128"/>
              </a:rPr>
              <a:t>なら凶</a:t>
            </a:r>
            <a:endParaRPr kumimoji="1" lang="en-US" altLang="ja-JP" sz="1400">
              <a:latin typeface="UD デジタル 教科書体 N-R" panose="02020400000000000000" pitchFamily="17" charset="-128"/>
              <a:ea typeface="UD デジタル 教科書体 N-R" panose="02020400000000000000" pitchFamily="17" charset="-128"/>
            </a:endParaRPr>
          </a:p>
          <a:p>
            <a:pPr algn="r"/>
            <a:r>
              <a:rPr kumimoji="1" lang="ja-JP" altLang="en-US" sz="1400">
                <a:latin typeface="UD デジタル 教科書体 N-R" panose="02020400000000000000" pitchFamily="17" charset="-128"/>
                <a:ea typeface="UD デジタル 教科書体 N-R" panose="02020400000000000000" pitchFamily="17" charset="-128"/>
              </a:rPr>
              <a:t>それ以上なら大凶に変更</a:t>
            </a:r>
            <a:endParaRPr kumimoji="1" lang="en-US" altLang="ja-JP" sz="14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48060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F648CD0-1164-43C6-A578-3F189372FAD5}"/>
              </a:ext>
            </a:extLst>
          </p:cNvPr>
          <p:cNvSpPr>
            <a:spLocks noGrp="1"/>
          </p:cNvSpPr>
          <p:nvPr>
            <p:ph type="title"/>
          </p:nvPr>
        </p:nvSpPr>
        <p:spPr/>
        <p:txBody>
          <a:bodyPr/>
          <a:lstStyle/>
          <a:p>
            <a:endParaRPr lang="ja-JP" altLang="en-US"/>
          </a:p>
        </p:txBody>
      </p:sp>
      <p:sp>
        <p:nvSpPr>
          <p:cNvPr id="6" name="コンテンツ プレースホルダー 5">
            <a:extLst>
              <a:ext uri="{FF2B5EF4-FFF2-40B4-BE49-F238E27FC236}">
                <a16:creationId xmlns:a16="http://schemas.microsoft.com/office/drawing/2014/main" id="{C66CC73A-B7D2-4744-AB38-25A55BBBA8AC}"/>
              </a:ext>
            </a:extLst>
          </p:cNvPr>
          <p:cNvSpPr>
            <a:spLocks noGrp="1"/>
          </p:cNvSpPr>
          <p:nvPr>
            <p:ph idx="1"/>
          </p:nvPr>
        </p:nvSpPr>
        <p:spPr/>
        <p:txBody>
          <a:bodyPr/>
          <a:lstStyle/>
          <a:p>
            <a:r>
              <a:rPr lang="ja-JP" altLang="en-US"/>
              <a:t>おみくじアプリのフローチャート</a:t>
            </a:r>
            <a:r>
              <a:rPr lang="en-US" altLang="ja-JP"/>
              <a:t>(</a:t>
            </a:r>
            <a:r>
              <a:rPr lang="ja-JP" altLang="en-US"/>
              <a:t>抜粋</a:t>
            </a:r>
            <a:r>
              <a:rPr lang="en-US" altLang="ja-JP"/>
              <a:t>)</a:t>
            </a:r>
          </a:p>
        </p:txBody>
      </p:sp>
      <p:sp>
        <p:nvSpPr>
          <p:cNvPr id="7" name="テキスト プレースホルダー 6">
            <a:extLst>
              <a:ext uri="{FF2B5EF4-FFF2-40B4-BE49-F238E27FC236}">
                <a16:creationId xmlns:a16="http://schemas.microsoft.com/office/drawing/2014/main" id="{C32C2628-8153-40EB-B251-BB3D20AFBB74}"/>
              </a:ext>
            </a:extLst>
          </p:cNvPr>
          <p:cNvSpPr>
            <a:spLocks noGrp="1"/>
          </p:cNvSpPr>
          <p:nvPr>
            <p:ph type="body" sz="quarter" idx="10"/>
          </p:nvPr>
        </p:nvSpPr>
        <p:spPr/>
        <p:txBody>
          <a:bodyPr/>
          <a:lstStyle/>
          <a:p>
            <a:r>
              <a:rPr lang="en-US" altLang="ja-JP"/>
              <a:t>2</a:t>
            </a:r>
            <a:r>
              <a:rPr lang="ja-JP" altLang="en-US"/>
              <a:t>コマ目</a:t>
            </a:r>
          </a:p>
        </p:txBody>
      </p:sp>
      <p:sp>
        <p:nvSpPr>
          <p:cNvPr id="3" name="スライド番号プレースホルダー 2">
            <a:extLst>
              <a:ext uri="{FF2B5EF4-FFF2-40B4-BE49-F238E27FC236}">
                <a16:creationId xmlns:a16="http://schemas.microsoft.com/office/drawing/2014/main" id="{01F60051-D61F-4F02-9888-A44DAA381674}"/>
              </a:ext>
            </a:extLst>
          </p:cNvPr>
          <p:cNvSpPr>
            <a:spLocks noGrp="1"/>
          </p:cNvSpPr>
          <p:nvPr>
            <p:ph type="sldNum" sz="quarter" idx="12"/>
          </p:nvPr>
        </p:nvSpPr>
        <p:spPr/>
        <p:txBody>
          <a:bodyPr/>
          <a:lstStyle/>
          <a:p>
            <a:fld id="{9E0D9298-421E-4926-815D-31B4285E3528}" type="slidenum">
              <a:rPr kumimoji="1" lang="ja-JP" altLang="en-US" smtClean="0"/>
              <a:pPr/>
              <a:t>17</a:t>
            </a:fld>
            <a:endParaRPr kumimoji="1" lang="ja-JP" altLang="en-US" dirty="0"/>
          </a:p>
        </p:txBody>
      </p:sp>
      <p:pic>
        <p:nvPicPr>
          <p:cNvPr id="4" name="図 3">
            <a:extLst>
              <a:ext uri="{FF2B5EF4-FFF2-40B4-BE49-F238E27FC236}">
                <a16:creationId xmlns:a16="http://schemas.microsoft.com/office/drawing/2014/main" id="{006A2AA6-F0BE-4E48-970A-EE8D7BD818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9717" y="1633784"/>
            <a:ext cx="6287045" cy="4679085"/>
          </a:xfrm>
          <a:prstGeom prst="rect">
            <a:avLst/>
          </a:prstGeom>
        </p:spPr>
      </p:pic>
    </p:spTree>
    <p:extLst>
      <p:ext uri="{BB962C8B-B14F-4D97-AF65-F5344CB8AC3E}">
        <p14:creationId xmlns:p14="http://schemas.microsoft.com/office/powerpoint/2010/main" val="690566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EBB8B-4F6A-42AF-993B-722EFF703DC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0511169-E54B-4493-B599-D361F004876A}"/>
              </a:ext>
            </a:extLst>
          </p:cNvPr>
          <p:cNvSpPr>
            <a:spLocks noGrp="1"/>
          </p:cNvSpPr>
          <p:nvPr>
            <p:ph idx="1"/>
          </p:nvPr>
        </p:nvSpPr>
        <p:spPr/>
        <p:txBody>
          <a:bodyPr/>
          <a:lstStyle/>
          <a:p>
            <a:r>
              <a:rPr kumimoji="1" lang="ja-JP" altLang="en-US"/>
              <a:t>展開</a:t>
            </a:r>
            <a:endParaRPr kumimoji="1" lang="en-US" altLang="ja-JP"/>
          </a:p>
          <a:p>
            <a:pPr lvl="1"/>
            <a:r>
              <a:rPr kumimoji="1" lang="ja-JP" altLang="en-US" sz="2000">
                <a:latin typeface="UD デジタル 教科書体 N-R" panose="02020400000000000000" pitchFamily="17" charset="-128"/>
                <a:ea typeface="UD デジタル 教科書体 N-R" panose="02020400000000000000" pitchFamily="17" charset="-128"/>
              </a:rPr>
              <a:t>シートにて、おみくじの結果に大凶を追加するカスタマイズの課題を提示する。</a:t>
            </a:r>
          </a:p>
          <a:p>
            <a:pPr lvl="1"/>
            <a:r>
              <a:rPr kumimoji="1" lang="ja-JP" altLang="en-US" sz="2000">
                <a:latin typeface="UD デジタル 教科書体 N-R" panose="02020400000000000000" pitchFamily="17" charset="-128"/>
                <a:ea typeface="UD デジタル 教科書体 N-R" panose="02020400000000000000" pitchFamily="17" charset="-128"/>
              </a:rPr>
              <a:t>生徒にフローチャート上で変更が必要な箇所を考察させる。</a:t>
            </a:r>
          </a:p>
          <a:p>
            <a:pPr lvl="1"/>
            <a:r>
              <a:rPr kumimoji="1" lang="ja-JP" altLang="en-US" sz="2000">
                <a:latin typeface="UD デジタル 教科書体 N-R" panose="02020400000000000000" pitchFamily="17" charset="-128"/>
                <a:ea typeface="UD デジタル 教科書体 N-R" panose="02020400000000000000" pitchFamily="17" charset="-128"/>
              </a:rPr>
              <a:t>指導者が画像のアップロードおよびプログラムの変更を実演し、動作の説明を行う。大凶が表示されるまで何度もおみくじをひく。上手く動作しないときは、ソースコードを全員で確認する。</a:t>
            </a:r>
          </a:p>
          <a:p>
            <a:pPr lvl="1"/>
            <a:r>
              <a:rPr kumimoji="1" lang="ja-JP" altLang="en-US" sz="2000">
                <a:latin typeface="UD デジタル 教科書体 N-R" panose="02020400000000000000" pitchFamily="17" charset="-128"/>
                <a:ea typeface="UD デジタル 教科書体 N-R" panose="02020400000000000000" pitchFamily="17" charset="-128"/>
              </a:rPr>
              <a:t>生徒に実習を行わせる。</a:t>
            </a:r>
          </a:p>
        </p:txBody>
      </p:sp>
      <p:sp>
        <p:nvSpPr>
          <p:cNvPr id="4" name="テキスト プレースホルダー 3">
            <a:extLst>
              <a:ext uri="{FF2B5EF4-FFF2-40B4-BE49-F238E27FC236}">
                <a16:creationId xmlns:a16="http://schemas.microsoft.com/office/drawing/2014/main" id="{4AA3D9A3-8AB6-4670-BCCE-42A661973429}"/>
              </a:ext>
            </a:extLst>
          </p:cNvPr>
          <p:cNvSpPr>
            <a:spLocks noGrp="1"/>
          </p:cNvSpPr>
          <p:nvPr>
            <p:ph type="body" sz="quarter" idx="10"/>
          </p:nvPr>
        </p:nvSpPr>
        <p:spPr/>
        <p:txBody>
          <a:bodyPr/>
          <a:lstStyle/>
          <a:p>
            <a:r>
              <a:rPr lang="en-US" altLang="ja-JP"/>
              <a:t>2</a:t>
            </a:r>
            <a:r>
              <a:rPr lang="ja-JP" altLang="en-US"/>
              <a:t>コマ目</a:t>
            </a:r>
          </a:p>
        </p:txBody>
      </p:sp>
      <p:sp>
        <p:nvSpPr>
          <p:cNvPr id="5" name="スライド番号プレースホルダー 4">
            <a:extLst>
              <a:ext uri="{FF2B5EF4-FFF2-40B4-BE49-F238E27FC236}">
                <a16:creationId xmlns:a16="http://schemas.microsoft.com/office/drawing/2014/main" id="{C56044E0-3F45-46C7-B6F7-4C4A9A0F421D}"/>
              </a:ext>
            </a:extLst>
          </p:cNvPr>
          <p:cNvSpPr>
            <a:spLocks noGrp="1"/>
          </p:cNvSpPr>
          <p:nvPr>
            <p:ph type="sldNum" sz="quarter" idx="12"/>
          </p:nvPr>
        </p:nvSpPr>
        <p:spPr/>
        <p:txBody>
          <a:bodyPr/>
          <a:lstStyle/>
          <a:p>
            <a:fld id="{9E0D9298-421E-4926-815D-31B4285E3528}" type="slidenum">
              <a:rPr lang="ja-JP" altLang="en-US" smtClean="0"/>
              <a:pPr/>
              <a:t>18</a:t>
            </a:fld>
            <a:endParaRPr lang="ja-JP" altLang="en-US" dirty="0"/>
          </a:p>
        </p:txBody>
      </p:sp>
    </p:spTree>
    <p:extLst>
      <p:ext uri="{BB962C8B-B14F-4D97-AF65-F5344CB8AC3E}">
        <p14:creationId xmlns:p14="http://schemas.microsoft.com/office/powerpoint/2010/main" val="2084200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EBB8B-4F6A-42AF-993B-722EFF703DC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0511169-E54B-4493-B599-D361F004876A}"/>
              </a:ext>
            </a:extLst>
          </p:cNvPr>
          <p:cNvSpPr>
            <a:spLocks noGrp="1"/>
          </p:cNvSpPr>
          <p:nvPr>
            <p:ph idx="1"/>
          </p:nvPr>
        </p:nvSpPr>
        <p:spPr/>
        <p:txBody>
          <a:bodyPr/>
          <a:lstStyle/>
          <a:p>
            <a:r>
              <a:rPr kumimoji="1" lang="ja-JP" altLang="en-US"/>
              <a:t>まとめ</a:t>
            </a:r>
            <a:endParaRPr kumimoji="1" lang="en-US" altLang="ja-JP"/>
          </a:p>
          <a:p>
            <a:pPr lvl="1"/>
            <a:r>
              <a:rPr kumimoji="1" lang="ja-JP" altLang="en-US" sz="2000">
                <a:latin typeface="UD デジタル 教科書体 N-R" panose="02020400000000000000" pitchFamily="17" charset="-128"/>
                <a:ea typeface="UD デジタル 教科書体 N-R" panose="02020400000000000000" pitchFamily="17" charset="-128"/>
              </a:rPr>
              <a:t>おみくじアプリの挙動を通じて、フローチャートにおける条件分岐と、テキストプログラミングにおける</a:t>
            </a:r>
            <a:r>
              <a:rPr kumimoji="1" lang="en-US" altLang="ja-JP" sz="2000">
                <a:latin typeface="UD デジタル 教科書体 N-R" panose="02020400000000000000" pitchFamily="17" charset="-128"/>
                <a:ea typeface="UD デジタル 教科書体 N-R" panose="02020400000000000000" pitchFamily="17" charset="-128"/>
              </a:rPr>
              <a:t>if</a:t>
            </a:r>
            <a:r>
              <a:rPr kumimoji="1" lang="ja-JP" altLang="en-US" sz="2000">
                <a:latin typeface="UD デジタル 教科書体 N-R" panose="02020400000000000000" pitchFamily="17" charset="-128"/>
                <a:ea typeface="UD デジタル 教科書体 N-R" panose="02020400000000000000" pitchFamily="17" charset="-128"/>
              </a:rPr>
              <a:t>文の処理の関係を理解させる。</a:t>
            </a:r>
          </a:p>
          <a:p>
            <a:pPr lvl="1"/>
            <a:r>
              <a:rPr kumimoji="1" lang="ja-JP" altLang="en-US" sz="2000">
                <a:latin typeface="UD デジタル 教科書体 N-R" panose="02020400000000000000" pitchFamily="17" charset="-128"/>
                <a:ea typeface="UD デジタル 教科書体 N-R" panose="02020400000000000000" pitchFamily="17" charset="-128"/>
              </a:rPr>
              <a:t>乱数の値を扱う変数と、ファイル名を扱う変数の</a:t>
            </a:r>
            <a:r>
              <a:rPr kumimoji="1" lang="en-US" altLang="ja-JP" sz="2000">
                <a:latin typeface="UD デジタル 教科書体 N-R" panose="02020400000000000000" pitchFamily="17" charset="-128"/>
                <a:ea typeface="UD デジタル 教科書体 N-R" panose="02020400000000000000" pitchFamily="17" charset="-128"/>
              </a:rPr>
              <a:t>2</a:t>
            </a:r>
            <a:r>
              <a:rPr kumimoji="1" lang="ja-JP" altLang="en-US" sz="2000">
                <a:latin typeface="UD デジタル 教科書体 N-R" panose="02020400000000000000" pitchFamily="17" charset="-128"/>
                <a:ea typeface="UD デジタル 教科書体 N-R" panose="02020400000000000000" pitchFamily="17" charset="-128"/>
              </a:rPr>
              <a:t>つの変数があることを理解させる。</a:t>
            </a:r>
          </a:p>
          <a:p>
            <a:pPr lvl="1"/>
            <a:r>
              <a:rPr kumimoji="1" lang="ja-JP" altLang="en-US" sz="2000">
                <a:latin typeface="UD デジタル 教科書体 N-R" panose="02020400000000000000" pitchFamily="17" charset="-128"/>
                <a:ea typeface="UD デジタル 教科書体 N-R" panose="02020400000000000000" pitchFamily="17" charset="-128"/>
              </a:rPr>
              <a:t>逐次処理と条件分岐によって、任意のファイル名が変数にランダムに格納されることを理解させる。</a:t>
            </a:r>
          </a:p>
          <a:p>
            <a:pPr lvl="1"/>
            <a:r>
              <a:rPr kumimoji="1" lang="ja-JP" altLang="en-US" sz="2000">
                <a:latin typeface="UD デジタル 教科書体 N-R" panose="02020400000000000000" pitchFamily="17" charset="-128"/>
                <a:ea typeface="UD デジタル 教科書体 N-R" panose="02020400000000000000" pitchFamily="17" charset="-128"/>
              </a:rPr>
              <a:t>変数の変化を確認するために、</a:t>
            </a:r>
            <a:r>
              <a:rPr kumimoji="1" lang="en-US" altLang="ja-JP" sz="2000">
                <a:latin typeface="UD デジタル 教科書体 N-R" panose="02020400000000000000" pitchFamily="17" charset="-128"/>
                <a:ea typeface="UD デジタル 教科書体 N-R" panose="02020400000000000000" pitchFamily="17" charset="-128"/>
              </a:rPr>
              <a:t>alert()</a:t>
            </a:r>
            <a:r>
              <a:rPr kumimoji="1" lang="ja-JP" altLang="en-US" sz="2000">
                <a:latin typeface="UD デジタル 教科書体 N-R" panose="02020400000000000000" pitchFamily="17" charset="-128"/>
                <a:ea typeface="UD デジタル 教科書体 N-R" panose="02020400000000000000" pitchFamily="17" charset="-128"/>
              </a:rPr>
              <a:t>命令や</a:t>
            </a:r>
            <a:r>
              <a:rPr kumimoji="1" lang="en-US" altLang="ja-JP" sz="2000">
                <a:latin typeface="UD デジタル 教科書体 N-R" panose="02020400000000000000" pitchFamily="17" charset="-128"/>
                <a:ea typeface="UD デジタル 教科書体 N-R" panose="02020400000000000000" pitchFamily="17" charset="-128"/>
              </a:rPr>
              <a:t>console.log()</a:t>
            </a:r>
            <a:r>
              <a:rPr kumimoji="1" lang="ja-JP" altLang="en-US" sz="2000">
                <a:latin typeface="UD デジタル 教科書体 N-R" panose="02020400000000000000" pitchFamily="17" charset="-128"/>
                <a:ea typeface="UD デジタル 教科書体 N-R" panose="02020400000000000000" pitchFamily="17" charset="-128"/>
              </a:rPr>
              <a:t>命令を併用してデモンストレーションしても良い。</a:t>
            </a:r>
          </a:p>
          <a:p>
            <a:pPr lvl="1"/>
            <a:r>
              <a:rPr kumimoji="1" lang="ja-JP" altLang="en-US" sz="2000">
                <a:latin typeface="UD デジタル 教科書体 N-R" panose="02020400000000000000" pitchFamily="17" charset="-128"/>
                <a:ea typeface="UD デジタル 教科書体 N-R" panose="02020400000000000000" pitchFamily="17" charset="-128"/>
              </a:rPr>
              <a:t>乱数生成や分岐の条件を変更することで、アプリの挙動も変化することを理解させ、パラメーターの変更に自ら興味・関心を持って挑戦できるようになれば、本コマの指導は成功とする。</a:t>
            </a:r>
          </a:p>
        </p:txBody>
      </p:sp>
      <p:sp>
        <p:nvSpPr>
          <p:cNvPr id="4" name="テキスト プレースホルダー 3">
            <a:extLst>
              <a:ext uri="{FF2B5EF4-FFF2-40B4-BE49-F238E27FC236}">
                <a16:creationId xmlns:a16="http://schemas.microsoft.com/office/drawing/2014/main" id="{4AA3D9A3-8AB6-4670-BCCE-42A661973429}"/>
              </a:ext>
            </a:extLst>
          </p:cNvPr>
          <p:cNvSpPr>
            <a:spLocks noGrp="1"/>
          </p:cNvSpPr>
          <p:nvPr>
            <p:ph type="body" sz="quarter" idx="10"/>
          </p:nvPr>
        </p:nvSpPr>
        <p:spPr/>
        <p:txBody>
          <a:bodyPr/>
          <a:lstStyle/>
          <a:p>
            <a:r>
              <a:rPr lang="en-US" altLang="ja-JP"/>
              <a:t>2</a:t>
            </a:r>
            <a:r>
              <a:rPr lang="ja-JP" altLang="en-US"/>
              <a:t>コマ目</a:t>
            </a:r>
          </a:p>
        </p:txBody>
      </p:sp>
      <p:sp>
        <p:nvSpPr>
          <p:cNvPr id="5" name="スライド番号プレースホルダー 4">
            <a:extLst>
              <a:ext uri="{FF2B5EF4-FFF2-40B4-BE49-F238E27FC236}">
                <a16:creationId xmlns:a16="http://schemas.microsoft.com/office/drawing/2014/main" id="{C56044E0-3F45-46C7-B6F7-4C4A9A0F421D}"/>
              </a:ext>
            </a:extLst>
          </p:cNvPr>
          <p:cNvSpPr>
            <a:spLocks noGrp="1"/>
          </p:cNvSpPr>
          <p:nvPr>
            <p:ph type="sldNum" sz="quarter" idx="12"/>
          </p:nvPr>
        </p:nvSpPr>
        <p:spPr/>
        <p:txBody>
          <a:bodyPr/>
          <a:lstStyle/>
          <a:p>
            <a:fld id="{9E0D9298-421E-4926-815D-31B4285E3528}" type="slidenum">
              <a:rPr lang="ja-JP" altLang="en-US" smtClean="0"/>
              <a:pPr/>
              <a:t>19</a:t>
            </a:fld>
            <a:endParaRPr lang="ja-JP" altLang="en-US" dirty="0"/>
          </a:p>
        </p:txBody>
      </p:sp>
    </p:spTree>
    <p:extLst>
      <p:ext uri="{BB962C8B-B14F-4D97-AF65-F5344CB8AC3E}">
        <p14:creationId xmlns:p14="http://schemas.microsoft.com/office/powerpoint/2010/main" val="418069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B3B362-B061-4417-AB80-60389223EDA6}"/>
              </a:ext>
            </a:extLst>
          </p:cNvPr>
          <p:cNvSpPr>
            <a:spLocks noGrp="1"/>
          </p:cNvSpPr>
          <p:nvPr>
            <p:ph type="title"/>
          </p:nvPr>
        </p:nvSpPr>
        <p:spPr/>
        <p:txBody>
          <a:bodyPr/>
          <a:lstStyle/>
          <a:p>
            <a:r>
              <a:rPr kumimoji="1" lang="ja-JP" altLang="en-US"/>
              <a:t>学習目標</a:t>
            </a:r>
          </a:p>
        </p:txBody>
      </p:sp>
      <p:sp>
        <p:nvSpPr>
          <p:cNvPr id="3" name="テキスト プレースホルダー 2">
            <a:extLst>
              <a:ext uri="{FF2B5EF4-FFF2-40B4-BE49-F238E27FC236}">
                <a16:creationId xmlns:a16="http://schemas.microsoft.com/office/drawing/2014/main" id="{78A25FB0-1CD5-2144-B087-BB20EE671D89}"/>
              </a:ext>
            </a:extLst>
          </p:cNvPr>
          <p:cNvSpPr>
            <a:spLocks noGrp="1"/>
          </p:cNvSpPr>
          <p:nvPr>
            <p:ph type="body" sz="quarter" idx="10"/>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A1AB3C00-7033-48D5-B822-0D8025508E2E}"/>
              </a:ext>
            </a:extLst>
          </p:cNvPr>
          <p:cNvSpPr>
            <a:spLocks noGrp="1"/>
          </p:cNvSpPr>
          <p:nvPr>
            <p:ph type="sldNum" sz="quarter" idx="12"/>
          </p:nvPr>
        </p:nvSpPr>
        <p:spPr/>
        <p:txBody>
          <a:bodyPr/>
          <a:lstStyle/>
          <a:p>
            <a:fld id="{9E0D9298-421E-4926-815D-31B4285E3528}" type="slidenum">
              <a:rPr lang="ja-JP" altLang="en-US" smtClean="0"/>
              <a:pPr/>
              <a:t>2</a:t>
            </a:fld>
            <a:endParaRPr lang="ja-JP" altLang="en-US" dirty="0"/>
          </a:p>
        </p:txBody>
      </p:sp>
      <p:sp>
        <p:nvSpPr>
          <p:cNvPr id="6" name="コンテンツ プレースホルダー 5">
            <a:extLst>
              <a:ext uri="{FF2B5EF4-FFF2-40B4-BE49-F238E27FC236}">
                <a16:creationId xmlns:a16="http://schemas.microsoft.com/office/drawing/2014/main" id="{971D91FA-713C-4BBC-996B-06C4433C2B39}"/>
              </a:ext>
            </a:extLst>
          </p:cNvPr>
          <p:cNvSpPr>
            <a:spLocks noGrp="1"/>
          </p:cNvSpPr>
          <p:nvPr>
            <p:ph idx="1"/>
          </p:nvPr>
        </p:nvSpPr>
        <p:spPr/>
        <p:txBody>
          <a:bodyPr/>
          <a:lstStyle/>
          <a:p>
            <a:endParaRPr lang="ja-JP" altLang="en-US"/>
          </a:p>
        </p:txBody>
      </p:sp>
      <p:pic>
        <p:nvPicPr>
          <p:cNvPr id="8" name="table">
            <a:extLst>
              <a:ext uri="{FF2B5EF4-FFF2-40B4-BE49-F238E27FC236}">
                <a16:creationId xmlns:a16="http://schemas.microsoft.com/office/drawing/2014/main" id="{7FF99CB6-8178-4E42-80B1-9600E4C537E5}"/>
              </a:ext>
            </a:extLst>
          </p:cNvPr>
          <p:cNvPicPr>
            <a:picLocks noChangeAspect="1"/>
          </p:cNvPicPr>
          <p:nvPr/>
        </p:nvPicPr>
        <p:blipFill>
          <a:blip r:embed="rId2"/>
          <a:stretch>
            <a:fillRect/>
          </a:stretch>
        </p:blipFill>
        <p:spPr>
          <a:xfrm>
            <a:off x="206094" y="1052736"/>
            <a:ext cx="8675282" cy="4104456"/>
          </a:xfrm>
          <a:prstGeom prst="rect">
            <a:avLst/>
          </a:prstGeom>
        </p:spPr>
      </p:pic>
    </p:spTree>
    <p:extLst>
      <p:ext uri="{BB962C8B-B14F-4D97-AF65-F5344CB8AC3E}">
        <p14:creationId xmlns:p14="http://schemas.microsoft.com/office/powerpoint/2010/main" val="1176074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84B0198-80EF-4846-9E1A-965E4B7FBBD6}"/>
              </a:ext>
            </a:extLst>
          </p:cNvPr>
          <p:cNvSpPr>
            <a:spLocks noGrp="1"/>
          </p:cNvSpPr>
          <p:nvPr>
            <p:ph type="title"/>
          </p:nvPr>
        </p:nvSpPr>
        <p:spPr/>
        <p:txBody>
          <a:bodyPr/>
          <a:lstStyle/>
          <a:p>
            <a:r>
              <a:rPr lang="en-US" altLang="ja-JP"/>
              <a:t>3</a:t>
            </a:r>
            <a:r>
              <a:rPr lang="ja-JP" altLang="en-US"/>
              <a:t>コマ目・おみくじに一言メッセージを追加してみよう</a:t>
            </a:r>
          </a:p>
        </p:txBody>
      </p:sp>
      <p:sp>
        <p:nvSpPr>
          <p:cNvPr id="5" name="スライド番号プレースホルダー 4">
            <a:extLst>
              <a:ext uri="{FF2B5EF4-FFF2-40B4-BE49-F238E27FC236}">
                <a16:creationId xmlns:a16="http://schemas.microsoft.com/office/drawing/2014/main" id="{F3354876-A8C5-0D47-977D-84852B853B62}"/>
              </a:ext>
            </a:extLst>
          </p:cNvPr>
          <p:cNvSpPr>
            <a:spLocks noGrp="1"/>
          </p:cNvSpPr>
          <p:nvPr>
            <p:ph type="sldNum" sz="quarter" idx="16"/>
          </p:nvPr>
        </p:nvSpPr>
        <p:spPr/>
        <p:txBody>
          <a:bodyPr/>
          <a:lstStyle/>
          <a:p>
            <a:fld id="{9E0D9298-421E-4926-815D-31B4285E3528}" type="slidenum">
              <a:rPr lang="ja-JP" altLang="en-US" smtClean="0"/>
              <a:pPr/>
              <a:t>20</a:t>
            </a:fld>
            <a:endParaRPr lang="ja-JP" altLang="en-US" dirty="0"/>
          </a:p>
        </p:txBody>
      </p:sp>
      <p:sp>
        <p:nvSpPr>
          <p:cNvPr id="7" name="コンテンツ プレースホルダー 6">
            <a:extLst>
              <a:ext uri="{FF2B5EF4-FFF2-40B4-BE49-F238E27FC236}">
                <a16:creationId xmlns:a16="http://schemas.microsoft.com/office/drawing/2014/main" id="{12C845DE-8040-E648-B100-01E22CAB43B5}"/>
              </a:ext>
            </a:extLst>
          </p:cNvPr>
          <p:cNvSpPr>
            <a:spLocks noGrp="1"/>
          </p:cNvSpPr>
          <p:nvPr>
            <p:ph sz="quarter" idx="17"/>
          </p:nvPr>
        </p:nvSpPr>
        <p:spPr/>
        <p:txBody>
          <a:bodyPr/>
          <a:lstStyle/>
          <a:p>
            <a:endParaRPr lang="ja-JP" altLang="en-US"/>
          </a:p>
        </p:txBody>
      </p:sp>
    </p:spTree>
    <p:extLst>
      <p:ext uri="{BB962C8B-B14F-4D97-AF65-F5344CB8AC3E}">
        <p14:creationId xmlns:p14="http://schemas.microsoft.com/office/powerpoint/2010/main" val="977411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EBB8B-4F6A-42AF-993B-722EFF703DC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0511169-E54B-4493-B599-D361F004876A}"/>
              </a:ext>
            </a:extLst>
          </p:cNvPr>
          <p:cNvSpPr>
            <a:spLocks noGrp="1"/>
          </p:cNvSpPr>
          <p:nvPr>
            <p:ph idx="1"/>
          </p:nvPr>
        </p:nvSpPr>
        <p:spPr/>
        <p:txBody>
          <a:bodyPr/>
          <a:lstStyle/>
          <a:p>
            <a:r>
              <a:rPr kumimoji="1" lang="ja-JP" altLang="en-US"/>
              <a:t>導入</a:t>
            </a:r>
          </a:p>
          <a:p>
            <a:pPr lvl="1"/>
            <a:r>
              <a:rPr kumimoji="1" lang="ja-JP" altLang="en-US" sz="2000">
                <a:latin typeface="UD デジタル 教科書体 N-R" panose="02020400000000000000" pitchFamily="17" charset="-128"/>
                <a:ea typeface="UD デジタル 教科書体 N-R" panose="02020400000000000000" pitchFamily="17" charset="-128"/>
              </a:rPr>
              <a:t>前回までの学習内容として、プログラムを追加することで結果のパターンを増やせることを確認する。</a:t>
            </a:r>
          </a:p>
          <a:p>
            <a:pPr lvl="1"/>
            <a:r>
              <a:rPr kumimoji="1" lang="ja-JP" altLang="en-US" sz="2000">
                <a:latin typeface="UD デジタル 教科書体 N-R" panose="02020400000000000000" pitchFamily="17" charset="-128"/>
                <a:ea typeface="UD デジタル 教科書体 N-R" panose="02020400000000000000" pitchFamily="17" charset="-128"/>
              </a:rPr>
              <a:t>今回のカスタマイズでは、結果画像の下部に独自のメッセージを表示できることを学習する。</a:t>
            </a:r>
          </a:p>
          <a:p>
            <a:pPr lvl="1"/>
            <a:r>
              <a:rPr kumimoji="1" lang="ja-JP" altLang="en-US" sz="2000">
                <a:latin typeface="UD デジタル 教科書体 N-R" panose="02020400000000000000" pitchFamily="17" charset="-128"/>
                <a:ea typeface="UD デジタル 教科書体 N-R" panose="02020400000000000000" pitchFamily="17" charset="-128"/>
              </a:rPr>
              <a:t>乱数と条件分岐により独自の一言メッセージを出せることを通じて、乱数や変数の仕組みを再確認し、理解度を深められるように指導を行う。</a:t>
            </a:r>
          </a:p>
          <a:p>
            <a:pPr lvl="1"/>
            <a:r>
              <a:rPr kumimoji="1" lang="ja-JP" altLang="en-US" sz="2000">
                <a:latin typeface="UD デジタル 教科書体 N-R" panose="02020400000000000000" pitchFamily="17" charset="-128"/>
                <a:ea typeface="UD デジタル 教科書体 N-R" panose="02020400000000000000" pitchFamily="17" charset="-128"/>
              </a:rPr>
              <a:t>また、早く進んでいる生徒がおみくじアプリを独自にカスタムし、</a:t>
            </a:r>
            <a:r>
              <a:rPr kumimoji="1" lang="en-US" altLang="ja-JP" sz="2000">
                <a:latin typeface="UD デジタル 教科書体 N-R" panose="02020400000000000000" pitchFamily="17" charset="-128"/>
                <a:ea typeface="UD デジタル 教科書体 N-R" panose="02020400000000000000" pitchFamily="17" charset="-128"/>
              </a:rPr>
              <a:t>『</a:t>
            </a:r>
            <a:r>
              <a:rPr kumimoji="1" lang="ja-JP" altLang="en-US" sz="2000">
                <a:latin typeface="UD デジタル 教科書体 N-R" panose="02020400000000000000" pitchFamily="17" charset="-128"/>
                <a:ea typeface="UD デジタル 教科書体 N-R" panose="02020400000000000000" pitchFamily="17" charset="-128"/>
              </a:rPr>
              <a:t>今日のデザートアプリ</a:t>
            </a:r>
            <a:r>
              <a:rPr kumimoji="1" lang="en-US" altLang="ja-JP" sz="2000">
                <a:latin typeface="UD デジタル 教科書体 N-R" panose="02020400000000000000" pitchFamily="17" charset="-128"/>
                <a:ea typeface="UD デジタル 教科書体 N-R" panose="02020400000000000000" pitchFamily="17" charset="-128"/>
              </a:rPr>
              <a:t>』</a:t>
            </a:r>
            <a:r>
              <a:rPr kumimoji="1" lang="ja-JP" altLang="en-US" sz="2000">
                <a:latin typeface="UD デジタル 教科書体 N-R" panose="02020400000000000000" pitchFamily="17" charset="-128"/>
                <a:ea typeface="UD デジタル 教科書体 N-R" panose="02020400000000000000" pitchFamily="17" charset="-128"/>
              </a:rPr>
              <a:t>など、独自のアプリにカスタムを進めることも想定する。４コマ目の実習も行う場合は３コマ目のタイミングで素材集めなどを指示する。</a:t>
            </a:r>
          </a:p>
        </p:txBody>
      </p:sp>
      <p:sp>
        <p:nvSpPr>
          <p:cNvPr id="4" name="テキスト プレースホルダー 3">
            <a:extLst>
              <a:ext uri="{FF2B5EF4-FFF2-40B4-BE49-F238E27FC236}">
                <a16:creationId xmlns:a16="http://schemas.microsoft.com/office/drawing/2014/main" id="{4AA3D9A3-8AB6-4670-BCCE-42A661973429}"/>
              </a:ext>
            </a:extLst>
          </p:cNvPr>
          <p:cNvSpPr>
            <a:spLocks noGrp="1"/>
          </p:cNvSpPr>
          <p:nvPr>
            <p:ph type="body" sz="quarter" idx="10"/>
          </p:nvPr>
        </p:nvSpPr>
        <p:spPr/>
        <p:txBody>
          <a:bodyPr/>
          <a:lstStyle/>
          <a:p>
            <a:r>
              <a:rPr lang="en-US" altLang="ja-JP"/>
              <a:t>2</a:t>
            </a:r>
            <a:r>
              <a:rPr lang="ja-JP" altLang="en-US"/>
              <a:t>コマ目</a:t>
            </a:r>
          </a:p>
        </p:txBody>
      </p:sp>
      <p:sp>
        <p:nvSpPr>
          <p:cNvPr id="5" name="スライド番号プレースホルダー 4">
            <a:extLst>
              <a:ext uri="{FF2B5EF4-FFF2-40B4-BE49-F238E27FC236}">
                <a16:creationId xmlns:a16="http://schemas.microsoft.com/office/drawing/2014/main" id="{C56044E0-3F45-46C7-B6F7-4C4A9A0F421D}"/>
              </a:ext>
            </a:extLst>
          </p:cNvPr>
          <p:cNvSpPr>
            <a:spLocks noGrp="1"/>
          </p:cNvSpPr>
          <p:nvPr>
            <p:ph type="sldNum" sz="quarter" idx="12"/>
          </p:nvPr>
        </p:nvSpPr>
        <p:spPr/>
        <p:txBody>
          <a:bodyPr/>
          <a:lstStyle/>
          <a:p>
            <a:fld id="{9E0D9298-421E-4926-815D-31B4285E3528}" type="slidenum">
              <a:rPr lang="ja-JP" altLang="en-US" smtClean="0"/>
              <a:pPr/>
              <a:t>21</a:t>
            </a:fld>
            <a:endParaRPr lang="ja-JP" altLang="en-US" dirty="0"/>
          </a:p>
        </p:txBody>
      </p:sp>
    </p:spTree>
    <p:extLst>
      <p:ext uri="{BB962C8B-B14F-4D97-AF65-F5344CB8AC3E}">
        <p14:creationId xmlns:p14="http://schemas.microsoft.com/office/powerpoint/2010/main" val="2204039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667A07-BECE-4690-862E-1D1931C84DEB}"/>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00FBC05-95DA-4671-87A7-46107F035933}"/>
              </a:ext>
            </a:extLst>
          </p:cNvPr>
          <p:cNvSpPr>
            <a:spLocks noGrp="1"/>
          </p:cNvSpPr>
          <p:nvPr>
            <p:ph idx="1"/>
          </p:nvPr>
        </p:nvSpPr>
        <p:spPr/>
        <p:txBody>
          <a:bodyPr/>
          <a:lstStyle/>
          <a:p>
            <a:r>
              <a:rPr kumimoji="1" lang="ja-JP" altLang="en-US"/>
              <a:t>おみくじに一言メッセージを追加してみよう</a:t>
            </a:r>
          </a:p>
        </p:txBody>
      </p:sp>
      <p:sp>
        <p:nvSpPr>
          <p:cNvPr id="4" name="テキスト プレースホルダー 3">
            <a:extLst>
              <a:ext uri="{FF2B5EF4-FFF2-40B4-BE49-F238E27FC236}">
                <a16:creationId xmlns:a16="http://schemas.microsoft.com/office/drawing/2014/main" id="{4A6D9DB7-E7C7-4A86-9BC7-45E965314C6F}"/>
              </a:ext>
            </a:extLst>
          </p:cNvPr>
          <p:cNvSpPr>
            <a:spLocks noGrp="1"/>
          </p:cNvSpPr>
          <p:nvPr>
            <p:ph type="body" sz="quarter" idx="10"/>
          </p:nvPr>
        </p:nvSpPr>
        <p:spPr/>
        <p:txBody>
          <a:bodyPr/>
          <a:lstStyle/>
          <a:p>
            <a:r>
              <a:rPr kumimoji="1" lang="en-US" altLang="ja-JP"/>
              <a:t>3</a:t>
            </a:r>
            <a:r>
              <a:rPr kumimoji="1" lang="ja-JP" altLang="en-US"/>
              <a:t>コマ目</a:t>
            </a:r>
          </a:p>
        </p:txBody>
      </p:sp>
      <p:sp>
        <p:nvSpPr>
          <p:cNvPr id="5" name="スライド番号プレースホルダー 4">
            <a:extLst>
              <a:ext uri="{FF2B5EF4-FFF2-40B4-BE49-F238E27FC236}">
                <a16:creationId xmlns:a16="http://schemas.microsoft.com/office/drawing/2014/main" id="{4E58714D-E080-40EA-82A3-B7C75977301D}"/>
              </a:ext>
            </a:extLst>
          </p:cNvPr>
          <p:cNvSpPr>
            <a:spLocks noGrp="1"/>
          </p:cNvSpPr>
          <p:nvPr>
            <p:ph type="sldNum" sz="quarter" idx="12"/>
          </p:nvPr>
        </p:nvSpPr>
        <p:spPr/>
        <p:txBody>
          <a:bodyPr/>
          <a:lstStyle/>
          <a:p>
            <a:fld id="{9E0D9298-421E-4926-815D-31B4285E3528}" type="slidenum">
              <a:rPr lang="ja-JP" altLang="en-US" smtClean="0"/>
              <a:pPr/>
              <a:t>22</a:t>
            </a:fld>
            <a:endParaRPr lang="ja-JP" altLang="en-US" dirty="0"/>
          </a:p>
        </p:txBody>
      </p:sp>
      <p:sp>
        <p:nvSpPr>
          <p:cNvPr id="14" name="テキスト ボックス 13">
            <a:extLst>
              <a:ext uri="{FF2B5EF4-FFF2-40B4-BE49-F238E27FC236}">
                <a16:creationId xmlns:a16="http://schemas.microsoft.com/office/drawing/2014/main" id="{E9B646F3-F9CE-46EB-93BA-5F253E34947F}"/>
              </a:ext>
            </a:extLst>
          </p:cNvPr>
          <p:cNvSpPr txBox="1"/>
          <p:nvPr/>
        </p:nvSpPr>
        <p:spPr>
          <a:xfrm>
            <a:off x="5167877" y="5029261"/>
            <a:ext cx="3058495"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おみくじ結果の画像の下に任意のメッセージを表示する。</a:t>
            </a:r>
            <a:endParaRPr kumimoji="1" lang="en-US" altLang="ja-JP" sz="140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メッセージの内容はなんでも構いません</a:t>
            </a:r>
            <a:endParaRPr kumimoji="1" lang="en-US" altLang="ja-JP" sz="1400">
              <a:solidFill>
                <a:schemeClr val="tx1"/>
              </a:solidFill>
              <a:latin typeface="UD デジタル 教科書体 N-R" panose="02020400000000000000" pitchFamily="17" charset="-128"/>
              <a:ea typeface="UD デジタル 教科書体 N-R" panose="02020400000000000000" pitchFamily="17" charset="-128"/>
            </a:endParaRPr>
          </a:p>
        </p:txBody>
      </p:sp>
      <p:pic>
        <p:nvPicPr>
          <p:cNvPr id="15" name="図 14">
            <a:extLst>
              <a:ext uri="{FF2B5EF4-FFF2-40B4-BE49-F238E27FC236}">
                <a16:creationId xmlns:a16="http://schemas.microsoft.com/office/drawing/2014/main" id="{1C508DD4-35DB-4136-A87F-45E8E586D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847412"/>
            <a:ext cx="1194879" cy="2185040"/>
          </a:xfrm>
          <a:prstGeom prst="rect">
            <a:avLst/>
          </a:prstGeom>
        </p:spPr>
      </p:pic>
    </p:spTree>
    <p:extLst>
      <p:ext uri="{BB962C8B-B14F-4D97-AF65-F5344CB8AC3E}">
        <p14:creationId xmlns:p14="http://schemas.microsoft.com/office/powerpoint/2010/main" val="2439320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553528-FE97-4A18-8C25-7012393BECD3}"/>
              </a:ext>
            </a:extLst>
          </p:cNvPr>
          <p:cNvSpPr>
            <a:spLocks noGrp="1"/>
          </p:cNvSpPr>
          <p:nvPr>
            <p:ph type="title"/>
          </p:nvPr>
        </p:nvSpPr>
        <p:spPr/>
        <p:txBody>
          <a:bodyPr/>
          <a:lstStyle/>
          <a:p>
            <a:r>
              <a:rPr kumimoji="1" lang="ja-JP" altLang="en-US"/>
              <a:t>実習（コードの変更）</a:t>
            </a:r>
          </a:p>
        </p:txBody>
      </p:sp>
      <p:sp>
        <p:nvSpPr>
          <p:cNvPr id="3" name="コンテンツ プレースホルダー 2">
            <a:extLst>
              <a:ext uri="{FF2B5EF4-FFF2-40B4-BE49-F238E27FC236}">
                <a16:creationId xmlns:a16="http://schemas.microsoft.com/office/drawing/2014/main" id="{D3F3897E-12D1-492D-A308-3492D48CF647}"/>
              </a:ext>
            </a:extLst>
          </p:cNvPr>
          <p:cNvSpPr>
            <a:spLocks noGrp="1"/>
          </p:cNvSpPr>
          <p:nvPr>
            <p:ph idx="1"/>
          </p:nvPr>
        </p:nvSpPr>
        <p:spPr/>
        <p:txBody>
          <a:bodyPr/>
          <a:lstStyle/>
          <a:p>
            <a:pPr marL="0" indent="0">
              <a:buNone/>
            </a:pPr>
            <a:endParaRPr lang="en-US" altLang="ja-JP"/>
          </a:p>
        </p:txBody>
      </p:sp>
      <p:sp>
        <p:nvSpPr>
          <p:cNvPr id="4" name="テキスト プレースホルダー 3">
            <a:extLst>
              <a:ext uri="{FF2B5EF4-FFF2-40B4-BE49-F238E27FC236}">
                <a16:creationId xmlns:a16="http://schemas.microsoft.com/office/drawing/2014/main" id="{9344BFA5-3311-4E24-A4A9-FDC54D3B23FF}"/>
              </a:ext>
            </a:extLst>
          </p:cNvPr>
          <p:cNvSpPr>
            <a:spLocks noGrp="1"/>
          </p:cNvSpPr>
          <p:nvPr>
            <p:ph type="body" sz="quarter" idx="10"/>
          </p:nvPr>
        </p:nvSpPr>
        <p:spPr/>
        <p:txBody>
          <a:bodyPr/>
          <a:lstStyle/>
          <a:p>
            <a:r>
              <a:rPr lang="en-US" altLang="ja-JP"/>
              <a:t>2</a:t>
            </a:r>
            <a:r>
              <a:rPr lang="ja-JP" altLang="en-US"/>
              <a:t>コマ目</a:t>
            </a:r>
          </a:p>
        </p:txBody>
      </p:sp>
      <p:sp>
        <p:nvSpPr>
          <p:cNvPr id="5" name="スライド番号プレースホルダー 4">
            <a:extLst>
              <a:ext uri="{FF2B5EF4-FFF2-40B4-BE49-F238E27FC236}">
                <a16:creationId xmlns:a16="http://schemas.microsoft.com/office/drawing/2014/main" id="{1B021C3B-F22A-48A9-9421-E2CAD7D60043}"/>
              </a:ext>
            </a:extLst>
          </p:cNvPr>
          <p:cNvSpPr>
            <a:spLocks noGrp="1"/>
          </p:cNvSpPr>
          <p:nvPr>
            <p:ph type="sldNum" sz="quarter" idx="12"/>
          </p:nvPr>
        </p:nvSpPr>
        <p:spPr/>
        <p:txBody>
          <a:bodyPr/>
          <a:lstStyle/>
          <a:p>
            <a:fld id="{9E0D9298-421E-4926-815D-31B4285E3528}" type="slidenum">
              <a:rPr lang="ja-JP" altLang="en-US" smtClean="0"/>
              <a:pPr/>
              <a:t>23</a:t>
            </a:fld>
            <a:endParaRPr lang="ja-JP" altLang="en-US" dirty="0"/>
          </a:p>
        </p:txBody>
      </p:sp>
      <p:sp>
        <p:nvSpPr>
          <p:cNvPr id="17" name="テキスト ボックス 16">
            <a:extLst>
              <a:ext uri="{FF2B5EF4-FFF2-40B4-BE49-F238E27FC236}">
                <a16:creationId xmlns:a16="http://schemas.microsoft.com/office/drawing/2014/main" id="{8CAD5DEC-7C56-4505-8DD6-6139D527A615}"/>
              </a:ext>
            </a:extLst>
          </p:cNvPr>
          <p:cNvSpPr txBox="1"/>
          <p:nvPr/>
        </p:nvSpPr>
        <p:spPr>
          <a:xfrm>
            <a:off x="251520" y="620688"/>
            <a:ext cx="6640990" cy="6124754"/>
          </a:xfrm>
          <a:prstGeom prst="rect">
            <a:avLst/>
          </a:prstGeom>
          <a:noFill/>
        </p:spPr>
        <p:txBody>
          <a:bodyPr wrap="square" rtlCol="0">
            <a:spAutoFit/>
          </a:bodyPr>
          <a:lstStyle/>
          <a:p>
            <a:r>
              <a:rPr lang="en-US" altLang="ja-JP" sz="1400" b="0">
                <a:solidFill>
                  <a:srgbClr val="008000"/>
                </a:solidFill>
                <a:effectLst/>
                <a:latin typeface="Monacakomi" panose="020B0509020204020204" pitchFamily="49" charset="-128"/>
                <a:ea typeface="Monacakomi" panose="020B0509020204020204" pitchFamily="49" charset="-128"/>
              </a:rPr>
              <a:t>// </a:t>
            </a:r>
            <a:r>
              <a:rPr lang="ja-JP" altLang="en-US" sz="1400" b="0">
                <a:solidFill>
                  <a:srgbClr val="008000"/>
                </a:solidFill>
                <a:effectLst/>
                <a:latin typeface="Monacakomi" panose="020B0509020204020204" pitchFamily="49" charset="-128"/>
                <a:ea typeface="Monacakomi" panose="020B0509020204020204" pitchFamily="49" charset="-128"/>
              </a:rPr>
              <a:t>ランダム値に応じて表示する画像を変える</a:t>
            </a:r>
            <a:endParaRPr lang="ja-JP" altLang="en-US" sz="1400" b="0">
              <a:solidFill>
                <a:srgbClr val="000000"/>
              </a:solidFill>
              <a:effectLst/>
              <a:latin typeface="Monacakomi" panose="020B0509020204020204" pitchFamily="49" charset="-128"/>
              <a:ea typeface="Monacakomi" panose="020B0509020204020204" pitchFamily="49" charset="-128"/>
            </a:endParaRPr>
          </a:p>
          <a:p>
            <a:r>
              <a:rPr lang="en-US" altLang="ja-JP" sz="1400" b="0">
                <a:solidFill>
                  <a:srgbClr val="0000FF"/>
                </a:solidFill>
                <a:effectLst/>
                <a:latin typeface="Monacakomi" panose="020B0509020204020204" pitchFamily="49" charset="-128"/>
                <a:ea typeface="Monacakomi" panose="020B0509020204020204" pitchFamily="49" charset="-128"/>
              </a:rPr>
              <a:t>var</a:t>
            </a:r>
            <a:r>
              <a:rPr lang="en-US" altLang="ja-JP" sz="1400" b="0">
                <a:solidFill>
                  <a:srgbClr val="000000"/>
                </a:solidFill>
                <a:effectLst/>
                <a:latin typeface="Monacakomi" panose="020B0509020204020204" pitchFamily="49" charset="-128"/>
                <a:ea typeface="Monacakomi" panose="020B0509020204020204" pitchFamily="49" charset="-128"/>
              </a:rPr>
              <a:t> image_name;</a:t>
            </a:r>
          </a:p>
          <a:p>
            <a:r>
              <a:rPr lang="en-US" altLang="ja-JP" sz="1400" b="0">
                <a:solidFill>
                  <a:srgbClr val="0000FF"/>
                </a:solidFill>
                <a:effectLst/>
                <a:latin typeface="Monacakomi" panose="020B0509020204020204" pitchFamily="49" charset="-128"/>
                <a:ea typeface="Monacakomi" panose="020B0509020204020204" pitchFamily="49" charset="-128"/>
              </a:rPr>
              <a:t>var</a:t>
            </a:r>
            <a:r>
              <a:rPr lang="en-US" altLang="ja-JP" sz="1400" b="0">
                <a:solidFill>
                  <a:srgbClr val="000000"/>
                </a:solidFill>
                <a:effectLst/>
                <a:latin typeface="Monacakomi" panose="020B0509020204020204" pitchFamily="49" charset="-128"/>
                <a:ea typeface="Monacakomi" panose="020B0509020204020204" pitchFamily="49" charset="-128"/>
              </a:rPr>
              <a:t> message;</a:t>
            </a:r>
          </a:p>
          <a:p>
            <a:r>
              <a:rPr lang="en-US" altLang="ja-JP" sz="1400" b="0">
                <a:solidFill>
                  <a:srgbClr val="0000FF"/>
                </a:solidFill>
                <a:effectLst/>
                <a:latin typeface="Monacakomi" panose="020B0509020204020204" pitchFamily="49" charset="-128"/>
                <a:ea typeface="Monacakomi" panose="020B0509020204020204" pitchFamily="49" charset="-128"/>
              </a:rPr>
              <a:t>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0</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ja-JP" altLang="en-US" sz="1400">
                <a:solidFill>
                  <a:srgbClr val="000000"/>
                </a:solidFill>
                <a:latin typeface="Monacakomi" panose="020B0509020204020204" pitchFamily="49" charset="-128"/>
                <a:ea typeface="Monacakomi" panose="020B0509020204020204" pitchFamily="49" charset="-128"/>
              </a:rPr>
              <a:t>    </a:t>
            </a:r>
            <a:r>
              <a:rPr lang="en-US" altLang="ja-JP" sz="1400" b="0">
                <a:solidFill>
                  <a:srgbClr val="000000"/>
                </a:solidFill>
                <a:effectLst/>
                <a:latin typeface="Monacakomi" panose="020B0509020204020204" pitchFamily="49" charset="-128"/>
                <a:ea typeface="Monacakomi" panose="020B0509020204020204" pitchFamily="49" charset="-128"/>
              </a:rPr>
              <a:t>image_name = </a:t>
            </a:r>
            <a:r>
              <a:rPr lang="en-US" altLang="ja-JP" sz="1400" b="0">
                <a:solidFill>
                  <a:srgbClr val="A31515"/>
                </a:solidFill>
                <a:effectLst/>
                <a:latin typeface="Monacakomi" panose="020B0509020204020204" pitchFamily="49" charset="-128"/>
                <a:ea typeface="Monacakomi" panose="020B0509020204020204" pitchFamily="49" charset="-128"/>
              </a:rPr>
              <a:t>"daikichi.png"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message = </a:t>
            </a:r>
            <a:r>
              <a:rPr lang="en-US" altLang="ja-JP" sz="1400" b="0">
                <a:solidFill>
                  <a:srgbClr val="A31515"/>
                </a:solidFill>
                <a:effectLst/>
                <a:latin typeface="Monacakomi" panose="020B0509020204020204" pitchFamily="49" charset="-128"/>
                <a:ea typeface="Monacakomi" panose="020B0509020204020204" pitchFamily="49" charset="-128"/>
              </a:rPr>
              <a:t>"</a:t>
            </a:r>
            <a:r>
              <a:rPr lang="ja-JP" altLang="en-US" sz="1400" b="0">
                <a:solidFill>
                  <a:srgbClr val="A31515"/>
                </a:solidFill>
                <a:effectLst/>
                <a:latin typeface="Monacakomi" panose="020B0509020204020204" pitchFamily="49" charset="-128"/>
                <a:ea typeface="Monacakomi" panose="020B0509020204020204" pitchFamily="49" charset="-128"/>
              </a:rPr>
              <a:t>大吉です</a:t>
            </a:r>
            <a:r>
              <a:rPr lang="en-US" altLang="ja-JP" sz="1400" b="0">
                <a:solidFill>
                  <a:srgbClr val="A31515"/>
                </a:solidFill>
                <a:effectLst/>
                <a:latin typeface="Monacakomi" panose="020B0509020204020204" pitchFamily="49" charset="-128"/>
                <a:ea typeface="Monacakomi" panose="020B0509020204020204" pitchFamily="49" charset="-128"/>
              </a:rPr>
              <a:t>"</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1</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"chuukichi.png"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message = </a:t>
            </a:r>
            <a:r>
              <a:rPr lang="en-US" altLang="ja-JP" sz="1400" b="0">
                <a:solidFill>
                  <a:srgbClr val="A31515"/>
                </a:solidFill>
                <a:effectLst/>
                <a:latin typeface="Monacakomi" panose="020B0509020204020204" pitchFamily="49" charset="-128"/>
                <a:ea typeface="Monacakomi" panose="020B0509020204020204" pitchFamily="49" charset="-128"/>
              </a:rPr>
              <a:t>"</a:t>
            </a:r>
            <a:r>
              <a:rPr lang="ja-JP" altLang="en-US" sz="1400" b="0">
                <a:solidFill>
                  <a:srgbClr val="A31515"/>
                </a:solidFill>
                <a:effectLst/>
                <a:latin typeface="Monacakomi" panose="020B0509020204020204" pitchFamily="49" charset="-128"/>
                <a:ea typeface="Monacakomi" panose="020B0509020204020204" pitchFamily="49" charset="-128"/>
              </a:rPr>
              <a:t>中吉です</a:t>
            </a:r>
            <a:r>
              <a:rPr lang="en-US" altLang="ja-JP" sz="1400" b="0">
                <a:solidFill>
                  <a:srgbClr val="A31515"/>
                </a:solidFill>
                <a:effectLst/>
                <a:latin typeface="Monacakomi" panose="020B0509020204020204" pitchFamily="49" charset="-128"/>
                <a:ea typeface="Monacakomi" panose="020B0509020204020204" pitchFamily="49" charset="-128"/>
              </a:rPr>
              <a:t>"</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2</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"shoukichi.png"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message = </a:t>
            </a:r>
            <a:r>
              <a:rPr lang="en-US" altLang="ja-JP" sz="1400" b="0">
                <a:solidFill>
                  <a:srgbClr val="A31515"/>
                </a:solidFill>
                <a:effectLst/>
                <a:latin typeface="Monacakomi" panose="020B0509020204020204" pitchFamily="49" charset="-128"/>
                <a:ea typeface="Monacakomi" panose="020B0509020204020204" pitchFamily="49" charset="-128"/>
              </a:rPr>
              <a:t>"</a:t>
            </a:r>
            <a:r>
              <a:rPr lang="ja-JP" altLang="en-US" sz="1400" b="0">
                <a:solidFill>
                  <a:srgbClr val="A31515"/>
                </a:solidFill>
                <a:effectLst/>
                <a:latin typeface="Monacakomi" panose="020B0509020204020204" pitchFamily="49" charset="-128"/>
                <a:ea typeface="Monacakomi" panose="020B0509020204020204" pitchFamily="49" charset="-128"/>
              </a:rPr>
              <a:t>小吉です</a:t>
            </a:r>
            <a:r>
              <a:rPr lang="en-US" altLang="ja-JP" sz="1400" b="0">
                <a:solidFill>
                  <a:srgbClr val="A31515"/>
                </a:solidFill>
                <a:effectLst/>
                <a:latin typeface="Monacakomi" panose="020B0509020204020204" pitchFamily="49" charset="-128"/>
                <a:ea typeface="Monacakomi" panose="020B0509020204020204" pitchFamily="49" charset="-128"/>
              </a:rPr>
              <a:t>"</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3</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"suekichi.png"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message = </a:t>
            </a:r>
            <a:r>
              <a:rPr lang="en-US" altLang="ja-JP" sz="1400" b="0">
                <a:solidFill>
                  <a:srgbClr val="A31515"/>
                </a:solidFill>
                <a:effectLst/>
                <a:latin typeface="Monacakomi" panose="020B0509020204020204" pitchFamily="49" charset="-128"/>
                <a:ea typeface="Monacakomi" panose="020B0509020204020204" pitchFamily="49" charset="-128"/>
              </a:rPr>
              <a:t>"</a:t>
            </a:r>
            <a:r>
              <a:rPr lang="ja-JP" altLang="en-US" sz="1400" b="0">
                <a:solidFill>
                  <a:srgbClr val="A31515"/>
                </a:solidFill>
                <a:effectLst/>
                <a:latin typeface="Monacakomi" panose="020B0509020204020204" pitchFamily="49" charset="-128"/>
                <a:ea typeface="Monacakomi" panose="020B0509020204020204" pitchFamily="49" charset="-128"/>
              </a:rPr>
              <a:t>末吉です</a:t>
            </a:r>
            <a:r>
              <a:rPr lang="en-US" altLang="ja-JP" sz="1400" b="0">
                <a:solidFill>
                  <a:srgbClr val="A31515"/>
                </a:solidFill>
                <a:effectLst/>
                <a:latin typeface="Monacakomi" panose="020B0509020204020204" pitchFamily="49" charset="-128"/>
                <a:ea typeface="Monacakomi" panose="020B0509020204020204" pitchFamily="49" charset="-128"/>
              </a:rPr>
              <a:t>"</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4</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"kyou.png"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message = </a:t>
            </a:r>
            <a:r>
              <a:rPr lang="en-US" altLang="ja-JP" sz="1400" b="0">
                <a:solidFill>
                  <a:srgbClr val="A31515"/>
                </a:solidFill>
                <a:effectLst/>
                <a:latin typeface="Monacakomi" panose="020B0509020204020204" pitchFamily="49" charset="-128"/>
                <a:ea typeface="Monacakomi" panose="020B0509020204020204" pitchFamily="49" charset="-128"/>
              </a:rPr>
              <a:t>"</a:t>
            </a:r>
            <a:r>
              <a:rPr lang="ja-JP" altLang="en-US" sz="1400" b="0">
                <a:solidFill>
                  <a:srgbClr val="A31515"/>
                </a:solidFill>
                <a:effectLst/>
                <a:latin typeface="Monacakomi" panose="020B0509020204020204" pitchFamily="49" charset="-128"/>
                <a:ea typeface="Monacakomi" panose="020B0509020204020204" pitchFamily="49" charset="-128"/>
              </a:rPr>
              <a:t>凶です</a:t>
            </a:r>
            <a:r>
              <a:rPr lang="en-US" altLang="ja-JP" sz="1400" b="0">
                <a:solidFill>
                  <a:srgbClr val="A31515"/>
                </a:solidFill>
                <a:effectLst/>
                <a:latin typeface="Monacakomi" panose="020B0509020204020204" pitchFamily="49" charset="-128"/>
                <a:ea typeface="Monacakomi" panose="020B0509020204020204" pitchFamily="49" charset="-128"/>
              </a:rPr>
              <a:t>"</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"daikyou.png"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message = </a:t>
            </a:r>
            <a:r>
              <a:rPr lang="en-US" altLang="ja-JP" sz="1400" b="0">
                <a:solidFill>
                  <a:srgbClr val="A31515"/>
                </a:solidFill>
                <a:effectLst/>
                <a:latin typeface="Monacakomi" panose="020B0509020204020204" pitchFamily="49" charset="-128"/>
                <a:ea typeface="Monacakomi" panose="020B0509020204020204" pitchFamily="49" charset="-128"/>
              </a:rPr>
              <a:t>"</a:t>
            </a:r>
            <a:r>
              <a:rPr lang="ja-JP" altLang="en-US" sz="1400" b="0">
                <a:solidFill>
                  <a:srgbClr val="A31515"/>
                </a:solidFill>
                <a:effectLst/>
                <a:latin typeface="Monacakomi" panose="020B0509020204020204" pitchFamily="49" charset="-128"/>
                <a:ea typeface="Monacakomi" panose="020B0509020204020204" pitchFamily="49" charset="-128"/>
              </a:rPr>
              <a:t>大凶です</a:t>
            </a:r>
            <a:r>
              <a:rPr lang="en-US" altLang="ja-JP" sz="1400" b="0">
                <a:solidFill>
                  <a:srgbClr val="A31515"/>
                </a:solidFill>
                <a:effectLst/>
                <a:latin typeface="Monacakomi" panose="020B0509020204020204" pitchFamily="49" charset="-128"/>
                <a:ea typeface="Monacakomi" panose="020B0509020204020204" pitchFamily="49" charset="-128"/>
              </a:rPr>
              <a:t>"</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alert(</a:t>
            </a:r>
            <a:r>
              <a:rPr lang="en-US" altLang="ja-JP" sz="1400" b="0">
                <a:solidFill>
                  <a:srgbClr val="A31515"/>
                </a:solidFill>
                <a:effectLst/>
                <a:latin typeface="Monacakomi" panose="020B0509020204020204" pitchFamily="49" charset="-128"/>
                <a:ea typeface="Monacakomi" panose="020B0509020204020204" pitchFamily="49" charset="-128"/>
              </a:rPr>
              <a:t>"</a:t>
            </a:r>
            <a:r>
              <a:rPr lang="ja-JP" altLang="en-US" sz="1400" b="0">
                <a:solidFill>
                  <a:srgbClr val="A31515"/>
                </a:solidFill>
                <a:effectLst/>
                <a:latin typeface="Monacakomi" panose="020B0509020204020204" pitchFamily="49" charset="-128"/>
                <a:ea typeface="Monacakomi" panose="020B0509020204020204" pitchFamily="49" charset="-128"/>
              </a:rPr>
              <a:t>おみくじが出ました！さて結果は？</a:t>
            </a:r>
            <a:r>
              <a:rPr lang="en-US" altLang="ja-JP" sz="1400" b="0">
                <a:solidFill>
                  <a:srgbClr val="A31515"/>
                </a:solidFill>
                <a:effectLst/>
                <a:latin typeface="Monacakomi" panose="020B0509020204020204" pitchFamily="49" charset="-128"/>
                <a:ea typeface="Monacakomi" panose="020B0509020204020204" pitchFamily="49" charset="-128"/>
              </a:rPr>
              <a:t>"</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8000"/>
                </a:solidFill>
                <a:effectLst/>
                <a:latin typeface="Monacakomi" panose="020B0509020204020204" pitchFamily="49" charset="-128"/>
                <a:ea typeface="Monacakomi" panose="020B0509020204020204" pitchFamily="49" charset="-128"/>
              </a:rPr>
              <a:t>// </a:t>
            </a:r>
            <a:r>
              <a:rPr lang="ja-JP" altLang="en-US" sz="1400" b="0">
                <a:solidFill>
                  <a:srgbClr val="008000"/>
                </a:solidFill>
                <a:effectLst/>
                <a:latin typeface="Monacakomi" panose="020B0509020204020204" pitchFamily="49" charset="-128"/>
                <a:ea typeface="Monacakomi" panose="020B0509020204020204" pitchFamily="49" charset="-128"/>
              </a:rPr>
              <a:t>画像と文字列の差し替え</a:t>
            </a:r>
            <a:endParaRPr lang="ja-JP" altLang="en-US" sz="1400" b="0">
              <a:solidFill>
                <a:srgbClr val="000000"/>
              </a:solidFill>
              <a:effectLst/>
              <a:latin typeface="Monacakomi" panose="020B0509020204020204" pitchFamily="49" charset="-128"/>
              <a:ea typeface="Monacakomi" panose="020B0509020204020204" pitchFamily="49" charset="-128"/>
            </a:endParaRPr>
          </a:p>
          <a:p>
            <a:r>
              <a:rPr lang="en-US" altLang="ja-JP" sz="1400" b="0">
                <a:solidFill>
                  <a:srgbClr val="000000"/>
                </a:solidFill>
                <a:effectLst/>
                <a:latin typeface="Monacakomi" panose="020B0509020204020204" pitchFamily="49" charset="-128"/>
                <a:ea typeface="Monacakomi" panose="020B0509020204020204" pitchFamily="49" charset="-128"/>
              </a:rPr>
              <a:t>document.getElementById(</a:t>
            </a:r>
            <a:r>
              <a:rPr lang="en-US" altLang="ja-JP" sz="1400" b="0">
                <a:solidFill>
                  <a:srgbClr val="A31515"/>
                </a:solidFill>
                <a:effectLst/>
                <a:latin typeface="Monacakomi" panose="020B0509020204020204" pitchFamily="49" charset="-128"/>
                <a:ea typeface="Monacakomi" panose="020B0509020204020204" pitchFamily="49" charset="-128"/>
              </a:rPr>
              <a:t>"omikuji"</a:t>
            </a:r>
            <a:r>
              <a:rPr lang="en-US" altLang="ja-JP" sz="1400" b="0">
                <a:solidFill>
                  <a:srgbClr val="000000"/>
                </a:solidFill>
                <a:effectLst/>
                <a:latin typeface="Monacakomi" panose="020B0509020204020204" pitchFamily="49" charset="-128"/>
                <a:ea typeface="Monacakomi" panose="020B0509020204020204" pitchFamily="49" charset="-128"/>
              </a:rPr>
              <a:t>).src = </a:t>
            </a:r>
            <a:r>
              <a:rPr lang="en-US" altLang="ja-JP" sz="1400" b="0">
                <a:solidFill>
                  <a:srgbClr val="A31515"/>
                </a:solidFill>
                <a:effectLst/>
                <a:latin typeface="Monacakomi" panose="020B0509020204020204" pitchFamily="49" charset="-128"/>
                <a:ea typeface="Monacakomi" panose="020B0509020204020204" pitchFamily="49" charset="-128"/>
              </a:rPr>
              <a:t>"images/"</a:t>
            </a:r>
            <a:r>
              <a:rPr lang="en-US" altLang="ja-JP" sz="1400" b="0">
                <a:solidFill>
                  <a:srgbClr val="000000"/>
                </a:solidFill>
                <a:effectLst/>
                <a:latin typeface="Monacakomi" panose="020B0509020204020204" pitchFamily="49" charset="-128"/>
                <a:ea typeface="Monacakomi" panose="020B0509020204020204" pitchFamily="49" charset="-128"/>
              </a:rPr>
              <a:t> + image_name;</a:t>
            </a:r>
          </a:p>
          <a:p>
            <a:r>
              <a:rPr lang="en-US" altLang="ja-JP" sz="1400" b="0">
                <a:solidFill>
                  <a:srgbClr val="000000"/>
                </a:solidFill>
                <a:effectLst/>
                <a:latin typeface="Monacakomi" panose="020B0509020204020204" pitchFamily="49" charset="-128"/>
                <a:ea typeface="Monacakomi" panose="020B0509020204020204" pitchFamily="49" charset="-128"/>
              </a:rPr>
              <a:t>document.getElementById(</a:t>
            </a:r>
            <a:r>
              <a:rPr lang="en-US" altLang="ja-JP" sz="1400" b="0">
                <a:solidFill>
                  <a:srgbClr val="A31515"/>
                </a:solidFill>
                <a:effectLst/>
                <a:latin typeface="Monacakomi" panose="020B0509020204020204" pitchFamily="49" charset="-128"/>
                <a:ea typeface="Monacakomi" panose="020B0509020204020204" pitchFamily="49" charset="-128"/>
              </a:rPr>
              <a:t>"message"</a:t>
            </a:r>
            <a:r>
              <a:rPr lang="en-US" altLang="ja-JP" sz="1400" b="0">
                <a:solidFill>
                  <a:srgbClr val="000000"/>
                </a:solidFill>
                <a:effectLst/>
                <a:latin typeface="Monacakomi" panose="020B0509020204020204" pitchFamily="49" charset="-128"/>
                <a:ea typeface="Monacakomi" panose="020B0509020204020204" pitchFamily="49" charset="-128"/>
              </a:rPr>
              <a:t>).innerHTML = message;</a:t>
            </a:r>
          </a:p>
          <a:p>
            <a:r>
              <a:rPr lang="en-US" altLang="ja-JP" sz="1400" b="0">
                <a:solidFill>
                  <a:srgbClr val="000000"/>
                </a:solidFill>
                <a:effectLst/>
                <a:latin typeface="Monacakomi" panose="020B0509020204020204" pitchFamily="49" charset="-128"/>
                <a:ea typeface="Monacakomi" panose="020B0509020204020204" pitchFamily="49" charset="-128"/>
              </a:rPr>
              <a:t>document.getElementById(</a:t>
            </a:r>
            <a:r>
              <a:rPr lang="en-US" altLang="ja-JP" sz="1400" b="0">
                <a:solidFill>
                  <a:srgbClr val="A31515"/>
                </a:solidFill>
                <a:effectLst/>
                <a:latin typeface="Monacakomi" panose="020B0509020204020204" pitchFamily="49" charset="-128"/>
                <a:ea typeface="Monacakomi" panose="020B0509020204020204" pitchFamily="49" charset="-128"/>
              </a:rPr>
              <a:t>"playBtn"</a:t>
            </a:r>
            <a:r>
              <a:rPr lang="en-US" altLang="ja-JP" sz="1400" b="0">
                <a:solidFill>
                  <a:srgbClr val="000000"/>
                </a:solidFill>
                <a:effectLst/>
                <a:latin typeface="Monacakomi" panose="020B0509020204020204" pitchFamily="49" charset="-128"/>
                <a:ea typeface="Monacakomi" panose="020B0509020204020204" pitchFamily="49" charset="-128"/>
              </a:rPr>
              <a:t>).innerHTML = </a:t>
            </a:r>
            <a:r>
              <a:rPr lang="en-US" altLang="ja-JP" sz="1400" b="0">
                <a:solidFill>
                  <a:srgbClr val="A31515"/>
                </a:solidFill>
                <a:effectLst/>
                <a:latin typeface="Monacakomi" panose="020B0509020204020204" pitchFamily="49" charset="-128"/>
                <a:ea typeface="Monacakomi" panose="020B0509020204020204" pitchFamily="49" charset="-128"/>
              </a:rPr>
              <a:t>"</a:t>
            </a:r>
            <a:r>
              <a:rPr lang="ja-JP" altLang="en-US" sz="1400" b="0">
                <a:solidFill>
                  <a:srgbClr val="A31515"/>
                </a:solidFill>
                <a:effectLst/>
                <a:latin typeface="Monacakomi" panose="020B0509020204020204" pitchFamily="49" charset="-128"/>
                <a:ea typeface="Monacakomi" panose="020B0509020204020204" pitchFamily="49" charset="-128"/>
              </a:rPr>
              <a:t>やりなおす</a:t>
            </a:r>
            <a:r>
              <a:rPr lang="en-US" altLang="ja-JP" sz="1400" b="0">
                <a:solidFill>
                  <a:srgbClr val="A31515"/>
                </a:solidFill>
                <a:effectLst/>
                <a:latin typeface="Monacakomi" panose="020B0509020204020204" pitchFamily="49" charset="-128"/>
                <a:ea typeface="Monacakomi" panose="020B0509020204020204" pitchFamily="49" charset="-128"/>
              </a:rPr>
              <a:t>"</a:t>
            </a:r>
            <a:r>
              <a:rPr lang="en-US" altLang="ja-JP" sz="1400" b="0">
                <a:solidFill>
                  <a:srgbClr val="000000"/>
                </a:solidFill>
                <a:effectLst/>
                <a:latin typeface="Monacakomi" panose="020B0509020204020204" pitchFamily="49" charset="-128"/>
                <a:ea typeface="Monacakomi" panose="020B0509020204020204" pitchFamily="49" charset="-128"/>
              </a:rPr>
              <a:t>;</a:t>
            </a:r>
          </a:p>
          <a:p>
            <a:endParaRPr lang="en-US" altLang="ja-JP" sz="1400" b="0">
              <a:solidFill>
                <a:srgbClr val="000000"/>
              </a:solidFill>
              <a:effectLst/>
              <a:latin typeface="Monacakomi" panose="020B0509020204020204" pitchFamily="49" charset="-128"/>
              <a:ea typeface="Monacakomi" panose="020B0509020204020204" pitchFamily="49" charset="-128"/>
            </a:endParaRPr>
          </a:p>
        </p:txBody>
      </p:sp>
      <p:sp>
        <p:nvSpPr>
          <p:cNvPr id="18" name="角丸四角形 85">
            <a:extLst>
              <a:ext uri="{FF2B5EF4-FFF2-40B4-BE49-F238E27FC236}">
                <a16:creationId xmlns:a16="http://schemas.microsoft.com/office/drawing/2014/main" id="{66F2EBB2-307F-43F0-BA93-F4ECC9AB060F}"/>
              </a:ext>
            </a:extLst>
          </p:cNvPr>
          <p:cNvSpPr/>
          <p:nvPr/>
        </p:nvSpPr>
        <p:spPr>
          <a:xfrm>
            <a:off x="245723" y="1129205"/>
            <a:ext cx="6531561" cy="19595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200">
                <a:latin typeface="UD デジタル 教科書体 N-R" panose="02020400000000000000" pitchFamily="17" charset="-128"/>
                <a:ea typeface="UD デジタル 教科書体 N-R" panose="02020400000000000000" pitchFamily="17" charset="-128"/>
              </a:rPr>
              <a:t>①メッセージ用の変数を宣言</a:t>
            </a:r>
            <a:endParaRPr kumimoji="1" lang="en-US" altLang="ja-JP" sz="1200">
              <a:latin typeface="UD デジタル 教科書体 N-R" panose="02020400000000000000" pitchFamily="17" charset="-128"/>
              <a:ea typeface="UD デジタル 教科書体 N-R" panose="02020400000000000000" pitchFamily="17" charset="-128"/>
            </a:endParaRPr>
          </a:p>
        </p:txBody>
      </p:sp>
      <p:sp>
        <p:nvSpPr>
          <p:cNvPr id="19" name="角丸四角形 85">
            <a:extLst>
              <a:ext uri="{FF2B5EF4-FFF2-40B4-BE49-F238E27FC236}">
                <a16:creationId xmlns:a16="http://schemas.microsoft.com/office/drawing/2014/main" id="{79B8583D-2968-46E2-9A77-5EDAC324B322}"/>
              </a:ext>
            </a:extLst>
          </p:cNvPr>
          <p:cNvSpPr/>
          <p:nvPr/>
        </p:nvSpPr>
        <p:spPr>
          <a:xfrm>
            <a:off x="210969" y="1735698"/>
            <a:ext cx="6531561" cy="19595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200">
                <a:latin typeface="UD デジタル 教科書体 N-R" panose="02020400000000000000" pitchFamily="17" charset="-128"/>
                <a:ea typeface="UD デジタル 教科書体 N-R" panose="02020400000000000000" pitchFamily="17" charset="-128"/>
              </a:rPr>
              <a:t>②分岐毎にメッセージを設定</a:t>
            </a:r>
            <a:endParaRPr kumimoji="1" lang="en-US" altLang="ja-JP" sz="1200">
              <a:latin typeface="UD デジタル 教科書体 N-R" panose="02020400000000000000" pitchFamily="17" charset="-128"/>
              <a:ea typeface="UD デジタル 教科書体 N-R" panose="02020400000000000000" pitchFamily="17" charset="-128"/>
            </a:endParaRPr>
          </a:p>
        </p:txBody>
      </p:sp>
      <p:sp>
        <p:nvSpPr>
          <p:cNvPr id="20" name="角丸四角形 85">
            <a:extLst>
              <a:ext uri="{FF2B5EF4-FFF2-40B4-BE49-F238E27FC236}">
                <a16:creationId xmlns:a16="http://schemas.microsoft.com/office/drawing/2014/main" id="{EF34EB8D-9FB1-4F4D-BB19-709FEA94C539}"/>
              </a:ext>
            </a:extLst>
          </p:cNvPr>
          <p:cNvSpPr/>
          <p:nvPr/>
        </p:nvSpPr>
        <p:spPr>
          <a:xfrm>
            <a:off x="245723" y="6005783"/>
            <a:ext cx="6531561" cy="19595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200">
                <a:latin typeface="UD デジタル 教科書体 N-R" panose="02020400000000000000" pitchFamily="17" charset="-128"/>
                <a:ea typeface="UD デジタル 教科書体 N-R" panose="02020400000000000000" pitchFamily="17" charset="-128"/>
              </a:rPr>
              <a:t>③</a:t>
            </a:r>
            <a:r>
              <a:rPr kumimoji="1" lang="en-US" altLang="ja-JP" sz="1200">
                <a:latin typeface="UD デジタル 教科書体 N-R" panose="02020400000000000000" pitchFamily="17" charset="-128"/>
                <a:ea typeface="UD デジタル 教科書体 N-R" panose="02020400000000000000" pitchFamily="17" charset="-128"/>
              </a:rPr>
              <a:t>DOM</a:t>
            </a:r>
            <a:r>
              <a:rPr kumimoji="1" lang="ja-JP" altLang="en-US" sz="1200">
                <a:latin typeface="UD デジタル 教科書体 N-R" panose="02020400000000000000" pitchFamily="17" charset="-128"/>
                <a:ea typeface="UD デジタル 教科書体 N-R" panose="02020400000000000000" pitchFamily="17" charset="-128"/>
              </a:rPr>
              <a:t>で画面に反映</a:t>
            </a:r>
            <a:endParaRPr kumimoji="1" lang="en-US" altLang="ja-JP" sz="120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1541719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F648CD0-1164-43C6-A578-3F189372FAD5}"/>
              </a:ext>
            </a:extLst>
          </p:cNvPr>
          <p:cNvSpPr>
            <a:spLocks noGrp="1"/>
          </p:cNvSpPr>
          <p:nvPr>
            <p:ph type="title"/>
          </p:nvPr>
        </p:nvSpPr>
        <p:spPr/>
        <p:txBody>
          <a:bodyPr/>
          <a:lstStyle/>
          <a:p>
            <a:endParaRPr lang="ja-JP" altLang="en-US"/>
          </a:p>
        </p:txBody>
      </p:sp>
      <p:sp>
        <p:nvSpPr>
          <p:cNvPr id="6" name="コンテンツ プレースホルダー 5">
            <a:extLst>
              <a:ext uri="{FF2B5EF4-FFF2-40B4-BE49-F238E27FC236}">
                <a16:creationId xmlns:a16="http://schemas.microsoft.com/office/drawing/2014/main" id="{C66CC73A-B7D2-4744-AB38-25A55BBBA8AC}"/>
              </a:ext>
            </a:extLst>
          </p:cNvPr>
          <p:cNvSpPr>
            <a:spLocks noGrp="1"/>
          </p:cNvSpPr>
          <p:nvPr>
            <p:ph idx="1"/>
          </p:nvPr>
        </p:nvSpPr>
        <p:spPr/>
        <p:txBody>
          <a:bodyPr/>
          <a:lstStyle/>
          <a:p>
            <a:r>
              <a:rPr lang="ja-JP" altLang="en-US"/>
              <a:t>おみくじアプリのフローチャート</a:t>
            </a:r>
            <a:r>
              <a:rPr lang="en-US" altLang="ja-JP"/>
              <a:t>(</a:t>
            </a:r>
            <a:r>
              <a:rPr lang="ja-JP" altLang="en-US"/>
              <a:t>抜粋</a:t>
            </a:r>
            <a:r>
              <a:rPr lang="en-US" altLang="ja-JP"/>
              <a:t>)</a:t>
            </a:r>
          </a:p>
        </p:txBody>
      </p:sp>
      <p:sp>
        <p:nvSpPr>
          <p:cNvPr id="7" name="テキスト プレースホルダー 6">
            <a:extLst>
              <a:ext uri="{FF2B5EF4-FFF2-40B4-BE49-F238E27FC236}">
                <a16:creationId xmlns:a16="http://schemas.microsoft.com/office/drawing/2014/main" id="{C32C2628-8153-40EB-B251-BB3D20AFBB74}"/>
              </a:ext>
            </a:extLst>
          </p:cNvPr>
          <p:cNvSpPr>
            <a:spLocks noGrp="1"/>
          </p:cNvSpPr>
          <p:nvPr>
            <p:ph type="body" sz="quarter" idx="10"/>
          </p:nvPr>
        </p:nvSpPr>
        <p:spPr/>
        <p:txBody>
          <a:bodyPr/>
          <a:lstStyle/>
          <a:p>
            <a:r>
              <a:rPr lang="en-US" altLang="ja-JP"/>
              <a:t>3</a:t>
            </a:r>
            <a:r>
              <a:rPr lang="ja-JP" altLang="en-US"/>
              <a:t>コマ目</a:t>
            </a:r>
          </a:p>
        </p:txBody>
      </p:sp>
      <p:sp>
        <p:nvSpPr>
          <p:cNvPr id="3" name="スライド番号プレースホルダー 2">
            <a:extLst>
              <a:ext uri="{FF2B5EF4-FFF2-40B4-BE49-F238E27FC236}">
                <a16:creationId xmlns:a16="http://schemas.microsoft.com/office/drawing/2014/main" id="{01F60051-D61F-4F02-9888-A44DAA381674}"/>
              </a:ext>
            </a:extLst>
          </p:cNvPr>
          <p:cNvSpPr>
            <a:spLocks noGrp="1"/>
          </p:cNvSpPr>
          <p:nvPr>
            <p:ph type="sldNum" sz="quarter" idx="12"/>
          </p:nvPr>
        </p:nvSpPr>
        <p:spPr/>
        <p:txBody>
          <a:bodyPr/>
          <a:lstStyle/>
          <a:p>
            <a:fld id="{9E0D9298-421E-4926-815D-31B4285E3528}" type="slidenum">
              <a:rPr kumimoji="1" lang="ja-JP" altLang="en-US" smtClean="0"/>
              <a:pPr/>
              <a:t>24</a:t>
            </a:fld>
            <a:endParaRPr kumimoji="1" lang="ja-JP" altLang="en-US" dirty="0"/>
          </a:p>
        </p:txBody>
      </p:sp>
      <p:pic>
        <p:nvPicPr>
          <p:cNvPr id="8" name="図 7">
            <a:extLst>
              <a:ext uri="{FF2B5EF4-FFF2-40B4-BE49-F238E27FC236}">
                <a16:creationId xmlns:a16="http://schemas.microsoft.com/office/drawing/2014/main" id="{6D6D45BD-CBCF-406D-901B-B2C660A3E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065" y="1129238"/>
            <a:ext cx="6032240" cy="5069871"/>
          </a:xfrm>
          <a:prstGeom prst="rect">
            <a:avLst/>
          </a:prstGeom>
        </p:spPr>
      </p:pic>
    </p:spTree>
    <p:extLst>
      <p:ext uri="{BB962C8B-B14F-4D97-AF65-F5344CB8AC3E}">
        <p14:creationId xmlns:p14="http://schemas.microsoft.com/office/powerpoint/2010/main" val="1821035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EBB8B-4F6A-42AF-993B-722EFF703DC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0511169-E54B-4493-B599-D361F004876A}"/>
              </a:ext>
            </a:extLst>
          </p:cNvPr>
          <p:cNvSpPr>
            <a:spLocks noGrp="1"/>
          </p:cNvSpPr>
          <p:nvPr>
            <p:ph idx="1"/>
          </p:nvPr>
        </p:nvSpPr>
        <p:spPr/>
        <p:txBody>
          <a:bodyPr/>
          <a:lstStyle/>
          <a:p>
            <a:r>
              <a:rPr kumimoji="1" lang="ja-JP" altLang="en-US"/>
              <a:t>展開</a:t>
            </a:r>
            <a:endParaRPr kumimoji="1" lang="en-US" altLang="ja-JP"/>
          </a:p>
          <a:p>
            <a:pPr lvl="1"/>
            <a:r>
              <a:rPr kumimoji="1" lang="ja-JP" altLang="en-US" sz="2000">
                <a:latin typeface="UD デジタル 教科書体 N-R" panose="02020400000000000000" pitchFamily="17" charset="-128"/>
                <a:ea typeface="UD デジタル 教科書体 N-R" panose="02020400000000000000" pitchFamily="17" charset="-128"/>
              </a:rPr>
              <a:t>シートにて、おみくじの結果に一言メッセージを追加するカスタマイズの課題を提示する。</a:t>
            </a:r>
          </a:p>
          <a:p>
            <a:pPr lvl="1"/>
            <a:r>
              <a:rPr kumimoji="1" lang="ja-JP" altLang="en-US" sz="2000">
                <a:latin typeface="UD デジタル 教科書体 N-R" panose="02020400000000000000" pitchFamily="17" charset="-128"/>
                <a:ea typeface="UD デジタル 教科書体 N-R" panose="02020400000000000000" pitchFamily="17" charset="-128"/>
              </a:rPr>
              <a:t>生徒にフローチャート上で変更が必要な箇所を考察させる。</a:t>
            </a:r>
          </a:p>
          <a:p>
            <a:pPr lvl="1"/>
            <a:r>
              <a:rPr kumimoji="1" lang="ja-JP" altLang="en-US" sz="2000">
                <a:latin typeface="UD デジタル 教科書体 N-R" panose="02020400000000000000" pitchFamily="17" charset="-128"/>
                <a:ea typeface="UD デジタル 教科書体 N-R" panose="02020400000000000000" pitchFamily="17" charset="-128"/>
              </a:rPr>
              <a:t>指導者がプログラムの変更を実演し、動作の説明を行う。</a:t>
            </a:r>
          </a:p>
          <a:p>
            <a:pPr lvl="1"/>
            <a:r>
              <a:rPr kumimoji="1" lang="ja-JP" altLang="en-US" sz="2000">
                <a:latin typeface="UD デジタル 教科書体 N-R" panose="02020400000000000000" pitchFamily="17" charset="-128"/>
                <a:ea typeface="UD デジタル 教科書体 N-R" panose="02020400000000000000" pitchFamily="17" charset="-128"/>
              </a:rPr>
              <a:t>生徒に実習を行わせる。</a:t>
            </a:r>
          </a:p>
        </p:txBody>
      </p:sp>
      <p:sp>
        <p:nvSpPr>
          <p:cNvPr id="4" name="テキスト プレースホルダー 3">
            <a:extLst>
              <a:ext uri="{FF2B5EF4-FFF2-40B4-BE49-F238E27FC236}">
                <a16:creationId xmlns:a16="http://schemas.microsoft.com/office/drawing/2014/main" id="{4AA3D9A3-8AB6-4670-BCCE-42A661973429}"/>
              </a:ext>
            </a:extLst>
          </p:cNvPr>
          <p:cNvSpPr>
            <a:spLocks noGrp="1"/>
          </p:cNvSpPr>
          <p:nvPr>
            <p:ph type="body" sz="quarter" idx="10"/>
          </p:nvPr>
        </p:nvSpPr>
        <p:spPr/>
        <p:txBody>
          <a:bodyPr/>
          <a:lstStyle/>
          <a:p>
            <a:r>
              <a:rPr lang="en-US" altLang="ja-JP"/>
              <a:t>3</a:t>
            </a:r>
            <a:r>
              <a:rPr lang="ja-JP" altLang="en-US"/>
              <a:t>コマ目</a:t>
            </a:r>
          </a:p>
        </p:txBody>
      </p:sp>
      <p:sp>
        <p:nvSpPr>
          <p:cNvPr id="5" name="スライド番号プレースホルダー 4">
            <a:extLst>
              <a:ext uri="{FF2B5EF4-FFF2-40B4-BE49-F238E27FC236}">
                <a16:creationId xmlns:a16="http://schemas.microsoft.com/office/drawing/2014/main" id="{C56044E0-3F45-46C7-B6F7-4C4A9A0F421D}"/>
              </a:ext>
            </a:extLst>
          </p:cNvPr>
          <p:cNvSpPr>
            <a:spLocks noGrp="1"/>
          </p:cNvSpPr>
          <p:nvPr>
            <p:ph type="sldNum" sz="quarter" idx="12"/>
          </p:nvPr>
        </p:nvSpPr>
        <p:spPr/>
        <p:txBody>
          <a:bodyPr/>
          <a:lstStyle/>
          <a:p>
            <a:fld id="{9E0D9298-421E-4926-815D-31B4285E3528}" type="slidenum">
              <a:rPr lang="ja-JP" altLang="en-US" smtClean="0"/>
              <a:pPr/>
              <a:t>25</a:t>
            </a:fld>
            <a:endParaRPr lang="ja-JP" altLang="en-US" dirty="0"/>
          </a:p>
        </p:txBody>
      </p:sp>
    </p:spTree>
    <p:extLst>
      <p:ext uri="{BB962C8B-B14F-4D97-AF65-F5344CB8AC3E}">
        <p14:creationId xmlns:p14="http://schemas.microsoft.com/office/powerpoint/2010/main" val="4061698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EBB8B-4F6A-42AF-993B-722EFF703DC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0511169-E54B-4493-B599-D361F004876A}"/>
              </a:ext>
            </a:extLst>
          </p:cNvPr>
          <p:cNvSpPr>
            <a:spLocks noGrp="1"/>
          </p:cNvSpPr>
          <p:nvPr>
            <p:ph idx="1"/>
          </p:nvPr>
        </p:nvSpPr>
        <p:spPr/>
        <p:txBody>
          <a:bodyPr/>
          <a:lstStyle/>
          <a:p>
            <a:r>
              <a:rPr kumimoji="1" lang="ja-JP" altLang="en-US"/>
              <a:t>まとめ</a:t>
            </a:r>
            <a:endParaRPr kumimoji="1" lang="en-US" altLang="ja-JP"/>
          </a:p>
          <a:p>
            <a:pPr lvl="1"/>
            <a:r>
              <a:rPr kumimoji="1" lang="ja-JP" altLang="en-US" sz="2000">
                <a:latin typeface="UD デジタル 教科書体 N-R" panose="02020400000000000000" pitchFamily="17" charset="-128"/>
                <a:ea typeface="UD デジタル 教科書体 N-R" panose="02020400000000000000" pitchFamily="17" charset="-128"/>
              </a:rPr>
              <a:t>おみくじアプリのカスタマイズを通じて、変数・乱数・分岐の理解を深める。</a:t>
            </a:r>
          </a:p>
          <a:p>
            <a:pPr lvl="1"/>
            <a:r>
              <a:rPr kumimoji="1" lang="ja-JP" altLang="en-US" sz="2000">
                <a:latin typeface="UD デジタル 教科書体 N-R" panose="02020400000000000000" pitchFamily="17" charset="-128"/>
                <a:ea typeface="UD デジタル 教科書体 N-R" panose="02020400000000000000" pitchFamily="17" charset="-128"/>
              </a:rPr>
              <a:t>オリジナルのアプリ制作に進んでも良い、その場合</a:t>
            </a:r>
            <a:r>
              <a:rPr kumimoji="1" lang="en-US" altLang="ja-JP" sz="2000">
                <a:latin typeface="UD デジタル 教科書体 N-R" panose="02020400000000000000" pitchFamily="17" charset="-128"/>
                <a:ea typeface="UD デジタル 教科書体 N-R" panose="02020400000000000000" pitchFamily="17" charset="-128"/>
              </a:rPr>
              <a:t>『</a:t>
            </a:r>
            <a:r>
              <a:rPr kumimoji="1" lang="ja-JP" altLang="en-US" sz="2000">
                <a:latin typeface="UD デジタル 教科書体 N-R" panose="02020400000000000000" pitchFamily="17" charset="-128"/>
                <a:ea typeface="UD デジタル 教科書体 N-R" panose="02020400000000000000" pitchFamily="17" charset="-128"/>
              </a:rPr>
              <a:t>あんこエデュケーション</a:t>
            </a:r>
            <a:r>
              <a:rPr kumimoji="1" lang="en-US" altLang="ja-JP" sz="2000">
                <a:latin typeface="UD デジタル 教科書体 N-R" panose="02020400000000000000" pitchFamily="17" charset="-128"/>
                <a:ea typeface="UD デジタル 教科書体 N-R" panose="02020400000000000000" pitchFamily="17" charset="-128"/>
              </a:rPr>
              <a:t>』</a:t>
            </a:r>
            <a:r>
              <a:rPr kumimoji="1" lang="ja-JP" altLang="en-US" sz="2000">
                <a:latin typeface="UD デジタル 教科書体 N-R" panose="02020400000000000000" pitchFamily="17" charset="-128"/>
                <a:ea typeface="UD デジタル 教科書体 N-R" panose="02020400000000000000" pitchFamily="17" charset="-128"/>
              </a:rPr>
              <a:t>のイラスト素材集にあるフルーツ画像などを使うこともできる。</a:t>
            </a:r>
          </a:p>
          <a:p>
            <a:pPr lvl="1"/>
            <a:r>
              <a:rPr kumimoji="1" lang="ja-JP" altLang="en-US" sz="2000">
                <a:latin typeface="UD デジタル 教科書体 N-R" panose="02020400000000000000" pitchFamily="17" charset="-128"/>
                <a:ea typeface="UD デジタル 教科書体 N-R" panose="02020400000000000000" pitchFamily="17" charset="-128"/>
              </a:rPr>
              <a:t>プログラムの構文に馴れ、プログラミングに対して自信を持って挑戦できるようになれば、本コマの指導は成功とする。</a:t>
            </a:r>
          </a:p>
        </p:txBody>
      </p:sp>
      <p:sp>
        <p:nvSpPr>
          <p:cNvPr id="4" name="テキスト プレースホルダー 3">
            <a:extLst>
              <a:ext uri="{FF2B5EF4-FFF2-40B4-BE49-F238E27FC236}">
                <a16:creationId xmlns:a16="http://schemas.microsoft.com/office/drawing/2014/main" id="{4AA3D9A3-8AB6-4670-BCCE-42A661973429}"/>
              </a:ext>
            </a:extLst>
          </p:cNvPr>
          <p:cNvSpPr>
            <a:spLocks noGrp="1"/>
          </p:cNvSpPr>
          <p:nvPr>
            <p:ph type="body" sz="quarter" idx="10"/>
          </p:nvPr>
        </p:nvSpPr>
        <p:spPr/>
        <p:txBody>
          <a:bodyPr/>
          <a:lstStyle/>
          <a:p>
            <a:r>
              <a:rPr lang="en-US" altLang="ja-JP"/>
              <a:t>3</a:t>
            </a:r>
            <a:r>
              <a:rPr lang="ja-JP" altLang="en-US"/>
              <a:t>コマ目</a:t>
            </a:r>
          </a:p>
        </p:txBody>
      </p:sp>
      <p:sp>
        <p:nvSpPr>
          <p:cNvPr id="5" name="スライド番号プレースホルダー 4">
            <a:extLst>
              <a:ext uri="{FF2B5EF4-FFF2-40B4-BE49-F238E27FC236}">
                <a16:creationId xmlns:a16="http://schemas.microsoft.com/office/drawing/2014/main" id="{C56044E0-3F45-46C7-B6F7-4C4A9A0F421D}"/>
              </a:ext>
            </a:extLst>
          </p:cNvPr>
          <p:cNvSpPr>
            <a:spLocks noGrp="1"/>
          </p:cNvSpPr>
          <p:nvPr>
            <p:ph type="sldNum" sz="quarter" idx="12"/>
          </p:nvPr>
        </p:nvSpPr>
        <p:spPr/>
        <p:txBody>
          <a:bodyPr/>
          <a:lstStyle/>
          <a:p>
            <a:fld id="{9E0D9298-421E-4926-815D-31B4285E3528}" type="slidenum">
              <a:rPr lang="ja-JP" altLang="en-US" smtClean="0"/>
              <a:pPr/>
              <a:t>26</a:t>
            </a:fld>
            <a:endParaRPr lang="ja-JP" altLang="en-US" dirty="0"/>
          </a:p>
        </p:txBody>
      </p:sp>
    </p:spTree>
    <p:extLst>
      <p:ext uri="{BB962C8B-B14F-4D97-AF65-F5344CB8AC3E}">
        <p14:creationId xmlns:p14="http://schemas.microsoft.com/office/powerpoint/2010/main" val="4054631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84B0198-80EF-4846-9E1A-965E4B7FBBD6}"/>
              </a:ext>
            </a:extLst>
          </p:cNvPr>
          <p:cNvSpPr>
            <a:spLocks noGrp="1"/>
          </p:cNvSpPr>
          <p:nvPr>
            <p:ph type="title"/>
          </p:nvPr>
        </p:nvSpPr>
        <p:spPr/>
        <p:txBody>
          <a:bodyPr/>
          <a:lstStyle/>
          <a:p>
            <a:r>
              <a:rPr lang="en-US" altLang="ja-JP"/>
              <a:t>4</a:t>
            </a:r>
            <a:r>
              <a:rPr lang="ja-JP" altLang="en-US"/>
              <a:t>コマ目</a:t>
            </a:r>
          </a:p>
        </p:txBody>
      </p:sp>
      <p:sp>
        <p:nvSpPr>
          <p:cNvPr id="5" name="スライド番号プレースホルダー 4">
            <a:extLst>
              <a:ext uri="{FF2B5EF4-FFF2-40B4-BE49-F238E27FC236}">
                <a16:creationId xmlns:a16="http://schemas.microsoft.com/office/drawing/2014/main" id="{F3354876-A8C5-0D47-977D-84852B853B62}"/>
              </a:ext>
            </a:extLst>
          </p:cNvPr>
          <p:cNvSpPr>
            <a:spLocks noGrp="1"/>
          </p:cNvSpPr>
          <p:nvPr>
            <p:ph type="sldNum" sz="quarter" idx="16"/>
          </p:nvPr>
        </p:nvSpPr>
        <p:spPr/>
        <p:txBody>
          <a:bodyPr/>
          <a:lstStyle/>
          <a:p>
            <a:fld id="{9E0D9298-421E-4926-815D-31B4285E3528}" type="slidenum">
              <a:rPr lang="ja-JP" altLang="en-US" smtClean="0"/>
              <a:pPr/>
              <a:t>27</a:t>
            </a:fld>
            <a:endParaRPr lang="ja-JP" altLang="en-US" dirty="0"/>
          </a:p>
        </p:txBody>
      </p:sp>
      <p:sp>
        <p:nvSpPr>
          <p:cNvPr id="7" name="コンテンツ プレースホルダー 6">
            <a:extLst>
              <a:ext uri="{FF2B5EF4-FFF2-40B4-BE49-F238E27FC236}">
                <a16:creationId xmlns:a16="http://schemas.microsoft.com/office/drawing/2014/main" id="{12C845DE-8040-E648-B100-01E22CAB43B5}"/>
              </a:ext>
            </a:extLst>
          </p:cNvPr>
          <p:cNvSpPr>
            <a:spLocks noGrp="1"/>
          </p:cNvSpPr>
          <p:nvPr>
            <p:ph sz="quarter" idx="17"/>
          </p:nvPr>
        </p:nvSpPr>
        <p:spPr/>
        <p:txBody>
          <a:bodyPr/>
          <a:lstStyle/>
          <a:p>
            <a:endParaRPr lang="ja-JP" altLang="en-US"/>
          </a:p>
        </p:txBody>
      </p:sp>
    </p:spTree>
    <p:extLst>
      <p:ext uri="{BB962C8B-B14F-4D97-AF65-F5344CB8AC3E}">
        <p14:creationId xmlns:p14="http://schemas.microsoft.com/office/powerpoint/2010/main" val="3638110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EBB8B-4F6A-42AF-993B-722EFF703DC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0511169-E54B-4493-B599-D361F004876A}"/>
              </a:ext>
            </a:extLst>
          </p:cNvPr>
          <p:cNvSpPr>
            <a:spLocks noGrp="1"/>
          </p:cNvSpPr>
          <p:nvPr>
            <p:ph idx="1"/>
          </p:nvPr>
        </p:nvSpPr>
        <p:spPr/>
        <p:txBody>
          <a:bodyPr/>
          <a:lstStyle/>
          <a:p>
            <a:r>
              <a:rPr kumimoji="1" lang="ja-JP" altLang="en-US"/>
              <a:t>導入</a:t>
            </a:r>
          </a:p>
          <a:p>
            <a:pPr lvl="1"/>
            <a:r>
              <a:rPr kumimoji="1" lang="ja-JP" altLang="en-US" sz="2000">
                <a:latin typeface="UD デジタル 教科書体 N-R" panose="02020400000000000000" pitchFamily="17" charset="-128"/>
                <a:ea typeface="UD デジタル 教科書体 N-R" panose="02020400000000000000" pitchFamily="17" charset="-128"/>
              </a:rPr>
              <a:t>前回までの学習内容として、結果画像の下部に独自のメッセージを表示できることを確認する。４コマ目では、以下２つの展開が考えられる</a:t>
            </a:r>
          </a:p>
          <a:p>
            <a:pPr lvl="2"/>
            <a:r>
              <a:rPr kumimoji="1" lang="ja-JP" altLang="en-US" sz="1600">
                <a:latin typeface="UD デジタル 教科書体 N-R" panose="02020400000000000000" pitchFamily="17" charset="-128"/>
                <a:ea typeface="UD デジタル 教科書体 N-R" panose="02020400000000000000" pitchFamily="17" charset="-128"/>
              </a:rPr>
              <a:t>おみくじアプリをひな形から完成させる</a:t>
            </a:r>
          </a:p>
          <a:p>
            <a:pPr lvl="2"/>
            <a:r>
              <a:rPr kumimoji="1" lang="ja-JP" altLang="en-US" sz="1600">
                <a:latin typeface="UD デジタル 教科書体 N-R" panose="02020400000000000000" pitchFamily="17" charset="-128"/>
                <a:ea typeface="UD デジタル 教科書体 N-R" panose="02020400000000000000" pitchFamily="17" charset="-128"/>
              </a:rPr>
              <a:t>独自アプリを作る</a:t>
            </a:r>
          </a:p>
          <a:p>
            <a:pPr lvl="1"/>
            <a:r>
              <a:rPr kumimoji="1" lang="ja-JP" altLang="en-US" sz="2000">
                <a:latin typeface="UD デジタル 教科書体 N-R" panose="02020400000000000000" pitchFamily="17" charset="-128"/>
                <a:ea typeface="UD デジタル 教科書体 N-R" panose="02020400000000000000" pitchFamily="17" charset="-128"/>
              </a:rPr>
              <a:t>独自アプリを作るカスタマイズでは、素材画像やメッセージの準備などが必要なため、可能な場合は３コマ目までに指示を行っておく。なお、あんこエデュケーションの素材をそのまま使うことも可能である。</a:t>
            </a:r>
          </a:p>
          <a:p>
            <a:pPr lvl="1"/>
            <a:endParaRPr kumimoji="1" lang="ja-JP" altLang="en-US" sz="2000">
              <a:latin typeface="UD デジタル 教科書体 N-R" panose="02020400000000000000" pitchFamily="17" charset="-128"/>
              <a:ea typeface="UD デジタル 教科書体 N-R" panose="02020400000000000000" pitchFamily="17" charset="-128"/>
            </a:endParaRPr>
          </a:p>
        </p:txBody>
      </p:sp>
      <p:sp>
        <p:nvSpPr>
          <p:cNvPr id="4" name="テキスト プレースホルダー 3">
            <a:extLst>
              <a:ext uri="{FF2B5EF4-FFF2-40B4-BE49-F238E27FC236}">
                <a16:creationId xmlns:a16="http://schemas.microsoft.com/office/drawing/2014/main" id="{4AA3D9A3-8AB6-4670-BCCE-42A661973429}"/>
              </a:ext>
            </a:extLst>
          </p:cNvPr>
          <p:cNvSpPr>
            <a:spLocks noGrp="1"/>
          </p:cNvSpPr>
          <p:nvPr>
            <p:ph type="body" sz="quarter" idx="10"/>
          </p:nvPr>
        </p:nvSpPr>
        <p:spPr/>
        <p:txBody>
          <a:bodyPr/>
          <a:lstStyle/>
          <a:p>
            <a:r>
              <a:rPr lang="en-US" altLang="ja-JP"/>
              <a:t>4</a:t>
            </a:r>
            <a:r>
              <a:rPr lang="ja-JP" altLang="en-US"/>
              <a:t>コマ目</a:t>
            </a:r>
          </a:p>
        </p:txBody>
      </p:sp>
      <p:sp>
        <p:nvSpPr>
          <p:cNvPr id="5" name="スライド番号プレースホルダー 4">
            <a:extLst>
              <a:ext uri="{FF2B5EF4-FFF2-40B4-BE49-F238E27FC236}">
                <a16:creationId xmlns:a16="http://schemas.microsoft.com/office/drawing/2014/main" id="{C56044E0-3F45-46C7-B6F7-4C4A9A0F421D}"/>
              </a:ext>
            </a:extLst>
          </p:cNvPr>
          <p:cNvSpPr>
            <a:spLocks noGrp="1"/>
          </p:cNvSpPr>
          <p:nvPr>
            <p:ph type="sldNum" sz="quarter" idx="12"/>
          </p:nvPr>
        </p:nvSpPr>
        <p:spPr/>
        <p:txBody>
          <a:bodyPr/>
          <a:lstStyle/>
          <a:p>
            <a:fld id="{9E0D9298-421E-4926-815D-31B4285E3528}" type="slidenum">
              <a:rPr lang="ja-JP" altLang="en-US" smtClean="0"/>
              <a:pPr/>
              <a:t>28</a:t>
            </a:fld>
            <a:endParaRPr lang="ja-JP" altLang="en-US" dirty="0"/>
          </a:p>
        </p:txBody>
      </p:sp>
    </p:spTree>
    <p:extLst>
      <p:ext uri="{BB962C8B-B14F-4D97-AF65-F5344CB8AC3E}">
        <p14:creationId xmlns:p14="http://schemas.microsoft.com/office/powerpoint/2010/main" val="2817784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EBB8B-4F6A-42AF-993B-722EFF703DC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0511169-E54B-4493-B599-D361F004876A}"/>
              </a:ext>
            </a:extLst>
          </p:cNvPr>
          <p:cNvSpPr>
            <a:spLocks noGrp="1"/>
          </p:cNvSpPr>
          <p:nvPr>
            <p:ph idx="1"/>
          </p:nvPr>
        </p:nvSpPr>
        <p:spPr/>
        <p:txBody>
          <a:bodyPr/>
          <a:lstStyle/>
          <a:p>
            <a:r>
              <a:rPr kumimoji="1" lang="ja-JP" altLang="en-US"/>
              <a:t>展開</a:t>
            </a:r>
            <a:r>
              <a:rPr kumimoji="1" lang="en-US" altLang="ja-JP"/>
              <a:t>1</a:t>
            </a:r>
            <a:endParaRPr kumimoji="1" lang="ja-JP" altLang="en-US"/>
          </a:p>
          <a:p>
            <a:pPr lvl="1"/>
            <a:r>
              <a:rPr kumimoji="1" lang="ja-JP" altLang="en-US" sz="2000">
                <a:latin typeface="UD デジタル 教科書体 N-R" panose="02020400000000000000" pitchFamily="17" charset="-128"/>
                <a:ea typeface="UD デジタル 教科書体 N-R" panose="02020400000000000000" pitchFamily="17" charset="-128"/>
              </a:rPr>
              <a:t>おみくじアプリのソースコードを参考にプログラムを組み立てる。</a:t>
            </a:r>
          </a:p>
          <a:p>
            <a:pPr lvl="1"/>
            <a:r>
              <a:rPr kumimoji="1" lang="ja-JP" altLang="en-US" sz="2000">
                <a:latin typeface="UD デジタル 教科書体 N-R" panose="02020400000000000000" pitchFamily="17" charset="-128"/>
                <a:ea typeface="UD デジタル 教科書体 N-R" panose="02020400000000000000" pitchFamily="17" charset="-128"/>
              </a:rPr>
              <a:t>なお、幾つかのブロックに分けて動作確認しながら実習を進めることで、躓きを軽減できる。</a:t>
            </a:r>
          </a:p>
        </p:txBody>
      </p:sp>
      <p:sp>
        <p:nvSpPr>
          <p:cNvPr id="4" name="テキスト プレースホルダー 3">
            <a:extLst>
              <a:ext uri="{FF2B5EF4-FFF2-40B4-BE49-F238E27FC236}">
                <a16:creationId xmlns:a16="http://schemas.microsoft.com/office/drawing/2014/main" id="{4AA3D9A3-8AB6-4670-BCCE-42A661973429}"/>
              </a:ext>
            </a:extLst>
          </p:cNvPr>
          <p:cNvSpPr>
            <a:spLocks noGrp="1"/>
          </p:cNvSpPr>
          <p:nvPr>
            <p:ph type="body" sz="quarter" idx="10"/>
          </p:nvPr>
        </p:nvSpPr>
        <p:spPr/>
        <p:txBody>
          <a:bodyPr/>
          <a:lstStyle/>
          <a:p>
            <a:r>
              <a:rPr lang="en-US" altLang="ja-JP"/>
              <a:t>4</a:t>
            </a:r>
            <a:r>
              <a:rPr lang="ja-JP" altLang="en-US"/>
              <a:t>コマ目</a:t>
            </a:r>
          </a:p>
        </p:txBody>
      </p:sp>
      <p:sp>
        <p:nvSpPr>
          <p:cNvPr id="5" name="スライド番号プレースホルダー 4">
            <a:extLst>
              <a:ext uri="{FF2B5EF4-FFF2-40B4-BE49-F238E27FC236}">
                <a16:creationId xmlns:a16="http://schemas.microsoft.com/office/drawing/2014/main" id="{C56044E0-3F45-46C7-B6F7-4C4A9A0F421D}"/>
              </a:ext>
            </a:extLst>
          </p:cNvPr>
          <p:cNvSpPr>
            <a:spLocks noGrp="1"/>
          </p:cNvSpPr>
          <p:nvPr>
            <p:ph type="sldNum" sz="quarter" idx="12"/>
          </p:nvPr>
        </p:nvSpPr>
        <p:spPr/>
        <p:txBody>
          <a:bodyPr/>
          <a:lstStyle/>
          <a:p>
            <a:fld id="{9E0D9298-421E-4926-815D-31B4285E3528}" type="slidenum">
              <a:rPr lang="ja-JP" altLang="en-US" smtClean="0"/>
              <a:pPr/>
              <a:t>29</a:t>
            </a:fld>
            <a:endParaRPr lang="ja-JP" altLang="en-US" dirty="0"/>
          </a:p>
        </p:txBody>
      </p:sp>
    </p:spTree>
    <p:extLst>
      <p:ext uri="{BB962C8B-B14F-4D97-AF65-F5344CB8AC3E}">
        <p14:creationId xmlns:p14="http://schemas.microsoft.com/office/powerpoint/2010/main" val="127844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B3B362-B061-4417-AB80-60389223EDA6}"/>
              </a:ext>
            </a:extLst>
          </p:cNvPr>
          <p:cNvSpPr>
            <a:spLocks noGrp="1"/>
          </p:cNvSpPr>
          <p:nvPr>
            <p:ph type="title"/>
          </p:nvPr>
        </p:nvSpPr>
        <p:spPr/>
        <p:txBody>
          <a:bodyPr/>
          <a:lstStyle/>
          <a:p>
            <a:r>
              <a:rPr kumimoji="1" lang="ja-JP" altLang="en-US"/>
              <a:t>単元の流れ</a:t>
            </a:r>
          </a:p>
        </p:txBody>
      </p:sp>
      <p:sp>
        <p:nvSpPr>
          <p:cNvPr id="3" name="テキスト プレースホルダー 2">
            <a:extLst>
              <a:ext uri="{FF2B5EF4-FFF2-40B4-BE49-F238E27FC236}">
                <a16:creationId xmlns:a16="http://schemas.microsoft.com/office/drawing/2014/main" id="{78A25FB0-1CD5-2144-B087-BB20EE671D89}"/>
              </a:ext>
            </a:extLst>
          </p:cNvPr>
          <p:cNvSpPr>
            <a:spLocks noGrp="1"/>
          </p:cNvSpPr>
          <p:nvPr>
            <p:ph type="body" sz="quarter" idx="10"/>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A1AB3C00-7033-48D5-B822-0D8025508E2E}"/>
              </a:ext>
            </a:extLst>
          </p:cNvPr>
          <p:cNvSpPr>
            <a:spLocks noGrp="1"/>
          </p:cNvSpPr>
          <p:nvPr>
            <p:ph type="sldNum" sz="quarter" idx="12"/>
          </p:nvPr>
        </p:nvSpPr>
        <p:spPr/>
        <p:txBody>
          <a:bodyPr/>
          <a:lstStyle/>
          <a:p>
            <a:fld id="{9E0D9298-421E-4926-815D-31B4285E3528}" type="slidenum">
              <a:rPr lang="ja-JP" altLang="en-US" smtClean="0"/>
              <a:pPr/>
              <a:t>3</a:t>
            </a:fld>
            <a:endParaRPr lang="ja-JP" altLang="en-US" dirty="0"/>
          </a:p>
        </p:txBody>
      </p:sp>
      <p:sp>
        <p:nvSpPr>
          <p:cNvPr id="6" name="コンテンツ プレースホルダー 5">
            <a:extLst>
              <a:ext uri="{FF2B5EF4-FFF2-40B4-BE49-F238E27FC236}">
                <a16:creationId xmlns:a16="http://schemas.microsoft.com/office/drawing/2014/main" id="{971D91FA-713C-4BBC-996B-06C4433C2B39}"/>
              </a:ext>
            </a:extLst>
          </p:cNvPr>
          <p:cNvSpPr>
            <a:spLocks noGrp="1"/>
          </p:cNvSpPr>
          <p:nvPr>
            <p:ph idx="1"/>
          </p:nvPr>
        </p:nvSpPr>
        <p:spPr/>
        <p:txBody>
          <a:bodyPr/>
          <a:lstStyle/>
          <a:p>
            <a:endParaRPr lang="ja-JP" altLang="en-US"/>
          </a:p>
        </p:txBody>
      </p:sp>
      <p:pic>
        <p:nvPicPr>
          <p:cNvPr id="7" name="table">
            <a:extLst>
              <a:ext uri="{FF2B5EF4-FFF2-40B4-BE49-F238E27FC236}">
                <a16:creationId xmlns:a16="http://schemas.microsoft.com/office/drawing/2014/main" id="{0B25D54E-C669-48E7-83B0-E000FD4337BC}"/>
              </a:ext>
            </a:extLst>
          </p:cNvPr>
          <p:cNvPicPr>
            <a:picLocks noChangeAspect="1"/>
          </p:cNvPicPr>
          <p:nvPr/>
        </p:nvPicPr>
        <p:blipFill>
          <a:blip r:embed="rId2"/>
          <a:stretch>
            <a:fillRect/>
          </a:stretch>
        </p:blipFill>
        <p:spPr>
          <a:xfrm>
            <a:off x="234000" y="974093"/>
            <a:ext cx="8729183" cy="5263219"/>
          </a:xfrm>
          <a:prstGeom prst="rect">
            <a:avLst/>
          </a:prstGeom>
        </p:spPr>
      </p:pic>
    </p:spTree>
    <p:extLst>
      <p:ext uri="{BB962C8B-B14F-4D97-AF65-F5344CB8AC3E}">
        <p14:creationId xmlns:p14="http://schemas.microsoft.com/office/powerpoint/2010/main" val="46519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EBB8B-4F6A-42AF-993B-722EFF703DC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0511169-E54B-4493-B599-D361F004876A}"/>
              </a:ext>
            </a:extLst>
          </p:cNvPr>
          <p:cNvSpPr>
            <a:spLocks noGrp="1"/>
          </p:cNvSpPr>
          <p:nvPr>
            <p:ph idx="1"/>
          </p:nvPr>
        </p:nvSpPr>
        <p:spPr/>
        <p:txBody>
          <a:bodyPr/>
          <a:lstStyle/>
          <a:p>
            <a:r>
              <a:rPr kumimoji="1" lang="ja-JP" altLang="en-US"/>
              <a:t>展開</a:t>
            </a:r>
            <a:r>
              <a:rPr kumimoji="1" lang="en-US" altLang="ja-JP"/>
              <a:t>2</a:t>
            </a:r>
            <a:endParaRPr kumimoji="1" lang="ja-JP" altLang="en-US"/>
          </a:p>
          <a:p>
            <a:pPr lvl="1"/>
            <a:r>
              <a:rPr kumimoji="1" lang="ja-JP" altLang="en-US" sz="2000">
                <a:latin typeface="UD デジタル 教科書体 N-R" panose="02020400000000000000" pitchFamily="17" charset="-128"/>
                <a:ea typeface="UD デジタル 教科書体 N-R" panose="02020400000000000000" pitchFamily="17" charset="-128"/>
              </a:rPr>
              <a:t>独自アプリを作る場合は、完成版のおみくじアプリの画像などを差し替える形で行う。３コマ目で作成した、メッセージ表示に対応させたおみくじアプリを使っても良い。</a:t>
            </a:r>
          </a:p>
          <a:p>
            <a:pPr lvl="1"/>
            <a:r>
              <a:rPr kumimoji="1" lang="en-US" altLang="ja-JP" sz="2000">
                <a:latin typeface="UD デジタル 教科書体 N-R" panose="02020400000000000000" pitchFamily="17" charset="-128"/>
                <a:ea typeface="UD デジタル 教科書体 N-R" panose="02020400000000000000" pitchFamily="17" charset="-128"/>
              </a:rPr>
              <a:t>『</a:t>
            </a:r>
            <a:r>
              <a:rPr kumimoji="1" lang="ja-JP" altLang="en-US" sz="2000">
                <a:latin typeface="UD デジタル 教科書体 N-R" panose="02020400000000000000" pitchFamily="17" charset="-128"/>
                <a:ea typeface="UD デジタル 教科書体 N-R" panose="02020400000000000000" pitchFamily="17" charset="-128"/>
              </a:rPr>
              <a:t>上手く行かなかったときに途中からやり直したい</a:t>
            </a:r>
            <a:r>
              <a:rPr kumimoji="1" lang="en-US" altLang="ja-JP" sz="2000">
                <a:latin typeface="UD デジタル 教科書体 N-R" panose="02020400000000000000" pitchFamily="17" charset="-128"/>
                <a:ea typeface="UD デジタル 教科書体 N-R" panose="02020400000000000000" pitchFamily="17" charset="-128"/>
              </a:rPr>
              <a:t>』</a:t>
            </a:r>
            <a:r>
              <a:rPr kumimoji="1" lang="ja-JP" altLang="en-US" sz="2000">
                <a:latin typeface="UD デジタル 教科書体 N-R" panose="02020400000000000000" pitchFamily="17" charset="-128"/>
                <a:ea typeface="UD デジタル 教科書体 N-R" panose="02020400000000000000" pitchFamily="17" charset="-128"/>
              </a:rPr>
              <a:t>という場合に備えて、プロジェクトの複製機能も活用されたい。</a:t>
            </a:r>
          </a:p>
        </p:txBody>
      </p:sp>
      <p:sp>
        <p:nvSpPr>
          <p:cNvPr id="4" name="テキスト プレースホルダー 3">
            <a:extLst>
              <a:ext uri="{FF2B5EF4-FFF2-40B4-BE49-F238E27FC236}">
                <a16:creationId xmlns:a16="http://schemas.microsoft.com/office/drawing/2014/main" id="{4AA3D9A3-8AB6-4670-BCCE-42A661973429}"/>
              </a:ext>
            </a:extLst>
          </p:cNvPr>
          <p:cNvSpPr>
            <a:spLocks noGrp="1"/>
          </p:cNvSpPr>
          <p:nvPr>
            <p:ph type="body" sz="quarter" idx="10"/>
          </p:nvPr>
        </p:nvSpPr>
        <p:spPr/>
        <p:txBody>
          <a:bodyPr/>
          <a:lstStyle/>
          <a:p>
            <a:r>
              <a:rPr lang="en-US" altLang="ja-JP"/>
              <a:t>4</a:t>
            </a:r>
            <a:r>
              <a:rPr lang="ja-JP" altLang="en-US"/>
              <a:t>コマ目</a:t>
            </a:r>
          </a:p>
        </p:txBody>
      </p:sp>
      <p:sp>
        <p:nvSpPr>
          <p:cNvPr id="5" name="スライド番号プレースホルダー 4">
            <a:extLst>
              <a:ext uri="{FF2B5EF4-FFF2-40B4-BE49-F238E27FC236}">
                <a16:creationId xmlns:a16="http://schemas.microsoft.com/office/drawing/2014/main" id="{C56044E0-3F45-46C7-B6F7-4C4A9A0F421D}"/>
              </a:ext>
            </a:extLst>
          </p:cNvPr>
          <p:cNvSpPr>
            <a:spLocks noGrp="1"/>
          </p:cNvSpPr>
          <p:nvPr>
            <p:ph type="sldNum" sz="quarter" idx="12"/>
          </p:nvPr>
        </p:nvSpPr>
        <p:spPr/>
        <p:txBody>
          <a:bodyPr/>
          <a:lstStyle/>
          <a:p>
            <a:fld id="{9E0D9298-421E-4926-815D-31B4285E3528}" type="slidenum">
              <a:rPr lang="ja-JP" altLang="en-US" smtClean="0"/>
              <a:pPr/>
              <a:t>30</a:t>
            </a:fld>
            <a:endParaRPr lang="ja-JP" altLang="en-US" dirty="0"/>
          </a:p>
        </p:txBody>
      </p:sp>
    </p:spTree>
    <p:extLst>
      <p:ext uri="{BB962C8B-B14F-4D97-AF65-F5344CB8AC3E}">
        <p14:creationId xmlns:p14="http://schemas.microsoft.com/office/powerpoint/2010/main" val="2749024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D84B0198-80EF-4846-9E1A-965E4B7FBBD6}"/>
              </a:ext>
            </a:extLst>
          </p:cNvPr>
          <p:cNvSpPr>
            <a:spLocks noGrp="1"/>
          </p:cNvSpPr>
          <p:nvPr>
            <p:ph type="title"/>
          </p:nvPr>
        </p:nvSpPr>
        <p:spPr/>
        <p:txBody>
          <a:bodyPr/>
          <a:lstStyle/>
          <a:p>
            <a:r>
              <a:rPr lang="en-US" altLang="ja-JP"/>
              <a:t>1</a:t>
            </a:r>
            <a:r>
              <a:rPr lang="ja-JP" altLang="en-US"/>
              <a:t>コマ目・おみくじアプリの仕組みを理解する</a:t>
            </a:r>
          </a:p>
        </p:txBody>
      </p:sp>
      <p:sp>
        <p:nvSpPr>
          <p:cNvPr id="5" name="スライド番号プレースホルダー 4">
            <a:extLst>
              <a:ext uri="{FF2B5EF4-FFF2-40B4-BE49-F238E27FC236}">
                <a16:creationId xmlns:a16="http://schemas.microsoft.com/office/drawing/2014/main" id="{F3354876-A8C5-0D47-977D-84852B853B62}"/>
              </a:ext>
            </a:extLst>
          </p:cNvPr>
          <p:cNvSpPr>
            <a:spLocks noGrp="1"/>
          </p:cNvSpPr>
          <p:nvPr>
            <p:ph type="sldNum" sz="quarter" idx="16"/>
          </p:nvPr>
        </p:nvSpPr>
        <p:spPr/>
        <p:txBody>
          <a:bodyPr/>
          <a:lstStyle/>
          <a:p>
            <a:fld id="{9E0D9298-421E-4926-815D-31B4285E3528}" type="slidenum">
              <a:rPr lang="ja-JP" altLang="en-US" smtClean="0"/>
              <a:pPr/>
              <a:t>4</a:t>
            </a:fld>
            <a:endParaRPr lang="ja-JP" altLang="en-US" dirty="0"/>
          </a:p>
        </p:txBody>
      </p:sp>
      <p:sp>
        <p:nvSpPr>
          <p:cNvPr id="7" name="コンテンツ プレースホルダー 6">
            <a:extLst>
              <a:ext uri="{FF2B5EF4-FFF2-40B4-BE49-F238E27FC236}">
                <a16:creationId xmlns:a16="http://schemas.microsoft.com/office/drawing/2014/main" id="{12C845DE-8040-E648-B100-01E22CAB43B5}"/>
              </a:ext>
            </a:extLst>
          </p:cNvPr>
          <p:cNvSpPr>
            <a:spLocks noGrp="1"/>
          </p:cNvSpPr>
          <p:nvPr>
            <p:ph sz="quarter" idx="17"/>
          </p:nvPr>
        </p:nvSpPr>
        <p:spPr/>
        <p:txBody>
          <a:bodyPr/>
          <a:lstStyle/>
          <a:p>
            <a:endParaRPr lang="ja-JP" altLang="en-US"/>
          </a:p>
        </p:txBody>
      </p:sp>
    </p:spTree>
    <p:extLst>
      <p:ext uri="{BB962C8B-B14F-4D97-AF65-F5344CB8AC3E}">
        <p14:creationId xmlns:p14="http://schemas.microsoft.com/office/powerpoint/2010/main" val="1700283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F648CD0-1164-43C6-A578-3F189372FAD5}"/>
              </a:ext>
            </a:extLst>
          </p:cNvPr>
          <p:cNvSpPr>
            <a:spLocks noGrp="1"/>
          </p:cNvSpPr>
          <p:nvPr>
            <p:ph type="title"/>
          </p:nvPr>
        </p:nvSpPr>
        <p:spPr/>
        <p:txBody>
          <a:bodyPr/>
          <a:lstStyle/>
          <a:p>
            <a:endParaRPr lang="ja-JP" altLang="en-US"/>
          </a:p>
        </p:txBody>
      </p:sp>
      <p:sp>
        <p:nvSpPr>
          <p:cNvPr id="6" name="コンテンツ プレースホルダー 5">
            <a:extLst>
              <a:ext uri="{FF2B5EF4-FFF2-40B4-BE49-F238E27FC236}">
                <a16:creationId xmlns:a16="http://schemas.microsoft.com/office/drawing/2014/main" id="{C66CC73A-B7D2-4744-AB38-25A55BBBA8AC}"/>
              </a:ext>
            </a:extLst>
          </p:cNvPr>
          <p:cNvSpPr>
            <a:spLocks noGrp="1"/>
          </p:cNvSpPr>
          <p:nvPr>
            <p:ph idx="1"/>
          </p:nvPr>
        </p:nvSpPr>
        <p:spPr/>
        <p:txBody>
          <a:bodyPr/>
          <a:lstStyle/>
          <a:p>
            <a:r>
              <a:rPr lang="ja-JP" altLang="en-US"/>
              <a:t>おみくじアプリを動かしてみよう</a:t>
            </a:r>
          </a:p>
        </p:txBody>
      </p:sp>
      <p:sp>
        <p:nvSpPr>
          <p:cNvPr id="7" name="テキスト プレースホルダー 6">
            <a:extLst>
              <a:ext uri="{FF2B5EF4-FFF2-40B4-BE49-F238E27FC236}">
                <a16:creationId xmlns:a16="http://schemas.microsoft.com/office/drawing/2014/main" id="{C32C2628-8153-40EB-B251-BB3D20AFBB74}"/>
              </a:ext>
            </a:extLst>
          </p:cNvPr>
          <p:cNvSpPr>
            <a:spLocks noGrp="1"/>
          </p:cNvSpPr>
          <p:nvPr>
            <p:ph type="body" sz="quarter" idx="10"/>
          </p:nvPr>
        </p:nvSpPr>
        <p:spPr/>
        <p:txBody>
          <a:bodyPr/>
          <a:lstStyle/>
          <a:p>
            <a:r>
              <a:rPr lang="en-US" altLang="ja-JP"/>
              <a:t>1</a:t>
            </a:r>
            <a:r>
              <a:rPr lang="ja-JP" altLang="en-US"/>
              <a:t>コマ目</a:t>
            </a:r>
          </a:p>
        </p:txBody>
      </p:sp>
      <p:sp>
        <p:nvSpPr>
          <p:cNvPr id="3" name="スライド番号プレースホルダー 2">
            <a:extLst>
              <a:ext uri="{FF2B5EF4-FFF2-40B4-BE49-F238E27FC236}">
                <a16:creationId xmlns:a16="http://schemas.microsoft.com/office/drawing/2014/main" id="{01F60051-D61F-4F02-9888-A44DAA381674}"/>
              </a:ext>
            </a:extLst>
          </p:cNvPr>
          <p:cNvSpPr>
            <a:spLocks noGrp="1"/>
          </p:cNvSpPr>
          <p:nvPr>
            <p:ph type="sldNum" sz="quarter" idx="12"/>
          </p:nvPr>
        </p:nvSpPr>
        <p:spPr/>
        <p:txBody>
          <a:bodyPr/>
          <a:lstStyle/>
          <a:p>
            <a:fld id="{9E0D9298-421E-4926-815D-31B4285E3528}" type="slidenum">
              <a:rPr kumimoji="1" lang="ja-JP" altLang="en-US" smtClean="0"/>
              <a:pPr/>
              <a:t>5</a:t>
            </a:fld>
            <a:endParaRPr kumimoji="1" lang="ja-JP" altLang="en-US" dirty="0"/>
          </a:p>
        </p:txBody>
      </p:sp>
      <p:pic>
        <p:nvPicPr>
          <p:cNvPr id="10" name="図 9">
            <a:extLst>
              <a:ext uri="{FF2B5EF4-FFF2-40B4-BE49-F238E27FC236}">
                <a16:creationId xmlns:a16="http://schemas.microsoft.com/office/drawing/2014/main" id="{843C8B16-B1EE-4EFB-89DC-67D7C1F9B2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2780928"/>
            <a:ext cx="2036609" cy="1841777"/>
          </a:xfrm>
          <a:prstGeom prst="rect">
            <a:avLst/>
          </a:prstGeom>
        </p:spPr>
      </p:pic>
      <p:sp>
        <p:nvSpPr>
          <p:cNvPr id="11" name="矢印: 右 11">
            <a:extLst>
              <a:ext uri="{FF2B5EF4-FFF2-40B4-BE49-F238E27FC236}">
                <a16:creationId xmlns:a16="http://schemas.microsoft.com/office/drawing/2014/main" id="{33CF547C-9715-468E-B562-AD179B229A5A}"/>
              </a:ext>
            </a:extLst>
          </p:cNvPr>
          <p:cNvSpPr/>
          <p:nvPr/>
        </p:nvSpPr>
        <p:spPr>
          <a:xfrm>
            <a:off x="3211324" y="3383355"/>
            <a:ext cx="473575" cy="502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35FF16AE-252C-4486-8F85-71D9CA1D24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0852" y="2756322"/>
            <a:ext cx="1062036" cy="1758212"/>
          </a:xfrm>
          <a:prstGeom prst="rect">
            <a:avLst/>
          </a:prstGeom>
        </p:spPr>
      </p:pic>
      <p:pic>
        <p:nvPicPr>
          <p:cNvPr id="13" name="図 12" descr="写真.PNG">
            <a:extLst>
              <a:ext uri="{FF2B5EF4-FFF2-40B4-BE49-F238E27FC236}">
                <a16:creationId xmlns:a16="http://schemas.microsoft.com/office/drawing/2014/main" id="{D43B07D5-1164-4E82-B513-4406F89AB0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8946" y="2774361"/>
            <a:ext cx="1133624" cy="1700439"/>
          </a:xfrm>
          <a:prstGeom prst="rect">
            <a:avLst/>
          </a:prstGeom>
        </p:spPr>
      </p:pic>
      <p:sp>
        <p:nvSpPr>
          <p:cNvPr id="14" name="矢印: 右 11">
            <a:extLst>
              <a:ext uri="{FF2B5EF4-FFF2-40B4-BE49-F238E27FC236}">
                <a16:creationId xmlns:a16="http://schemas.microsoft.com/office/drawing/2014/main" id="{BBB6D467-C6F7-460B-B5A0-929DCD56F85B}"/>
              </a:ext>
            </a:extLst>
          </p:cNvPr>
          <p:cNvSpPr/>
          <p:nvPr/>
        </p:nvSpPr>
        <p:spPr>
          <a:xfrm>
            <a:off x="5333224" y="3383356"/>
            <a:ext cx="473575" cy="502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714561F8-FF4B-4FDE-92F5-5256A343F4EA}"/>
              </a:ext>
            </a:extLst>
          </p:cNvPr>
          <p:cNvSpPr/>
          <p:nvPr/>
        </p:nvSpPr>
        <p:spPr>
          <a:xfrm>
            <a:off x="1227249" y="4711614"/>
            <a:ext cx="1801300" cy="491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a:latin typeface="UD デジタル 教科書体 N-R" panose="02020400000000000000" pitchFamily="17" charset="-128"/>
                <a:ea typeface="UD デジタル 教科書体 N-R" panose="02020400000000000000" pitchFamily="17" charset="-128"/>
              </a:rPr>
              <a:t>サポートページから</a:t>
            </a:r>
            <a:br>
              <a:rPr kumimoji="1" lang="en-US" altLang="ja-JP" sz="900">
                <a:latin typeface="UD デジタル 教科書体 N-R" panose="02020400000000000000" pitchFamily="17" charset="-128"/>
                <a:ea typeface="UD デジタル 教科書体 N-R" panose="02020400000000000000" pitchFamily="17" charset="-128"/>
              </a:rPr>
            </a:br>
            <a:r>
              <a:rPr kumimoji="1" lang="ja-JP" altLang="en-US" sz="900">
                <a:latin typeface="UD デジタル 教科書体 N-R" panose="02020400000000000000" pitchFamily="17" charset="-128"/>
                <a:ea typeface="UD デジタル 教科書体 N-R" panose="02020400000000000000" pitchFamily="17" charset="-128"/>
              </a:rPr>
              <a:t>おみくじアプリの</a:t>
            </a:r>
            <a:br>
              <a:rPr kumimoji="1" lang="en-US" altLang="ja-JP" sz="900">
                <a:latin typeface="UD デジタル 教科書体 N-R" panose="02020400000000000000" pitchFamily="17" charset="-128"/>
                <a:ea typeface="UD デジタル 教科書体 N-R" panose="02020400000000000000" pitchFamily="17" charset="-128"/>
              </a:rPr>
            </a:br>
            <a:r>
              <a:rPr kumimoji="1" lang="en-US" altLang="ja-JP" sz="900">
                <a:latin typeface="UD デジタル 教科書体 N-R" panose="02020400000000000000" pitchFamily="17" charset="-128"/>
                <a:ea typeface="UD デジタル 教科書体 N-R" panose="02020400000000000000" pitchFamily="17" charset="-128"/>
              </a:rPr>
              <a:t>『</a:t>
            </a:r>
            <a:r>
              <a:rPr kumimoji="1" lang="ja-JP" altLang="en-US" sz="900">
                <a:latin typeface="UD デジタル 教科書体 N-R" panose="02020400000000000000" pitchFamily="17" charset="-128"/>
                <a:ea typeface="UD デジタル 教科書体 N-R" panose="02020400000000000000" pitchFamily="17" charset="-128"/>
              </a:rPr>
              <a:t>完成版</a:t>
            </a:r>
            <a:r>
              <a:rPr kumimoji="1" lang="en-US" altLang="ja-JP" sz="900">
                <a:latin typeface="UD デジタル 教科書体 N-R" panose="02020400000000000000" pitchFamily="17" charset="-128"/>
                <a:ea typeface="UD デジタル 教科書体 N-R" panose="02020400000000000000" pitchFamily="17" charset="-128"/>
              </a:rPr>
              <a:t>』</a:t>
            </a:r>
            <a:r>
              <a:rPr kumimoji="1" lang="ja-JP" altLang="en-US" sz="900">
                <a:latin typeface="UD デジタル 教科書体 N-R" panose="02020400000000000000" pitchFamily="17" charset="-128"/>
                <a:ea typeface="UD デジタル 教科書体 N-R" panose="02020400000000000000" pitchFamily="17" charset="-128"/>
              </a:rPr>
              <a:t>をクリック</a:t>
            </a:r>
          </a:p>
        </p:txBody>
      </p:sp>
      <p:sp>
        <p:nvSpPr>
          <p:cNvPr id="16" name="正方形/長方形 15">
            <a:extLst>
              <a:ext uri="{FF2B5EF4-FFF2-40B4-BE49-F238E27FC236}">
                <a16:creationId xmlns:a16="http://schemas.microsoft.com/office/drawing/2014/main" id="{AF9F6C64-5B35-48A0-AA5B-ADBEB5CB58B4}"/>
              </a:ext>
            </a:extLst>
          </p:cNvPr>
          <p:cNvSpPr/>
          <p:nvPr/>
        </p:nvSpPr>
        <p:spPr>
          <a:xfrm>
            <a:off x="3642259" y="4697623"/>
            <a:ext cx="1801300" cy="491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900">
                <a:latin typeface="UD デジタル 教科書体 N-R" panose="02020400000000000000" pitchFamily="17" charset="-128"/>
                <a:ea typeface="UD デジタル 教科書体 N-R" panose="02020400000000000000" pitchFamily="17" charset="-128"/>
              </a:rPr>
              <a:t>Monaca</a:t>
            </a:r>
            <a:r>
              <a:rPr kumimoji="1" lang="ja-JP" altLang="en-US" sz="900">
                <a:latin typeface="UD デジタル 教科書体 N-R" panose="02020400000000000000" pitchFamily="17" charset="-128"/>
                <a:ea typeface="UD デジタル 教科書体 N-R" panose="02020400000000000000" pitchFamily="17" charset="-128"/>
              </a:rPr>
              <a:t>プロジェクトとしてインポートして</a:t>
            </a:r>
            <a:r>
              <a:rPr kumimoji="1" lang="en-US" altLang="ja-JP" sz="900">
                <a:latin typeface="UD デジタル 教科書体 N-R" panose="02020400000000000000" pitchFamily="17" charset="-128"/>
                <a:ea typeface="UD デジタル 教科書体 N-R" panose="02020400000000000000" pitchFamily="17" charset="-128"/>
              </a:rPr>
              <a:t>IDE</a:t>
            </a:r>
            <a:r>
              <a:rPr kumimoji="1" lang="ja-JP" altLang="en-US" sz="900">
                <a:latin typeface="UD デジタル 教科書体 N-R" panose="02020400000000000000" pitchFamily="17" charset="-128"/>
                <a:ea typeface="UD デジタル 教科書体 N-R" panose="02020400000000000000" pitchFamily="17" charset="-128"/>
              </a:rPr>
              <a:t>で開く</a:t>
            </a:r>
          </a:p>
        </p:txBody>
      </p:sp>
      <p:sp>
        <p:nvSpPr>
          <p:cNvPr id="17" name="正方形/長方形 16">
            <a:extLst>
              <a:ext uri="{FF2B5EF4-FFF2-40B4-BE49-F238E27FC236}">
                <a16:creationId xmlns:a16="http://schemas.microsoft.com/office/drawing/2014/main" id="{AD703BAF-A133-461A-9DB0-177B9691C032}"/>
              </a:ext>
            </a:extLst>
          </p:cNvPr>
          <p:cNvSpPr/>
          <p:nvPr/>
        </p:nvSpPr>
        <p:spPr>
          <a:xfrm>
            <a:off x="5870967" y="4704905"/>
            <a:ext cx="1801300" cy="491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a:latin typeface="UD デジタル 教科書体 N-R" panose="02020400000000000000" pitchFamily="17" charset="-128"/>
                <a:ea typeface="UD デジタル 教科書体 N-R" panose="02020400000000000000" pitchFamily="17" charset="-128"/>
              </a:rPr>
              <a:t>おみくじアプリとして</a:t>
            </a:r>
            <a:endParaRPr kumimoji="1" lang="en-US" altLang="ja-JP" sz="900">
              <a:latin typeface="UD デジタル 教科書体 N-R" panose="02020400000000000000" pitchFamily="17" charset="-128"/>
              <a:ea typeface="UD デジタル 教科書体 N-R" panose="02020400000000000000" pitchFamily="17" charset="-128"/>
            </a:endParaRPr>
          </a:p>
          <a:p>
            <a:pPr algn="ctr"/>
            <a:r>
              <a:rPr kumimoji="1" lang="ja-JP" altLang="en-US" sz="900">
                <a:latin typeface="UD デジタル 教科書体 N-R" panose="02020400000000000000" pitchFamily="17" charset="-128"/>
                <a:ea typeface="UD デジタル 教科書体 N-R" panose="02020400000000000000" pitchFamily="17" charset="-128"/>
              </a:rPr>
              <a:t>動作することを確認する</a:t>
            </a:r>
          </a:p>
        </p:txBody>
      </p:sp>
    </p:spTree>
    <p:extLst>
      <p:ext uri="{BB962C8B-B14F-4D97-AF65-F5344CB8AC3E}">
        <p14:creationId xmlns:p14="http://schemas.microsoft.com/office/powerpoint/2010/main" val="3653604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F648CD0-1164-43C6-A578-3F189372FAD5}"/>
              </a:ext>
            </a:extLst>
          </p:cNvPr>
          <p:cNvSpPr>
            <a:spLocks noGrp="1"/>
          </p:cNvSpPr>
          <p:nvPr>
            <p:ph type="title"/>
          </p:nvPr>
        </p:nvSpPr>
        <p:spPr/>
        <p:txBody>
          <a:bodyPr/>
          <a:lstStyle/>
          <a:p>
            <a:r>
              <a:rPr kumimoji="1" lang="ja-JP" altLang="en-US"/>
              <a:t>実習（インポート）</a:t>
            </a:r>
            <a:endParaRPr lang="ja-JP" altLang="en-US"/>
          </a:p>
        </p:txBody>
      </p:sp>
      <p:sp>
        <p:nvSpPr>
          <p:cNvPr id="6" name="コンテンツ プレースホルダー 5">
            <a:extLst>
              <a:ext uri="{FF2B5EF4-FFF2-40B4-BE49-F238E27FC236}">
                <a16:creationId xmlns:a16="http://schemas.microsoft.com/office/drawing/2014/main" id="{C66CC73A-B7D2-4744-AB38-25A55BBBA8AC}"/>
              </a:ext>
            </a:extLst>
          </p:cNvPr>
          <p:cNvSpPr>
            <a:spLocks noGrp="1"/>
          </p:cNvSpPr>
          <p:nvPr>
            <p:ph idx="1"/>
          </p:nvPr>
        </p:nvSpPr>
        <p:spPr/>
        <p:txBody>
          <a:bodyPr/>
          <a:lstStyle/>
          <a:p>
            <a:r>
              <a:rPr lang="ja-JP" altLang="en-US"/>
              <a:t>学習者用・サポートページについて</a:t>
            </a:r>
            <a:endParaRPr lang="en-US" altLang="ja-JP"/>
          </a:p>
          <a:p>
            <a:pPr lvl="1"/>
            <a:r>
              <a:rPr lang="en-US" altLang="ja-JP"/>
              <a:t>https://edu.monaca.io/student</a:t>
            </a:r>
            <a:endParaRPr lang="ja-JP" altLang="en-US"/>
          </a:p>
        </p:txBody>
      </p:sp>
      <p:sp>
        <p:nvSpPr>
          <p:cNvPr id="7" name="テキスト プレースホルダー 6">
            <a:extLst>
              <a:ext uri="{FF2B5EF4-FFF2-40B4-BE49-F238E27FC236}">
                <a16:creationId xmlns:a16="http://schemas.microsoft.com/office/drawing/2014/main" id="{C32C2628-8153-40EB-B251-BB3D20AFBB74}"/>
              </a:ext>
            </a:extLst>
          </p:cNvPr>
          <p:cNvSpPr>
            <a:spLocks noGrp="1"/>
          </p:cNvSpPr>
          <p:nvPr>
            <p:ph type="body" sz="quarter" idx="10"/>
          </p:nvPr>
        </p:nvSpPr>
        <p:spPr/>
        <p:txBody>
          <a:bodyPr/>
          <a:lstStyle/>
          <a:p>
            <a:r>
              <a:rPr lang="en-US" altLang="ja-JP"/>
              <a:t>1</a:t>
            </a:r>
            <a:r>
              <a:rPr lang="ja-JP" altLang="en-US"/>
              <a:t>コマ目</a:t>
            </a:r>
          </a:p>
        </p:txBody>
      </p:sp>
      <p:sp>
        <p:nvSpPr>
          <p:cNvPr id="3" name="スライド番号プレースホルダー 2">
            <a:extLst>
              <a:ext uri="{FF2B5EF4-FFF2-40B4-BE49-F238E27FC236}">
                <a16:creationId xmlns:a16="http://schemas.microsoft.com/office/drawing/2014/main" id="{01F60051-D61F-4F02-9888-A44DAA381674}"/>
              </a:ext>
            </a:extLst>
          </p:cNvPr>
          <p:cNvSpPr>
            <a:spLocks noGrp="1"/>
          </p:cNvSpPr>
          <p:nvPr>
            <p:ph type="sldNum" sz="quarter" idx="12"/>
          </p:nvPr>
        </p:nvSpPr>
        <p:spPr/>
        <p:txBody>
          <a:bodyPr/>
          <a:lstStyle/>
          <a:p>
            <a:fld id="{9E0D9298-421E-4926-815D-31B4285E3528}" type="slidenum">
              <a:rPr kumimoji="1" lang="ja-JP" altLang="en-US" smtClean="0"/>
              <a:pPr/>
              <a:t>6</a:t>
            </a:fld>
            <a:endParaRPr kumimoji="1" lang="ja-JP" altLang="en-US" dirty="0"/>
          </a:p>
        </p:txBody>
      </p:sp>
      <p:pic>
        <p:nvPicPr>
          <p:cNvPr id="4" name="図 3">
            <a:extLst>
              <a:ext uri="{FF2B5EF4-FFF2-40B4-BE49-F238E27FC236}">
                <a16:creationId xmlns:a16="http://schemas.microsoft.com/office/drawing/2014/main" id="{7A2BB5A3-9BA7-4C89-BC5A-BAC77E32437C}"/>
              </a:ext>
            </a:extLst>
          </p:cNvPr>
          <p:cNvPicPr>
            <a:picLocks noChangeAspect="1"/>
          </p:cNvPicPr>
          <p:nvPr/>
        </p:nvPicPr>
        <p:blipFill>
          <a:blip r:embed="rId2"/>
          <a:stretch>
            <a:fillRect/>
          </a:stretch>
        </p:blipFill>
        <p:spPr>
          <a:xfrm>
            <a:off x="20138" y="2492896"/>
            <a:ext cx="9123862" cy="3170866"/>
          </a:xfrm>
          <a:prstGeom prst="rect">
            <a:avLst/>
          </a:prstGeom>
        </p:spPr>
      </p:pic>
    </p:spTree>
    <p:extLst>
      <p:ext uri="{BB962C8B-B14F-4D97-AF65-F5344CB8AC3E}">
        <p14:creationId xmlns:p14="http://schemas.microsoft.com/office/powerpoint/2010/main" val="47099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F648CD0-1164-43C6-A578-3F189372FAD5}"/>
              </a:ext>
            </a:extLst>
          </p:cNvPr>
          <p:cNvSpPr>
            <a:spLocks noGrp="1"/>
          </p:cNvSpPr>
          <p:nvPr>
            <p:ph type="title"/>
          </p:nvPr>
        </p:nvSpPr>
        <p:spPr/>
        <p:txBody>
          <a:bodyPr/>
          <a:lstStyle/>
          <a:p>
            <a:endParaRPr lang="ja-JP" altLang="en-US"/>
          </a:p>
        </p:txBody>
      </p:sp>
      <p:sp>
        <p:nvSpPr>
          <p:cNvPr id="6" name="コンテンツ プレースホルダー 5">
            <a:extLst>
              <a:ext uri="{FF2B5EF4-FFF2-40B4-BE49-F238E27FC236}">
                <a16:creationId xmlns:a16="http://schemas.microsoft.com/office/drawing/2014/main" id="{C66CC73A-B7D2-4744-AB38-25A55BBBA8AC}"/>
              </a:ext>
            </a:extLst>
          </p:cNvPr>
          <p:cNvSpPr>
            <a:spLocks noGrp="1"/>
          </p:cNvSpPr>
          <p:nvPr>
            <p:ph idx="1"/>
          </p:nvPr>
        </p:nvSpPr>
        <p:spPr/>
        <p:txBody>
          <a:bodyPr/>
          <a:lstStyle/>
          <a:p>
            <a:r>
              <a:rPr lang="ja-JP" altLang="en-US"/>
              <a:t>おみくじアプリのフローチャート</a:t>
            </a:r>
            <a:r>
              <a:rPr lang="en-US" altLang="ja-JP"/>
              <a:t>(</a:t>
            </a:r>
            <a:r>
              <a:rPr lang="ja-JP" altLang="en-US"/>
              <a:t>抜粋</a:t>
            </a:r>
            <a:r>
              <a:rPr lang="en-US" altLang="ja-JP"/>
              <a:t>)</a:t>
            </a:r>
          </a:p>
        </p:txBody>
      </p:sp>
      <p:sp>
        <p:nvSpPr>
          <p:cNvPr id="7" name="テキスト プレースホルダー 6">
            <a:extLst>
              <a:ext uri="{FF2B5EF4-FFF2-40B4-BE49-F238E27FC236}">
                <a16:creationId xmlns:a16="http://schemas.microsoft.com/office/drawing/2014/main" id="{C32C2628-8153-40EB-B251-BB3D20AFBB74}"/>
              </a:ext>
            </a:extLst>
          </p:cNvPr>
          <p:cNvSpPr>
            <a:spLocks noGrp="1"/>
          </p:cNvSpPr>
          <p:nvPr>
            <p:ph type="body" sz="quarter" idx="10"/>
          </p:nvPr>
        </p:nvSpPr>
        <p:spPr/>
        <p:txBody>
          <a:bodyPr/>
          <a:lstStyle/>
          <a:p>
            <a:r>
              <a:rPr lang="en-US" altLang="ja-JP"/>
              <a:t>1</a:t>
            </a:r>
            <a:r>
              <a:rPr lang="ja-JP" altLang="en-US"/>
              <a:t>コマ目</a:t>
            </a:r>
          </a:p>
        </p:txBody>
      </p:sp>
      <p:sp>
        <p:nvSpPr>
          <p:cNvPr id="3" name="スライド番号プレースホルダー 2">
            <a:extLst>
              <a:ext uri="{FF2B5EF4-FFF2-40B4-BE49-F238E27FC236}">
                <a16:creationId xmlns:a16="http://schemas.microsoft.com/office/drawing/2014/main" id="{01F60051-D61F-4F02-9888-A44DAA381674}"/>
              </a:ext>
            </a:extLst>
          </p:cNvPr>
          <p:cNvSpPr>
            <a:spLocks noGrp="1"/>
          </p:cNvSpPr>
          <p:nvPr>
            <p:ph type="sldNum" sz="quarter" idx="12"/>
          </p:nvPr>
        </p:nvSpPr>
        <p:spPr/>
        <p:txBody>
          <a:bodyPr/>
          <a:lstStyle/>
          <a:p>
            <a:fld id="{9E0D9298-421E-4926-815D-31B4285E3528}" type="slidenum">
              <a:rPr kumimoji="1" lang="ja-JP" altLang="en-US" smtClean="0"/>
              <a:pPr/>
              <a:t>7</a:t>
            </a:fld>
            <a:endParaRPr kumimoji="1" lang="ja-JP" altLang="en-US" dirty="0"/>
          </a:p>
        </p:txBody>
      </p:sp>
      <p:pic>
        <p:nvPicPr>
          <p:cNvPr id="8" name="図 7">
            <a:extLst>
              <a:ext uri="{FF2B5EF4-FFF2-40B4-BE49-F238E27FC236}">
                <a16:creationId xmlns:a16="http://schemas.microsoft.com/office/drawing/2014/main" id="{12227AD6-47F5-486A-8937-D4CA550A0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7648" y="1484784"/>
            <a:ext cx="4866351" cy="4957432"/>
          </a:xfrm>
          <a:prstGeom prst="rect">
            <a:avLst/>
          </a:prstGeom>
        </p:spPr>
      </p:pic>
    </p:spTree>
    <p:extLst>
      <p:ext uri="{BB962C8B-B14F-4D97-AF65-F5344CB8AC3E}">
        <p14:creationId xmlns:p14="http://schemas.microsoft.com/office/powerpoint/2010/main" val="817592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F648CD0-1164-43C6-A578-3F189372FAD5}"/>
              </a:ext>
            </a:extLst>
          </p:cNvPr>
          <p:cNvSpPr>
            <a:spLocks noGrp="1"/>
          </p:cNvSpPr>
          <p:nvPr>
            <p:ph type="title"/>
          </p:nvPr>
        </p:nvSpPr>
        <p:spPr/>
        <p:txBody>
          <a:bodyPr/>
          <a:lstStyle/>
          <a:p>
            <a:r>
              <a:rPr kumimoji="1" lang="ja-JP" altLang="en-US"/>
              <a:t>実習（コードの確認）</a:t>
            </a:r>
            <a:endParaRPr lang="ja-JP" altLang="en-US"/>
          </a:p>
        </p:txBody>
      </p:sp>
      <p:sp>
        <p:nvSpPr>
          <p:cNvPr id="6" name="コンテンツ プレースホルダー 5">
            <a:extLst>
              <a:ext uri="{FF2B5EF4-FFF2-40B4-BE49-F238E27FC236}">
                <a16:creationId xmlns:a16="http://schemas.microsoft.com/office/drawing/2014/main" id="{C66CC73A-B7D2-4744-AB38-25A55BBBA8AC}"/>
              </a:ext>
            </a:extLst>
          </p:cNvPr>
          <p:cNvSpPr>
            <a:spLocks noGrp="1"/>
          </p:cNvSpPr>
          <p:nvPr>
            <p:ph idx="1"/>
          </p:nvPr>
        </p:nvSpPr>
        <p:spPr/>
        <p:txBody>
          <a:bodyPr/>
          <a:lstStyle/>
          <a:p>
            <a:r>
              <a:rPr lang="ja-JP" altLang="en-US"/>
              <a:t>おみくじアプリのソースコード</a:t>
            </a:r>
            <a:r>
              <a:rPr lang="en-US" altLang="ja-JP"/>
              <a:t>(</a:t>
            </a:r>
            <a:r>
              <a:rPr lang="ja-JP" altLang="en-US"/>
              <a:t>抜粋</a:t>
            </a:r>
            <a:r>
              <a:rPr lang="en-US" altLang="ja-JP"/>
              <a:t>)</a:t>
            </a:r>
          </a:p>
        </p:txBody>
      </p:sp>
      <p:sp>
        <p:nvSpPr>
          <p:cNvPr id="7" name="テキスト プレースホルダー 6">
            <a:extLst>
              <a:ext uri="{FF2B5EF4-FFF2-40B4-BE49-F238E27FC236}">
                <a16:creationId xmlns:a16="http://schemas.microsoft.com/office/drawing/2014/main" id="{C32C2628-8153-40EB-B251-BB3D20AFBB74}"/>
              </a:ext>
            </a:extLst>
          </p:cNvPr>
          <p:cNvSpPr>
            <a:spLocks noGrp="1"/>
          </p:cNvSpPr>
          <p:nvPr>
            <p:ph type="body" sz="quarter" idx="10"/>
          </p:nvPr>
        </p:nvSpPr>
        <p:spPr/>
        <p:txBody>
          <a:bodyPr/>
          <a:lstStyle/>
          <a:p>
            <a:r>
              <a:rPr lang="en-US" altLang="ja-JP"/>
              <a:t>1</a:t>
            </a:r>
            <a:r>
              <a:rPr lang="ja-JP" altLang="en-US"/>
              <a:t>コマ目</a:t>
            </a:r>
          </a:p>
        </p:txBody>
      </p:sp>
      <p:sp>
        <p:nvSpPr>
          <p:cNvPr id="3" name="スライド番号プレースホルダー 2">
            <a:extLst>
              <a:ext uri="{FF2B5EF4-FFF2-40B4-BE49-F238E27FC236}">
                <a16:creationId xmlns:a16="http://schemas.microsoft.com/office/drawing/2014/main" id="{01F60051-D61F-4F02-9888-A44DAA381674}"/>
              </a:ext>
            </a:extLst>
          </p:cNvPr>
          <p:cNvSpPr>
            <a:spLocks noGrp="1"/>
          </p:cNvSpPr>
          <p:nvPr>
            <p:ph type="sldNum" sz="quarter" idx="12"/>
          </p:nvPr>
        </p:nvSpPr>
        <p:spPr/>
        <p:txBody>
          <a:bodyPr/>
          <a:lstStyle/>
          <a:p>
            <a:fld id="{9E0D9298-421E-4926-815D-31B4285E3528}" type="slidenum">
              <a:rPr kumimoji="1" lang="ja-JP" altLang="en-US" smtClean="0"/>
              <a:pPr/>
              <a:t>8</a:t>
            </a:fld>
            <a:endParaRPr kumimoji="1" lang="ja-JP" altLang="en-US" dirty="0"/>
          </a:p>
        </p:txBody>
      </p:sp>
      <p:sp>
        <p:nvSpPr>
          <p:cNvPr id="9" name="テキスト ボックス 8">
            <a:extLst>
              <a:ext uri="{FF2B5EF4-FFF2-40B4-BE49-F238E27FC236}">
                <a16:creationId xmlns:a16="http://schemas.microsoft.com/office/drawing/2014/main" id="{21E20FB0-C4DD-4BE2-B213-CC4D8C83824D}"/>
              </a:ext>
            </a:extLst>
          </p:cNvPr>
          <p:cNvSpPr txBox="1"/>
          <p:nvPr/>
        </p:nvSpPr>
        <p:spPr>
          <a:xfrm>
            <a:off x="828480" y="1288232"/>
            <a:ext cx="6640990" cy="5047536"/>
          </a:xfrm>
          <a:prstGeom prst="rect">
            <a:avLst/>
          </a:prstGeom>
          <a:noFill/>
        </p:spPr>
        <p:txBody>
          <a:bodyPr wrap="square" rtlCol="0">
            <a:spAutoFit/>
          </a:bodyPr>
          <a:lstStyle/>
          <a:p>
            <a:r>
              <a:rPr lang="en-US" altLang="ja-JP" sz="1400" b="0">
                <a:solidFill>
                  <a:srgbClr val="383838"/>
                </a:solidFill>
                <a:effectLst/>
                <a:latin typeface="Monacakomi" panose="020B0509020204020204" pitchFamily="49" charset="-128"/>
                <a:ea typeface="Monacakomi" panose="020B0509020204020204" pitchFamily="49" charset="-128"/>
              </a:rPr>
              <a:t>&lt;</a:t>
            </a:r>
            <a:r>
              <a:rPr lang="en-US" altLang="ja-JP" sz="1400" b="0">
                <a:solidFill>
                  <a:srgbClr val="800000"/>
                </a:solidFill>
                <a:effectLst/>
                <a:latin typeface="Monacakomi" panose="020B0509020204020204" pitchFamily="49" charset="-128"/>
                <a:ea typeface="Monacakomi" panose="020B0509020204020204" pitchFamily="49" charset="-128"/>
              </a:rPr>
              <a:t>script</a:t>
            </a:r>
            <a:r>
              <a:rPr lang="en-US" altLang="ja-JP" sz="1400" b="0">
                <a:solidFill>
                  <a:srgbClr val="383838"/>
                </a:solidFill>
                <a:effectLst/>
                <a:latin typeface="Monacakomi" panose="020B0509020204020204" pitchFamily="49" charset="-128"/>
                <a:ea typeface="Monacakomi" panose="020B0509020204020204" pitchFamily="49" charset="-128"/>
              </a:rPr>
              <a:t>&gt;</a:t>
            </a:r>
            <a:endParaRPr lang="en-US" altLang="ja-JP" sz="1400" b="0">
              <a:solidFill>
                <a:srgbClr val="000000"/>
              </a:solidFill>
              <a:effectLst/>
              <a:latin typeface="Monacakomi" panose="020B0509020204020204" pitchFamily="49" charset="-128"/>
              <a:ea typeface="Monacakomi" panose="020B0509020204020204" pitchFamily="49" charset="-128"/>
            </a:endParaRPr>
          </a:p>
          <a:p>
            <a:r>
              <a:rPr lang="en-US" altLang="ja-JP" sz="1400" b="0">
                <a:solidFill>
                  <a:srgbClr val="0000FF"/>
                </a:solidFill>
                <a:effectLst/>
                <a:latin typeface="Monacakomi" panose="020B0509020204020204" pitchFamily="49" charset="-128"/>
                <a:ea typeface="Monacakomi" panose="020B0509020204020204" pitchFamily="49" charset="-128"/>
              </a:rPr>
              <a:t>function</a:t>
            </a:r>
            <a:r>
              <a:rPr lang="en-US" altLang="ja-JP" sz="1400" b="0">
                <a:solidFill>
                  <a:srgbClr val="000000"/>
                </a:solidFill>
                <a:effectLst/>
                <a:latin typeface="Monacakomi" panose="020B0509020204020204" pitchFamily="49" charset="-128"/>
                <a:ea typeface="Monacakomi" panose="020B0509020204020204" pitchFamily="49" charset="-128"/>
              </a:rPr>
              <a:t> play() {</a:t>
            </a:r>
          </a:p>
          <a:p>
            <a:r>
              <a:rPr lang="en-US" altLang="ja-JP" sz="1400" b="0">
                <a:solidFill>
                  <a:srgbClr val="008000"/>
                </a:solidFill>
                <a:effectLst/>
                <a:latin typeface="Monacakomi" panose="020B0509020204020204" pitchFamily="49" charset="-128"/>
                <a:ea typeface="Monacakomi" panose="020B0509020204020204" pitchFamily="49" charset="-128"/>
              </a:rPr>
              <a:t>    // 0</a:t>
            </a:r>
            <a:r>
              <a:rPr lang="ja-JP" altLang="en-US" sz="1400" b="0">
                <a:solidFill>
                  <a:srgbClr val="008000"/>
                </a:solidFill>
                <a:effectLst/>
                <a:latin typeface="Monacakomi" panose="020B0509020204020204" pitchFamily="49" charset="-128"/>
                <a:ea typeface="Monacakomi" panose="020B0509020204020204" pitchFamily="49" charset="-128"/>
              </a:rPr>
              <a:t>～</a:t>
            </a:r>
            <a:r>
              <a:rPr lang="en-US" altLang="ja-JP" sz="1400" b="0">
                <a:solidFill>
                  <a:srgbClr val="008000"/>
                </a:solidFill>
                <a:effectLst/>
                <a:latin typeface="Monacakomi" panose="020B0509020204020204" pitchFamily="49" charset="-128"/>
                <a:ea typeface="Monacakomi" panose="020B0509020204020204" pitchFamily="49" charset="-128"/>
              </a:rPr>
              <a:t>4</a:t>
            </a:r>
            <a:r>
              <a:rPr lang="ja-JP" altLang="en-US" sz="1400" b="0">
                <a:solidFill>
                  <a:srgbClr val="008000"/>
                </a:solidFill>
                <a:effectLst/>
                <a:latin typeface="Monacakomi" panose="020B0509020204020204" pitchFamily="49" charset="-128"/>
                <a:ea typeface="Monacakomi" panose="020B0509020204020204" pitchFamily="49" charset="-128"/>
              </a:rPr>
              <a:t>の範囲のランダムな値を得る</a:t>
            </a:r>
            <a:endParaRPr lang="ja-JP" altLang="en-US" sz="1400" b="0">
              <a:solidFill>
                <a:srgbClr val="000000"/>
              </a:solidFill>
              <a:effectLst/>
              <a:latin typeface="Monacakomi" panose="020B0509020204020204" pitchFamily="49" charset="-128"/>
              <a:ea typeface="Monacakomi" panose="020B0509020204020204" pitchFamily="49" charset="-128"/>
            </a:endParaRPr>
          </a:p>
          <a:p>
            <a:r>
              <a:rPr lang="en-US" altLang="ja-JP" sz="1400" b="0">
                <a:solidFill>
                  <a:srgbClr val="0000FF"/>
                </a:solidFill>
                <a:effectLst/>
                <a:latin typeface="Monacakomi" panose="020B0509020204020204" pitchFamily="49" charset="-128"/>
                <a:ea typeface="Monacakomi" panose="020B0509020204020204" pitchFamily="49" charset="-128"/>
              </a:rPr>
              <a:t>    var</a:t>
            </a:r>
            <a:r>
              <a:rPr lang="en-US" altLang="ja-JP" sz="1400" b="0">
                <a:solidFill>
                  <a:srgbClr val="000000"/>
                </a:solidFill>
                <a:effectLst/>
                <a:latin typeface="Monacakomi" panose="020B0509020204020204" pitchFamily="49" charset="-128"/>
                <a:ea typeface="Monacakomi" panose="020B0509020204020204" pitchFamily="49" charset="-128"/>
              </a:rPr>
              <a:t> no = Math.floor(Math.random() * </a:t>
            </a:r>
            <a:r>
              <a:rPr lang="en-US" altLang="ja-JP" sz="1400" b="0">
                <a:solidFill>
                  <a:srgbClr val="09885A"/>
                </a:solidFill>
                <a:effectLst/>
                <a:latin typeface="Monacakomi" panose="020B0509020204020204" pitchFamily="49" charset="-128"/>
                <a:ea typeface="Monacakomi" panose="020B0509020204020204" pitchFamily="49" charset="-128"/>
              </a:rPr>
              <a:t>5</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8000"/>
                </a:solidFill>
                <a:effectLst/>
                <a:latin typeface="Monacakomi" panose="020B0509020204020204" pitchFamily="49" charset="-128"/>
                <a:ea typeface="Monacakomi" panose="020B0509020204020204" pitchFamily="49" charset="-128"/>
              </a:rPr>
              <a:t>    // </a:t>
            </a:r>
            <a:r>
              <a:rPr lang="ja-JP" altLang="en-US" sz="1400" b="0">
                <a:solidFill>
                  <a:srgbClr val="008000"/>
                </a:solidFill>
                <a:effectLst/>
                <a:latin typeface="Monacakomi" panose="020B0509020204020204" pitchFamily="49" charset="-128"/>
                <a:ea typeface="Monacakomi" panose="020B0509020204020204" pitchFamily="49" charset="-128"/>
              </a:rPr>
              <a:t>ランダム値に応じて表示する画像を変える</a:t>
            </a:r>
            <a:endParaRPr lang="ja-JP" altLang="en-US" sz="1400" b="0">
              <a:solidFill>
                <a:srgbClr val="000000"/>
              </a:solidFill>
              <a:effectLst/>
              <a:latin typeface="Monacakomi" panose="020B0509020204020204" pitchFamily="49" charset="-128"/>
              <a:ea typeface="Monacakomi" panose="020B0509020204020204" pitchFamily="49" charset="-128"/>
            </a:endParaRPr>
          </a:p>
          <a:p>
            <a:r>
              <a:rPr lang="en-US" altLang="ja-JP" sz="1400" b="0">
                <a:solidFill>
                  <a:srgbClr val="0000FF"/>
                </a:solidFill>
                <a:effectLst/>
                <a:latin typeface="Monacakomi" panose="020B0509020204020204" pitchFamily="49" charset="-128"/>
                <a:ea typeface="Monacakomi" panose="020B0509020204020204" pitchFamily="49" charset="-128"/>
              </a:rPr>
              <a:t>    var</a:t>
            </a:r>
            <a:r>
              <a:rPr lang="en-US" altLang="ja-JP" sz="1400" b="0">
                <a:solidFill>
                  <a:srgbClr val="000000"/>
                </a:solidFill>
                <a:effectLst/>
                <a:latin typeface="Monacakomi" panose="020B0509020204020204" pitchFamily="49" charset="-128"/>
                <a:ea typeface="Monacakomi" panose="020B0509020204020204" pitchFamily="49" charset="-128"/>
              </a:rPr>
              <a:t> image_name;</a:t>
            </a:r>
          </a:p>
          <a:p>
            <a:r>
              <a:rPr lang="en-US" altLang="ja-JP" sz="1400" b="0">
                <a:solidFill>
                  <a:srgbClr val="0000FF"/>
                </a:solidFill>
                <a:effectLst/>
                <a:latin typeface="Monacakomi" panose="020B0509020204020204" pitchFamily="49" charset="-128"/>
                <a:ea typeface="Monacakomi" panose="020B0509020204020204" pitchFamily="49" charset="-128"/>
              </a:rPr>
              <a:t>    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0</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"daikichi.png"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1</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"chuukichi.png"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2</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"shoukichi.png"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r>
              <a:rPr lang="en-US" altLang="ja-JP" sz="1400" b="0">
                <a:solidFill>
                  <a:srgbClr val="0000FF"/>
                </a:solidFill>
                <a:effectLst/>
                <a:latin typeface="Monacakomi" panose="020B0509020204020204" pitchFamily="49" charset="-128"/>
                <a:ea typeface="Monacakomi" panose="020B0509020204020204" pitchFamily="49" charset="-128"/>
              </a:rPr>
              <a:t>if</a:t>
            </a:r>
            <a:r>
              <a:rPr lang="en-US" altLang="ja-JP" sz="1400" b="0">
                <a:solidFill>
                  <a:srgbClr val="000000"/>
                </a:solidFill>
                <a:effectLst/>
                <a:latin typeface="Monacakomi" panose="020B0509020204020204" pitchFamily="49" charset="-128"/>
                <a:ea typeface="Monacakomi" panose="020B0509020204020204" pitchFamily="49" charset="-128"/>
              </a:rPr>
              <a:t> (no == </a:t>
            </a:r>
            <a:r>
              <a:rPr lang="en-US" altLang="ja-JP" sz="1400" b="0">
                <a:solidFill>
                  <a:srgbClr val="09885A"/>
                </a:solidFill>
                <a:effectLst/>
                <a:latin typeface="Monacakomi" panose="020B0509020204020204" pitchFamily="49" charset="-128"/>
                <a:ea typeface="Monacakomi" panose="020B0509020204020204" pitchFamily="49" charset="-128"/>
              </a:rPr>
              <a:t>3</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"suekichi.png"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 </a:t>
            </a:r>
            <a:r>
              <a:rPr lang="en-US" altLang="ja-JP" sz="1400" b="0">
                <a:solidFill>
                  <a:srgbClr val="0000FF"/>
                </a:solidFill>
                <a:effectLst/>
                <a:latin typeface="Monacakomi" panose="020B0509020204020204" pitchFamily="49" charset="-128"/>
                <a:ea typeface="Monacakomi" panose="020B0509020204020204" pitchFamily="49" charset="-128"/>
              </a:rPr>
              <a:t>else</a:t>
            </a:r>
            <a:r>
              <a:rPr lang="en-US" altLang="ja-JP" sz="1400" b="0">
                <a:solidFill>
                  <a:srgbClr val="000000"/>
                </a:solidFill>
                <a:effectLst/>
                <a:latin typeface="Monacakomi" panose="020B0509020204020204" pitchFamily="49" charset="-128"/>
                <a:ea typeface="Monacakomi" panose="020B0509020204020204" pitchFamily="49" charset="-128"/>
              </a:rPr>
              <a:t> {</a:t>
            </a:r>
          </a:p>
          <a:p>
            <a:r>
              <a:rPr lang="en-US" altLang="ja-JP" sz="1400" b="0">
                <a:solidFill>
                  <a:srgbClr val="000000"/>
                </a:solidFill>
                <a:effectLst/>
                <a:latin typeface="Monacakomi" panose="020B0509020204020204" pitchFamily="49" charset="-128"/>
                <a:ea typeface="Monacakomi" panose="020B0509020204020204" pitchFamily="49" charset="-128"/>
              </a:rPr>
              <a:t>        image_name = </a:t>
            </a:r>
            <a:r>
              <a:rPr lang="en-US" altLang="ja-JP" sz="1400" b="0">
                <a:solidFill>
                  <a:srgbClr val="A31515"/>
                </a:solidFill>
                <a:effectLst/>
                <a:latin typeface="Monacakomi" panose="020B0509020204020204" pitchFamily="49" charset="-128"/>
                <a:ea typeface="Monacakomi" panose="020B0509020204020204" pitchFamily="49" charset="-128"/>
              </a:rPr>
              <a:t>"kyou.png"</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    } </a:t>
            </a:r>
          </a:p>
          <a:p>
            <a:r>
              <a:rPr lang="en-US" altLang="ja-JP" sz="1400" b="0">
                <a:solidFill>
                  <a:srgbClr val="000000"/>
                </a:solidFill>
                <a:effectLst/>
                <a:latin typeface="Monacakomi" panose="020B0509020204020204" pitchFamily="49" charset="-128"/>
                <a:ea typeface="Monacakomi" panose="020B0509020204020204" pitchFamily="49" charset="-128"/>
              </a:rPr>
              <a:t>    alert(</a:t>
            </a:r>
            <a:r>
              <a:rPr lang="en-US" altLang="ja-JP" sz="1400" b="0">
                <a:solidFill>
                  <a:srgbClr val="A31515"/>
                </a:solidFill>
                <a:effectLst/>
                <a:latin typeface="Monacakomi" panose="020B0509020204020204" pitchFamily="49" charset="-128"/>
                <a:ea typeface="Monacakomi" panose="020B0509020204020204" pitchFamily="49" charset="-128"/>
              </a:rPr>
              <a:t>"</a:t>
            </a:r>
            <a:r>
              <a:rPr lang="ja-JP" altLang="en-US" sz="1400" b="0">
                <a:solidFill>
                  <a:srgbClr val="A31515"/>
                </a:solidFill>
                <a:effectLst/>
                <a:latin typeface="Monacakomi" panose="020B0509020204020204" pitchFamily="49" charset="-128"/>
                <a:ea typeface="Monacakomi" panose="020B0509020204020204" pitchFamily="49" charset="-128"/>
              </a:rPr>
              <a:t>おみくじが出ました！さて結果は？</a:t>
            </a:r>
            <a:r>
              <a:rPr lang="en-US" altLang="ja-JP" sz="1400" b="0">
                <a:solidFill>
                  <a:srgbClr val="A31515"/>
                </a:solidFill>
                <a:effectLst/>
                <a:latin typeface="Monacakomi" panose="020B0509020204020204" pitchFamily="49" charset="-128"/>
                <a:ea typeface="Monacakomi" panose="020B0509020204020204" pitchFamily="49" charset="-128"/>
              </a:rPr>
              <a:t>"</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8000"/>
                </a:solidFill>
                <a:effectLst/>
                <a:latin typeface="Monacakomi" panose="020B0509020204020204" pitchFamily="49" charset="-128"/>
                <a:ea typeface="Monacakomi" panose="020B0509020204020204" pitchFamily="49" charset="-128"/>
              </a:rPr>
              <a:t>    // </a:t>
            </a:r>
            <a:r>
              <a:rPr lang="ja-JP" altLang="en-US" sz="1400" b="0">
                <a:solidFill>
                  <a:srgbClr val="008000"/>
                </a:solidFill>
                <a:effectLst/>
                <a:latin typeface="Monacakomi" panose="020B0509020204020204" pitchFamily="49" charset="-128"/>
                <a:ea typeface="Monacakomi" panose="020B0509020204020204" pitchFamily="49" charset="-128"/>
              </a:rPr>
              <a:t>画像と文字列の差し替え</a:t>
            </a:r>
            <a:endParaRPr lang="ja-JP" altLang="en-US" sz="1400" b="0">
              <a:solidFill>
                <a:srgbClr val="000000"/>
              </a:solidFill>
              <a:effectLst/>
              <a:latin typeface="Monacakomi" panose="020B0509020204020204" pitchFamily="49" charset="-128"/>
              <a:ea typeface="Monacakomi" panose="020B0509020204020204" pitchFamily="49" charset="-128"/>
            </a:endParaRPr>
          </a:p>
          <a:p>
            <a:r>
              <a:rPr lang="en-US" altLang="ja-JP" sz="1400" b="0">
                <a:solidFill>
                  <a:srgbClr val="000000"/>
                </a:solidFill>
                <a:effectLst/>
                <a:latin typeface="Monacakomi" panose="020B0509020204020204" pitchFamily="49" charset="-128"/>
                <a:ea typeface="Monacakomi" panose="020B0509020204020204" pitchFamily="49" charset="-128"/>
              </a:rPr>
              <a:t>    document.getElementById(</a:t>
            </a:r>
            <a:r>
              <a:rPr lang="en-US" altLang="ja-JP" sz="1400" b="0">
                <a:solidFill>
                  <a:srgbClr val="A31515"/>
                </a:solidFill>
                <a:effectLst/>
                <a:latin typeface="Monacakomi" panose="020B0509020204020204" pitchFamily="49" charset="-128"/>
                <a:ea typeface="Monacakomi" panose="020B0509020204020204" pitchFamily="49" charset="-128"/>
              </a:rPr>
              <a:t>"omikuji"</a:t>
            </a:r>
            <a:r>
              <a:rPr lang="en-US" altLang="ja-JP" sz="1400" b="0">
                <a:solidFill>
                  <a:srgbClr val="000000"/>
                </a:solidFill>
                <a:effectLst/>
                <a:latin typeface="Monacakomi" panose="020B0509020204020204" pitchFamily="49" charset="-128"/>
                <a:ea typeface="Monacakomi" panose="020B0509020204020204" pitchFamily="49" charset="-128"/>
              </a:rPr>
              <a:t>).src = </a:t>
            </a:r>
            <a:r>
              <a:rPr lang="en-US" altLang="ja-JP" sz="1400" b="0">
                <a:solidFill>
                  <a:srgbClr val="A31515"/>
                </a:solidFill>
                <a:effectLst/>
                <a:latin typeface="Monacakomi" panose="020B0509020204020204" pitchFamily="49" charset="-128"/>
                <a:ea typeface="Monacakomi" panose="020B0509020204020204" pitchFamily="49" charset="-128"/>
              </a:rPr>
              <a:t>"images/"</a:t>
            </a:r>
            <a:r>
              <a:rPr lang="en-US" altLang="ja-JP" sz="1400" b="0">
                <a:solidFill>
                  <a:srgbClr val="000000"/>
                </a:solidFill>
                <a:effectLst/>
                <a:latin typeface="Monacakomi" panose="020B0509020204020204" pitchFamily="49" charset="-128"/>
                <a:ea typeface="Monacakomi" panose="020B0509020204020204" pitchFamily="49" charset="-128"/>
              </a:rPr>
              <a:t> + image_name;</a:t>
            </a:r>
          </a:p>
          <a:p>
            <a:r>
              <a:rPr lang="en-US" altLang="ja-JP" sz="1400" b="0">
                <a:solidFill>
                  <a:srgbClr val="000000"/>
                </a:solidFill>
                <a:effectLst/>
                <a:latin typeface="Monacakomi" panose="020B0509020204020204" pitchFamily="49" charset="-128"/>
                <a:ea typeface="Monacakomi" panose="020B0509020204020204" pitchFamily="49" charset="-128"/>
              </a:rPr>
              <a:t>    document.getElementById(</a:t>
            </a:r>
            <a:r>
              <a:rPr lang="en-US" altLang="ja-JP" sz="1400" b="0">
                <a:solidFill>
                  <a:srgbClr val="A31515"/>
                </a:solidFill>
                <a:effectLst/>
                <a:latin typeface="Monacakomi" panose="020B0509020204020204" pitchFamily="49" charset="-128"/>
                <a:ea typeface="Monacakomi" panose="020B0509020204020204" pitchFamily="49" charset="-128"/>
              </a:rPr>
              <a:t>"playBtn"</a:t>
            </a:r>
            <a:r>
              <a:rPr lang="en-US" altLang="ja-JP" sz="1400" b="0">
                <a:solidFill>
                  <a:srgbClr val="000000"/>
                </a:solidFill>
                <a:effectLst/>
                <a:latin typeface="Monacakomi" panose="020B0509020204020204" pitchFamily="49" charset="-128"/>
                <a:ea typeface="Monacakomi" panose="020B0509020204020204" pitchFamily="49" charset="-128"/>
              </a:rPr>
              <a:t>).innerHTML = </a:t>
            </a:r>
            <a:r>
              <a:rPr lang="en-US" altLang="ja-JP" sz="1400" b="0">
                <a:solidFill>
                  <a:srgbClr val="A31515"/>
                </a:solidFill>
                <a:effectLst/>
                <a:latin typeface="Monacakomi" panose="020B0509020204020204" pitchFamily="49" charset="-128"/>
                <a:ea typeface="Monacakomi" panose="020B0509020204020204" pitchFamily="49" charset="-128"/>
              </a:rPr>
              <a:t>"</a:t>
            </a:r>
            <a:r>
              <a:rPr lang="ja-JP" altLang="en-US" sz="1400" b="0">
                <a:solidFill>
                  <a:srgbClr val="A31515"/>
                </a:solidFill>
                <a:effectLst/>
                <a:latin typeface="Monacakomi" panose="020B0509020204020204" pitchFamily="49" charset="-128"/>
                <a:ea typeface="Monacakomi" panose="020B0509020204020204" pitchFamily="49" charset="-128"/>
              </a:rPr>
              <a:t>やりなおす</a:t>
            </a:r>
            <a:r>
              <a:rPr lang="en-US" altLang="ja-JP" sz="1400" b="0">
                <a:solidFill>
                  <a:srgbClr val="A31515"/>
                </a:solidFill>
                <a:effectLst/>
                <a:latin typeface="Monacakomi" panose="020B0509020204020204" pitchFamily="49" charset="-128"/>
                <a:ea typeface="Monacakomi" panose="020B0509020204020204" pitchFamily="49" charset="-128"/>
              </a:rPr>
              <a:t>"</a:t>
            </a:r>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000000"/>
                </a:solidFill>
                <a:effectLst/>
                <a:latin typeface="Monacakomi" panose="020B0509020204020204" pitchFamily="49" charset="-128"/>
                <a:ea typeface="Monacakomi" panose="020B0509020204020204" pitchFamily="49" charset="-128"/>
              </a:rPr>
              <a:t>}</a:t>
            </a:r>
          </a:p>
          <a:p>
            <a:r>
              <a:rPr lang="en-US" altLang="ja-JP" sz="1400" b="0">
                <a:solidFill>
                  <a:srgbClr val="383838"/>
                </a:solidFill>
                <a:effectLst/>
                <a:latin typeface="Monacakomi" panose="020B0509020204020204" pitchFamily="49" charset="-128"/>
                <a:ea typeface="Monacakomi" panose="020B0509020204020204" pitchFamily="49" charset="-128"/>
              </a:rPr>
              <a:t>&lt;/</a:t>
            </a:r>
            <a:r>
              <a:rPr lang="en-US" altLang="ja-JP" sz="1400" b="0">
                <a:solidFill>
                  <a:srgbClr val="800000"/>
                </a:solidFill>
                <a:effectLst/>
                <a:latin typeface="Monacakomi" panose="020B0509020204020204" pitchFamily="49" charset="-128"/>
                <a:ea typeface="Monacakomi" panose="020B0509020204020204" pitchFamily="49" charset="-128"/>
              </a:rPr>
              <a:t>script</a:t>
            </a:r>
            <a:r>
              <a:rPr lang="en-US" altLang="ja-JP" sz="1400" b="0">
                <a:solidFill>
                  <a:srgbClr val="383838"/>
                </a:solidFill>
                <a:effectLst/>
                <a:latin typeface="Monacakomi" panose="020B0509020204020204" pitchFamily="49" charset="-128"/>
                <a:ea typeface="Monacakomi" panose="020B0509020204020204" pitchFamily="49" charset="-128"/>
              </a:rPr>
              <a:t>&gt;</a:t>
            </a:r>
            <a:endParaRPr lang="en-US" altLang="ja-JP" sz="1400" b="0">
              <a:solidFill>
                <a:srgbClr val="000000"/>
              </a:solidFill>
              <a:effectLst/>
              <a:latin typeface="Monacakomi" panose="020B0509020204020204" pitchFamily="49" charset="-128"/>
              <a:ea typeface="Monacakomi" panose="020B0509020204020204" pitchFamily="49" charset="-128"/>
            </a:endParaRPr>
          </a:p>
        </p:txBody>
      </p:sp>
      <p:sp>
        <p:nvSpPr>
          <p:cNvPr id="10" name="角丸四角形 85">
            <a:extLst>
              <a:ext uri="{FF2B5EF4-FFF2-40B4-BE49-F238E27FC236}">
                <a16:creationId xmlns:a16="http://schemas.microsoft.com/office/drawing/2014/main" id="{68F27B40-437B-4848-B339-DCEBA05357F3}"/>
              </a:ext>
            </a:extLst>
          </p:cNvPr>
          <p:cNvSpPr/>
          <p:nvPr/>
        </p:nvSpPr>
        <p:spPr>
          <a:xfrm>
            <a:off x="828479" y="1549396"/>
            <a:ext cx="6531561" cy="42612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200">
                <a:latin typeface="UD デジタル 教科書体 N-R" panose="02020400000000000000" pitchFamily="17" charset="-128"/>
                <a:ea typeface="UD デジタル 教科書体 N-R" panose="02020400000000000000" pitchFamily="17" charset="-128"/>
              </a:rPr>
              <a:t>①乱数で結果を生成する</a:t>
            </a:r>
          </a:p>
        </p:txBody>
      </p:sp>
      <p:sp>
        <p:nvSpPr>
          <p:cNvPr id="11" name="角丸四角形 86">
            <a:extLst>
              <a:ext uri="{FF2B5EF4-FFF2-40B4-BE49-F238E27FC236}">
                <a16:creationId xmlns:a16="http://schemas.microsoft.com/office/drawing/2014/main" id="{73A1900E-8AF7-45B9-83A1-F4E568A39295}"/>
              </a:ext>
            </a:extLst>
          </p:cNvPr>
          <p:cNvSpPr/>
          <p:nvPr/>
        </p:nvSpPr>
        <p:spPr>
          <a:xfrm>
            <a:off x="841921" y="1996843"/>
            <a:ext cx="6531561" cy="2951423"/>
          </a:xfrm>
          <a:prstGeom prst="roundRect">
            <a:avLst>
              <a:gd name="adj" fmla="val 3471"/>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400">
                <a:latin typeface="UD デジタル 教科書体 N-R" panose="02020400000000000000" pitchFamily="17" charset="-128"/>
                <a:ea typeface="UD デジタル 教科書体 N-R" panose="02020400000000000000" pitchFamily="17" charset="-128"/>
              </a:rPr>
              <a:t>②結果に応じて</a:t>
            </a:r>
            <a:br>
              <a:rPr kumimoji="1" lang="en-US" altLang="ja-JP" sz="1400" dirty="0">
                <a:latin typeface="UD デジタル 教科書体 N-R" panose="02020400000000000000" pitchFamily="17" charset="-128"/>
                <a:ea typeface="UD デジタル 教科書体 N-R" panose="02020400000000000000" pitchFamily="17" charset="-128"/>
              </a:rPr>
            </a:br>
            <a:r>
              <a:rPr kumimoji="1" lang="ja-JP" altLang="en-US" sz="1400">
                <a:latin typeface="UD デジタル 教科書体 N-R" panose="02020400000000000000" pitchFamily="17" charset="-128"/>
                <a:ea typeface="UD デジタル 教科書体 N-R" panose="02020400000000000000" pitchFamily="17" charset="-128"/>
              </a:rPr>
              <a:t>画像を変える</a:t>
            </a:r>
            <a:endParaRPr kumimoji="1" lang="en-US" altLang="ja-JP" sz="1400" dirty="0">
              <a:latin typeface="UD デジタル 教科書体 N-R" panose="02020400000000000000" pitchFamily="17" charset="-128"/>
              <a:ea typeface="UD デジタル 教科書体 N-R" panose="02020400000000000000" pitchFamily="17" charset="-128"/>
            </a:endParaRPr>
          </a:p>
        </p:txBody>
      </p:sp>
      <p:sp>
        <p:nvSpPr>
          <p:cNvPr id="12" name="角丸四角形 87">
            <a:extLst>
              <a:ext uri="{FF2B5EF4-FFF2-40B4-BE49-F238E27FC236}">
                <a16:creationId xmlns:a16="http://schemas.microsoft.com/office/drawing/2014/main" id="{A795A97E-F744-4D1B-B5B2-24C24D29C1C6}"/>
              </a:ext>
            </a:extLst>
          </p:cNvPr>
          <p:cNvSpPr/>
          <p:nvPr/>
        </p:nvSpPr>
        <p:spPr>
          <a:xfrm>
            <a:off x="841581" y="4968438"/>
            <a:ext cx="6531561" cy="821236"/>
          </a:xfrm>
          <a:prstGeom prst="roundRect">
            <a:avLst>
              <a:gd name="adj" fmla="val 8257"/>
            </a:avLst>
          </a:prstGeom>
          <a:noFill/>
        </p:spPr>
        <p:style>
          <a:lnRef idx="2">
            <a:schemeClr val="accent1"/>
          </a:lnRef>
          <a:fillRef idx="1">
            <a:schemeClr val="lt1"/>
          </a:fillRef>
          <a:effectRef idx="0">
            <a:schemeClr val="accent1"/>
          </a:effectRef>
          <a:fontRef idx="minor">
            <a:schemeClr val="dk1"/>
          </a:fontRef>
        </p:style>
        <p:txBody>
          <a:bodyPr rtlCol="0" anchor="t"/>
          <a:lstStyle/>
          <a:p>
            <a:pPr algn="r"/>
            <a:r>
              <a:rPr kumimoji="1" lang="ja-JP" altLang="en-US" sz="1200">
                <a:latin typeface="UD デジタル 教科書体 N-R" panose="02020400000000000000" pitchFamily="17" charset="-128"/>
                <a:ea typeface="UD デジタル 教科書体 N-R" panose="02020400000000000000" pitchFamily="17" charset="-128"/>
              </a:rPr>
              <a:t>③結果の表示</a:t>
            </a:r>
          </a:p>
        </p:txBody>
      </p:sp>
    </p:spTree>
    <p:extLst>
      <p:ext uri="{BB962C8B-B14F-4D97-AF65-F5344CB8AC3E}">
        <p14:creationId xmlns:p14="http://schemas.microsoft.com/office/powerpoint/2010/main" val="4276426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0EBB8B-4F6A-42AF-993B-722EFF703DC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0511169-E54B-4493-B599-D361F004876A}"/>
              </a:ext>
            </a:extLst>
          </p:cNvPr>
          <p:cNvSpPr>
            <a:spLocks noGrp="1"/>
          </p:cNvSpPr>
          <p:nvPr>
            <p:ph idx="1"/>
          </p:nvPr>
        </p:nvSpPr>
        <p:spPr/>
        <p:txBody>
          <a:bodyPr/>
          <a:lstStyle/>
          <a:p>
            <a:r>
              <a:rPr kumimoji="1" lang="ja-JP" altLang="en-US"/>
              <a:t>展開</a:t>
            </a:r>
            <a:r>
              <a:rPr kumimoji="1" lang="en-US" altLang="ja-JP"/>
              <a:t>1</a:t>
            </a:r>
            <a:r>
              <a:rPr kumimoji="1" lang="ja-JP" altLang="en-US"/>
              <a:t>：イベント・乱数・変数・分岐</a:t>
            </a:r>
            <a:endParaRPr kumimoji="1" lang="en-US" altLang="ja-JP"/>
          </a:p>
          <a:p>
            <a:pPr lvl="1"/>
            <a:r>
              <a:rPr kumimoji="1" lang="ja-JP" altLang="en-US" sz="2000">
                <a:latin typeface="UD デジタル 教科書体 N-R" panose="02020400000000000000" pitchFamily="17" charset="-128"/>
                <a:ea typeface="UD デジタル 教科書体 N-R" panose="02020400000000000000" pitchFamily="17" charset="-128"/>
              </a:rPr>
              <a:t>アプリの動作をデモンストレーションし、ボタンを押下するたびに結果が変わることを説明する。</a:t>
            </a:r>
            <a:endParaRPr kumimoji="1" lang="en-US" altLang="ja-JP" sz="2400">
              <a:latin typeface="UD デジタル 教科書体 N-R" panose="02020400000000000000" pitchFamily="17" charset="-128"/>
              <a:ea typeface="UD デジタル 教科書体 N-R" panose="02020400000000000000" pitchFamily="17" charset="-128"/>
            </a:endParaRPr>
          </a:p>
          <a:p>
            <a:pPr lvl="1"/>
            <a:r>
              <a:rPr kumimoji="1" lang="ja-JP" altLang="en-US" sz="2000">
                <a:latin typeface="UD デジタル 教科書体 N-R" panose="02020400000000000000" pitchFamily="17" charset="-128"/>
                <a:ea typeface="UD デジタル 教科書体 N-R" panose="02020400000000000000" pitchFamily="17" charset="-128"/>
              </a:rPr>
              <a:t>フローチャートを活用し、乱数の値に応じて条件分岐していることを説明する。</a:t>
            </a:r>
            <a:endParaRPr kumimoji="1" lang="en-US" altLang="ja-JP" sz="2000">
              <a:latin typeface="UD デジタル 教科書体 N-R" panose="02020400000000000000" pitchFamily="17" charset="-128"/>
              <a:ea typeface="UD デジタル 教科書体 N-R" panose="02020400000000000000" pitchFamily="17" charset="-128"/>
            </a:endParaRPr>
          </a:p>
          <a:p>
            <a:pPr lvl="1"/>
            <a:r>
              <a:rPr kumimoji="1" lang="en-US" altLang="ja-JP" sz="2000">
                <a:latin typeface="UD デジタル 教科書体 N-R" panose="02020400000000000000" pitchFamily="17" charset="-128"/>
                <a:ea typeface="UD デジタル 教科書体 N-R" panose="02020400000000000000" pitchFamily="17" charset="-128"/>
              </a:rPr>
              <a:t>Math.random()</a:t>
            </a:r>
            <a:r>
              <a:rPr kumimoji="1" lang="ja-JP" altLang="en-US" sz="2000">
                <a:latin typeface="UD デジタル 教科書体 N-R" panose="02020400000000000000" pitchFamily="17" charset="-128"/>
                <a:ea typeface="UD デジタル 教科書体 N-R" panose="02020400000000000000" pitchFamily="17" charset="-128"/>
              </a:rPr>
              <a:t>に数値の</a:t>
            </a:r>
            <a:r>
              <a:rPr kumimoji="1" lang="en-US" altLang="ja-JP" sz="2000">
                <a:latin typeface="UD デジタル 教科書体 N-R" panose="02020400000000000000" pitchFamily="17" charset="-128"/>
                <a:ea typeface="UD デジタル 教科書体 N-R" panose="02020400000000000000" pitchFamily="17" charset="-128"/>
              </a:rPr>
              <a:t>5</a:t>
            </a:r>
            <a:r>
              <a:rPr kumimoji="1" lang="ja-JP" altLang="en-US" sz="2000">
                <a:latin typeface="UD デジタル 教科書体 N-R" panose="02020400000000000000" pitchFamily="17" charset="-128"/>
                <a:ea typeface="UD デジタル 教科書体 N-R" panose="02020400000000000000" pitchFamily="17" charset="-128"/>
              </a:rPr>
              <a:t>を掛け算している部分を</a:t>
            </a:r>
            <a:r>
              <a:rPr lang="en-US" altLang="ja-JP" sz="2000"/>
              <a:t>6</a:t>
            </a:r>
            <a:r>
              <a:rPr kumimoji="1" lang="ja-JP" altLang="en-US" sz="2000">
                <a:latin typeface="UD デジタル 教科書体 N-R" panose="02020400000000000000" pitchFamily="17" charset="-128"/>
                <a:ea typeface="UD デジタル 教科書体 N-R" panose="02020400000000000000" pitchFamily="17" charset="-128"/>
              </a:rPr>
              <a:t>に変更すると</a:t>
            </a:r>
            <a:r>
              <a:rPr kumimoji="1" lang="en-US" altLang="ja-JP" sz="2000">
                <a:latin typeface="UD デジタル 教科書体 N-R" panose="02020400000000000000" pitchFamily="17" charset="-128"/>
                <a:ea typeface="UD デジタル 教科書体 N-R" panose="02020400000000000000" pitchFamily="17" charset="-128"/>
              </a:rPr>
              <a:t>『</a:t>
            </a:r>
            <a:r>
              <a:rPr kumimoji="1" lang="ja-JP" altLang="en-US" sz="2000">
                <a:latin typeface="UD デジタル 教科書体 N-R" panose="02020400000000000000" pitchFamily="17" charset="-128"/>
                <a:ea typeface="UD デジタル 教科書体 N-R" panose="02020400000000000000" pitchFamily="17" charset="-128"/>
              </a:rPr>
              <a:t>凶</a:t>
            </a:r>
            <a:r>
              <a:rPr kumimoji="1" lang="en-US" altLang="ja-JP" sz="2000">
                <a:latin typeface="UD デジタル 教科書体 N-R" panose="02020400000000000000" pitchFamily="17" charset="-128"/>
                <a:ea typeface="UD デジタル 教科書体 N-R" panose="02020400000000000000" pitchFamily="17" charset="-128"/>
              </a:rPr>
              <a:t>』</a:t>
            </a:r>
            <a:r>
              <a:rPr kumimoji="1" lang="ja-JP" altLang="en-US" sz="2000">
                <a:latin typeface="UD デジタル 教科書体 N-R" panose="02020400000000000000" pitchFamily="17" charset="-128"/>
                <a:ea typeface="UD デジタル 教科書体 N-R" panose="02020400000000000000" pitchFamily="17" charset="-128"/>
              </a:rPr>
              <a:t>がでやすくなることを示しつつ、</a:t>
            </a:r>
            <a:r>
              <a:rPr kumimoji="1" lang="en-US" altLang="ja-JP" sz="2000">
                <a:latin typeface="UD デジタル 教科書体 N-R" panose="02020400000000000000" pitchFamily="17" charset="-128"/>
                <a:ea typeface="UD デジタル 教科書体 N-R" panose="02020400000000000000" pitchFamily="17" charset="-128"/>
              </a:rPr>
              <a:t>else</a:t>
            </a:r>
            <a:r>
              <a:rPr kumimoji="1" lang="ja-JP" altLang="en-US" sz="2000">
                <a:latin typeface="UD デジタル 教科書体 N-R" panose="02020400000000000000" pitchFamily="17" charset="-128"/>
                <a:ea typeface="UD デジタル 教科書体 N-R" panose="02020400000000000000" pitchFamily="17" charset="-128"/>
              </a:rPr>
              <a:t>文の役割を説明する。</a:t>
            </a:r>
            <a:endParaRPr kumimoji="1" lang="en-US" altLang="ja-JP" sz="2000">
              <a:latin typeface="UD デジタル 教科書体 N-R" panose="02020400000000000000" pitchFamily="17" charset="-128"/>
              <a:ea typeface="UD デジタル 教科書体 N-R" panose="02020400000000000000" pitchFamily="17" charset="-128"/>
            </a:endParaRPr>
          </a:p>
          <a:p>
            <a:pPr lvl="1"/>
            <a:r>
              <a:rPr kumimoji="1" lang="en-US" altLang="ja-JP" sz="2000">
                <a:latin typeface="UD デジタル 教科書体 N-R" panose="02020400000000000000" pitchFamily="17" charset="-128"/>
                <a:ea typeface="UD デジタル 教科書体 N-R" panose="02020400000000000000" pitchFamily="17" charset="-128"/>
              </a:rPr>
              <a:t>else</a:t>
            </a:r>
            <a:r>
              <a:rPr kumimoji="1" lang="ja-JP" altLang="en-US" sz="2000">
                <a:latin typeface="UD デジタル 教科書体 N-R" panose="02020400000000000000" pitchFamily="17" charset="-128"/>
                <a:ea typeface="UD デジタル 教科書体 N-R" panose="02020400000000000000" pitchFamily="17" charset="-128"/>
              </a:rPr>
              <a:t>文は、</a:t>
            </a:r>
            <a:r>
              <a:rPr kumimoji="1" lang="en-US" altLang="ja-JP" sz="2000">
                <a:latin typeface="UD デジタル 教科書体 N-R" panose="02020400000000000000" pitchFamily="17" charset="-128"/>
                <a:ea typeface="UD デジタル 教科書体 N-R" panose="02020400000000000000" pitchFamily="17" charset="-128"/>
              </a:rPr>
              <a:t>if</a:t>
            </a:r>
            <a:r>
              <a:rPr kumimoji="1" lang="ja-JP" altLang="en-US" sz="2000">
                <a:latin typeface="UD デジタル 教科書体 N-R" panose="02020400000000000000" pitchFamily="17" charset="-128"/>
                <a:ea typeface="UD デジタル 教科書体 N-R" panose="02020400000000000000" pitchFamily="17" charset="-128"/>
              </a:rPr>
              <a:t>や</a:t>
            </a:r>
            <a:r>
              <a:rPr kumimoji="1" lang="en-US" altLang="ja-JP" sz="2000">
                <a:latin typeface="UD デジタル 教科書体 N-R" panose="02020400000000000000" pitchFamily="17" charset="-128"/>
                <a:ea typeface="UD デジタル 教科書体 N-R" panose="02020400000000000000" pitchFamily="17" charset="-128"/>
              </a:rPr>
              <a:t>else if</a:t>
            </a:r>
            <a:r>
              <a:rPr kumimoji="1" lang="ja-JP" altLang="en-US" sz="2000">
                <a:latin typeface="UD デジタル 教科書体 N-R" panose="02020400000000000000" pitchFamily="17" charset="-128"/>
                <a:ea typeface="UD デジタル 教科書体 N-R" panose="02020400000000000000" pitchFamily="17" charset="-128"/>
              </a:rPr>
              <a:t>の条件に当てはまらなかった場合に実行されるため、乱数部分の値を</a:t>
            </a:r>
            <a:r>
              <a:rPr lang="en-US" altLang="ja-JP" sz="2000"/>
              <a:t>6</a:t>
            </a:r>
            <a:r>
              <a:rPr kumimoji="1" lang="ja-JP" altLang="en-US" sz="2000">
                <a:latin typeface="UD デジタル 教科書体 N-R" panose="02020400000000000000" pitchFamily="17" charset="-128"/>
                <a:ea typeface="UD デジタル 教科書体 N-R" panose="02020400000000000000" pitchFamily="17" charset="-128"/>
              </a:rPr>
              <a:t>以上の数字にした場合は</a:t>
            </a:r>
            <a:r>
              <a:rPr kumimoji="1" lang="en-US" altLang="ja-JP" sz="2000">
                <a:latin typeface="UD デジタル 教科書体 N-R" panose="02020400000000000000" pitchFamily="17" charset="-128"/>
                <a:ea typeface="UD デジタル 教科書体 N-R" panose="02020400000000000000" pitchFamily="17" charset="-128"/>
              </a:rPr>
              <a:t>else</a:t>
            </a:r>
            <a:r>
              <a:rPr kumimoji="1" lang="ja-JP" altLang="en-US" sz="2000">
                <a:latin typeface="UD デジタル 教科書体 N-R" panose="02020400000000000000" pitchFamily="17" charset="-128"/>
                <a:ea typeface="UD デジタル 教科書体 N-R" panose="02020400000000000000" pitchFamily="17" charset="-128"/>
              </a:rPr>
              <a:t>文が呼ばれる確率が高くなる。</a:t>
            </a:r>
          </a:p>
          <a:p>
            <a:pPr lvl="1"/>
            <a:endParaRPr kumimoji="1" lang="ja-JP" altLang="en-US"/>
          </a:p>
        </p:txBody>
      </p:sp>
      <p:sp>
        <p:nvSpPr>
          <p:cNvPr id="4" name="テキスト プレースホルダー 3">
            <a:extLst>
              <a:ext uri="{FF2B5EF4-FFF2-40B4-BE49-F238E27FC236}">
                <a16:creationId xmlns:a16="http://schemas.microsoft.com/office/drawing/2014/main" id="{4AA3D9A3-8AB6-4670-BCCE-42A661973429}"/>
              </a:ext>
            </a:extLst>
          </p:cNvPr>
          <p:cNvSpPr>
            <a:spLocks noGrp="1"/>
          </p:cNvSpPr>
          <p:nvPr>
            <p:ph type="body" sz="quarter" idx="10"/>
          </p:nvPr>
        </p:nvSpPr>
        <p:spPr/>
        <p:txBody>
          <a:bodyPr/>
          <a:lstStyle/>
          <a:p>
            <a:r>
              <a:rPr lang="en-US" altLang="ja-JP"/>
              <a:t>1</a:t>
            </a:r>
            <a:r>
              <a:rPr lang="ja-JP" altLang="en-US"/>
              <a:t>コマ目</a:t>
            </a:r>
          </a:p>
        </p:txBody>
      </p:sp>
      <p:sp>
        <p:nvSpPr>
          <p:cNvPr id="5" name="スライド番号プレースホルダー 4">
            <a:extLst>
              <a:ext uri="{FF2B5EF4-FFF2-40B4-BE49-F238E27FC236}">
                <a16:creationId xmlns:a16="http://schemas.microsoft.com/office/drawing/2014/main" id="{C56044E0-3F45-46C7-B6F7-4C4A9A0F421D}"/>
              </a:ext>
            </a:extLst>
          </p:cNvPr>
          <p:cNvSpPr>
            <a:spLocks noGrp="1"/>
          </p:cNvSpPr>
          <p:nvPr>
            <p:ph type="sldNum" sz="quarter" idx="12"/>
          </p:nvPr>
        </p:nvSpPr>
        <p:spPr/>
        <p:txBody>
          <a:bodyPr/>
          <a:lstStyle/>
          <a:p>
            <a:fld id="{9E0D9298-421E-4926-815D-31B4285E3528}" type="slidenum">
              <a:rPr lang="ja-JP" altLang="en-US" smtClean="0"/>
              <a:pPr/>
              <a:t>9</a:t>
            </a:fld>
            <a:endParaRPr lang="ja-JP" altLang="en-US" dirty="0"/>
          </a:p>
        </p:txBody>
      </p:sp>
    </p:spTree>
    <p:extLst>
      <p:ext uri="{BB962C8B-B14F-4D97-AF65-F5344CB8AC3E}">
        <p14:creationId xmlns:p14="http://schemas.microsoft.com/office/powerpoint/2010/main" val="3104142842"/>
      </p:ext>
    </p:extLst>
  </p:cSld>
  <p:clrMapOvr>
    <a:masterClrMapping/>
  </p:clrMapOvr>
</p:sld>
</file>

<file path=ppt/theme/theme1.xml><?xml version="1.0" encoding="utf-8"?>
<a:theme xmlns:a="http://schemas.openxmlformats.org/drawingml/2006/main" name="2020岡本">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pPr>
      <a:bodyPr rtlCol="0" anchor="ctr"/>
      <a:lstStyle>
        <a:defPPr algn="ctr">
          <a:defRPr kumimoji="1"/>
        </a:defPPr>
      </a:lstStyle>
      <a:style>
        <a:lnRef idx="2">
          <a:schemeClr val="dk1"/>
        </a:lnRef>
        <a:fillRef idx="1">
          <a:schemeClr val="lt1"/>
        </a:fillRef>
        <a:effectRef idx="0">
          <a:schemeClr val="dk1"/>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2133</Words>
  <Application>Microsoft Office PowerPoint</Application>
  <PresentationFormat>画面に合わせる (4:3)</PresentationFormat>
  <Paragraphs>226</Paragraphs>
  <Slides>30</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30</vt:i4>
      </vt:variant>
    </vt:vector>
  </HeadingPairs>
  <TitlesOfParts>
    <vt:vector size="40" baseType="lpstr">
      <vt:lpstr>Monacakomi</vt:lpstr>
      <vt:lpstr>MonacakomiRegular</vt:lpstr>
      <vt:lpstr>UD デジタル 教科書体 NK-B</vt:lpstr>
      <vt:lpstr>UD デジタル 教科書体 N-R</vt:lpstr>
      <vt:lpstr>メイリオ</vt:lpstr>
      <vt:lpstr>Arial</vt:lpstr>
      <vt:lpstr>Calibri</vt:lpstr>
      <vt:lpstr>Century Gothic</vt:lpstr>
      <vt:lpstr>Wingdings</vt:lpstr>
      <vt:lpstr>2020岡本</vt:lpstr>
      <vt:lpstr>APSおみくじアプリ(プログラミング領域)</vt:lpstr>
      <vt:lpstr>学習目標</vt:lpstr>
      <vt:lpstr>単元の流れ</vt:lpstr>
      <vt:lpstr>1コマ目・おみくじアプリの仕組みを理解する</vt:lpstr>
      <vt:lpstr>PowerPoint プレゼンテーション</vt:lpstr>
      <vt:lpstr>実習（インポート）</vt:lpstr>
      <vt:lpstr>PowerPoint プレゼンテーション</vt:lpstr>
      <vt:lpstr>実習（コードの確認）</vt:lpstr>
      <vt:lpstr>PowerPoint プレゼンテーション</vt:lpstr>
      <vt:lpstr>PowerPoint プレゼンテーション</vt:lpstr>
      <vt:lpstr>2コマ目・おみくじの結果を追加してみよう</vt:lpstr>
      <vt:lpstr>PowerPoint プレゼンテーション</vt:lpstr>
      <vt:lpstr>PowerPoint プレゼンテーション</vt:lpstr>
      <vt:lpstr>実習（画像の取得とアップロード）</vt:lpstr>
      <vt:lpstr>実習（画像の取得とアップロード）</vt:lpstr>
      <vt:lpstr>実習（コードの変更）</vt:lpstr>
      <vt:lpstr>PowerPoint プレゼンテーション</vt:lpstr>
      <vt:lpstr>PowerPoint プレゼンテーション</vt:lpstr>
      <vt:lpstr>PowerPoint プレゼンテーション</vt:lpstr>
      <vt:lpstr>3コマ目・おみくじに一言メッセージを追加してみよう</vt:lpstr>
      <vt:lpstr>PowerPoint プレゼンテーション</vt:lpstr>
      <vt:lpstr>PowerPoint プレゼンテーション</vt:lpstr>
      <vt:lpstr>実習（コードの変更）</vt:lpstr>
      <vt:lpstr>PowerPoint プレゼンテーション</vt:lpstr>
      <vt:lpstr>PowerPoint プレゼンテーション</vt:lpstr>
      <vt:lpstr>PowerPoint プレゼンテーション</vt:lpstr>
      <vt:lpstr>4コマ目</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2019-04-01T02:19:52Z</dcterms:created>
  <dcterms:modified xsi:type="dcterms:W3CDTF">2022-01-13T00:52:34Z</dcterms:modified>
</cp:coreProperties>
</file>