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4"/>
  </p:notesMasterIdLst>
  <p:handoutMasterIdLst>
    <p:handoutMasterId r:id="rId15"/>
  </p:handoutMasterIdLst>
  <p:sldIdLst>
    <p:sldId id="510" r:id="rId2"/>
    <p:sldId id="511" r:id="rId3"/>
    <p:sldId id="512" r:id="rId4"/>
    <p:sldId id="514" r:id="rId5"/>
    <p:sldId id="515" r:id="rId6"/>
    <p:sldId id="513" r:id="rId7"/>
    <p:sldId id="516" r:id="rId8"/>
    <p:sldId id="578" r:id="rId9"/>
    <p:sldId id="524" r:id="rId10"/>
    <p:sldId id="576" r:id="rId11"/>
    <p:sldId id="575" r:id="rId12"/>
    <p:sldId id="577" r:id="rId13"/>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5F818AB-3B56-4ED6-99C9-3C032CA2C295}">
          <p14:sldIdLst>
            <p14:sldId id="510"/>
          </p14:sldIdLst>
        </p14:section>
        <p14:section name="資料の目的" id="{FD0F778E-CF67-43B9-BEC6-E3EEA6BF9EA0}">
          <p14:sldIdLst>
            <p14:sldId id="511"/>
          </p14:sldIdLst>
        </p14:section>
        <p14:section name="目次" id="{AB6B60EF-48CC-0E46-B1BD-00208FFB6AD9}">
          <p14:sldIdLst>
            <p14:sldId id="512"/>
          </p14:sldIdLst>
        </p14:section>
        <p14:section name="応募時期・方法とエントリーシートの確認" id="{9841A14D-AF30-504D-821B-8B722AFCA53C}">
          <p14:sldIdLst>
            <p14:sldId id="514"/>
            <p14:sldId id="515"/>
            <p14:sldId id="513"/>
            <p14:sldId id="516"/>
            <p14:sldId id="578"/>
          </p14:sldIdLst>
        </p14:section>
        <p14:section name="ガイドラインについて" id="{A028F61C-9588-4FBE-A588-DF182A4EE9C3}">
          <p14:sldIdLst>
            <p14:sldId id="524"/>
            <p14:sldId id="576"/>
            <p14:sldId id="575"/>
          </p14:sldIdLst>
        </p14:section>
        <p14:section name="まとめ" id="{32AE92C1-2A82-5F4D-B77E-741720B8429D}">
          <p14:sldIdLst>
            <p14:sldId id="577"/>
          </p14:sldIdLst>
        </p14:section>
      </p14:sectionLst>
    </p:ext>
    <p:ext uri="{EFAFB233-063F-42B5-8137-9DF3F51BA10A}">
      <p15:sldGuideLst xmlns:p15="http://schemas.microsoft.com/office/powerpoint/2012/main">
        <p15:guide id="2" pos="2880">
          <p15:clr>
            <a:srgbClr val="A4A3A4"/>
          </p15:clr>
        </p15:guide>
        <p15:guide id="3" orient="horz" pos="2183" userDrawn="1">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0504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9" autoAdjust="0"/>
    <p:restoredTop sz="96327" autoAdjust="0"/>
  </p:normalViewPr>
  <p:slideViewPr>
    <p:cSldViewPr snapToGrid="0">
      <p:cViewPr varScale="1">
        <p:scale>
          <a:sx n="152" d="100"/>
          <a:sy n="152" d="100"/>
        </p:scale>
        <p:origin x="1792" y="192"/>
      </p:cViewPr>
      <p:guideLst>
        <p:guide pos="2880"/>
        <p:guide orient="horz" pos="2183"/>
      </p:guideLst>
    </p:cSldViewPr>
  </p:slideViewPr>
  <p:outlineViewPr>
    <p:cViewPr>
      <p:scale>
        <a:sx n="33" d="100"/>
        <a:sy n="33" d="100"/>
      </p:scale>
      <p:origin x="0" y="-10661"/>
    </p:cViewPr>
  </p:outlineViewPr>
  <p:notesTextViewPr>
    <p:cViewPr>
      <p:scale>
        <a:sx n="105" d="100"/>
        <a:sy n="105" d="100"/>
      </p:scale>
      <p:origin x="0" y="0"/>
    </p:cViewPr>
  </p:notesTextViewPr>
  <p:sorterViewPr>
    <p:cViewPr>
      <p:scale>
        <a:sx n="100" d="100"/>
        <a:sy n="100" d="100"/>
      </p:scale>
      <p:origin x="0" y="0"/>
    </p:cViewPr>
  </p:sorterViewPr>
  <p:notesViewPr>
    <p:cSldViewPr snapToGrid="0">
      <p:cViewPr varScale="1">
        <p:scale>
          <a:sx n="48" d="100"/>
          <a:sy n="48" d="100"/>
        </p:scale>
        <p:origin x="-2940" y="-102"/>
      </p:cViewPr>
      <p:guideLst>
        <p:guide orient="horz" pos="3223"/>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8206" cy="511649"/>
          </a:xfrm>
          <a:prstGeom prst="rect">
            <a:avLst/>
          </a:prstGeom>
        </p:spPr>
        <p:txBody>
          <a:bodyPr vert="horz" lIns="94647" tIns="47324" rIns="94647" bIns="4732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201" y="0"/>
            <a:ext cx="3078206" cy="511649"/>
          </a:xfrm>
          <a:prstGeom prst="rect">
            <a:avLst/>
          </a:prstGeom>
        </p:spPr>
        <p:txBody>
          <a:bodyPr vert="horz" lIns="94647" tIns="47324" rIns="94647" bIns="47324" rtlCol="0"/>
          <a:lstStyle>
            <a:lvl1pPr algn="r">
              <a:defRPr sz="1200"/>
            </a:lvl1pPr>
          </a:lstStyle>
          <a:p>
            <a:fld id="{348D700B-38AE-944A-84BD-3E8AD685CD71}" type="datetimeFigureOut">
              <a:rPr kumimoji="1" lang="ja-JP" altLang="en-US" smtClean="0"/>
              <a:pPr/>
              <a:t>2023/6/20</a:t>
            </a:fld>
            <a:endParaRPr kumimoji="1" lang="ja-JP" altLang="en-US"/>
          </a:p>
        </p:txBody>
      </p:sp>
      <p:sp>
        <p:nvSpPr>
          <p:cNvPr id="4" name="フッター プレースホルダー 3"/>
          <p:cNvSpPr>
            <a:spLocks noGrp="1"/>
          </p:cNvSpPr>
          <p:nvPr>
            <p:ph type="ftr" sz="quarter" idx="2"/>
          </p:nvPr>
        </p:nvSpPr>
        <p:spPr>
          <a:xfrm>
            <a:off x="3" y="9721330"/>
            <a:ext cx="3078206" cy="511648"/>
          </a:xfrm>
          <a:prstGeom prst="rect">
            <a:avLst/>
          </a:prstGeom>
        </p:spPr>
        <p:txBody>
          <a:bodyPr vert="horz" lIns="94647" tIns="47324" rIns="94647" bIns="4732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201" y="9721330"/>
            <a:ext cx="3078206" cy="511648"/>
          </a:xfrm>
          <a:prstGeom prst="rect">
            <a:avLst/>
          </a:prstGeom>
        </p:spPr>
        <p:txBody>
          <a:bodyPr vert="horz" lIns="94647" tIns="47324" rIns="94647" bIns="47324" rtlCol="0" anchor="b"/>
          <a:lstStyle>
            <a:lvl1pPr algn="r">
              <a:defRPr sz="1200"/>
            </a:lvl1pPr>
          </a:lstStyle>
          <a:p>
            <a:fld id="{EA73354F-EE0E-AF47-B86E-CFB3240ABE2D}" type="slidenum">
              <a:rPr kumimoji="1" lang="ja-JP" altLang="en-US" smtClean="0"/>
              <a:pPr/>
              <a:t>‹#›</a:t>
            </a:fld>
            <a:endParaRPr kumimoji="1" lang="ja-JP" altLang="en-US"/>
          </a:p>
        </p:txBody>
      </p:sp>
    </p:spTree>
    <p:extLst>
      <p:ext uri="{BB962C8B-B14F-4D97-AF65-F5344CB8AC3E}">
        <p14:creationId xmlns:p14="http://schemas.microsoft.com/office/powerpoint/2010/main" val="19919628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3078428" cy="513508"/>
          </a:xfrm>
          <a:prstGeom prst="rect">
            <a:avLst/>
          </a:prstGeom>
        </p:spPr>
        <p:txBody>
          <a:bodyPr vert="horz" lIns="94647" tIns="47324" rIns="94647" bIns="4732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3"/>
            <a:ext cx="3078428" cy="513508"/>
          </a:xfrm>
          <a:prstGeom prst="rect">
            <a:avLst/>
          </a:prstGeom>
        </p:spPr>
        <p:txBody>
          <a:bodyPr vert="horz" lIns="94647" tIns="47324" rIns="94647" bIns="47324" rtlCol="0"/>
          <a:lstStyle>
            <a:lvl1pPr algn="r">
              <a:defRPr sz="1200"/>
            </a:lvl1pPr>
          </a:lstStyle>
          <a:p>
            <a:fld id="{E463BC63-76B7-4623-9D56-90422948ACEF}" type="datetimeFigureOut">
              <a:rPr kumimoji="1" lang="ja-JP" altLang="en-US" smtClean="0"/>
              <a:pPr/>
              <a:t>2023/6/20</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47" tIns="47324" rIns="94647" bIns="47324" rtlCol="0" anchor="ctr"/>
          <a:lstStyle/>
          <a:p>
            <a:endParaRPr lang="ja-JP" altLang="en-US"/>
          </a:p>
        </p:txBody>
      </p:sp>
      <p:sp>
        <p:nvSpPr>
          <p:cNvPr id="5" name="ノート プレースホルダー 4"/>
          <p:cNvSpPr>
            <a:spLocks noGrp="1"/>
          </p:cNvSpPr>
          <p:nvPr>
            <p:ph type="body" sz="quarter" idx="3"/>
          </p:nvPr>
        </p:nvSpPr>
        <p:spPr>
          <a:xfrm>
            <a:off x="710407" y="4925410"/>
            <a:ext cx="5683250" cy="4029879"/>
          </a:xfrm>
          <a:prstGeom prst="rect">
            <a:avLst/>
          </a:prstGeom>
        </p:spPr>
        <p:txBody>
          <a:bodyPr vert="horz" lIns="94647" tIns="47324" rIns="94647" bIns="473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47" tIns="47324" rIns="94647" bIns="4732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47" tIns="47324" rIns="94647" bIns="47324" rtlCol="0" anchor="b"/>
          <a:lstStyle>
            <a:lvl1pPr algn="r">
              <a:defRPr sz="1200"/>
            </a:lvl1pPr>
          </a:lstStyle>
          <a:p>
            <a:fld id="{2E700883-0409-4E10-A901-139183229ECC}" type="slidenum">
              <a:rPr kumimoji="1" lang="ja-JP" altLang="en-US" smtClean="0"/>
              <a:pPr/>
              <a:t>‹#›</a:t>
            </a:fld>
            <a:endParaRPr kumimoji="1" lang="ja-JP" altLang="en-US"/>
          </a:p>
        </p:txBody>
      </p:sp>
    </p:spTree>
    <p:extLst>
      <p:ext uri="{BB962C8B-B14F-4D97-AF65-F5344CB8AC3E}">
        <p14:creationId xmlns:p14="http://schemas.microsoft.com/office/powerpoint/2010/main" val="22289657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44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700883-0409-4E10-A901-139183229ECC}" type="slidenum">
              <a:rPr kumimoji="1" lang="ja-JP" altLang="en-US" smtClean="0"/>
              <a:pPr/>
              <a:t>1</a:t>
            </a:fld>
            <a:endParaRPr kumimoji="1" lang="ja-JP" altLang="en-US" dirty="0"/>
          </a:p>
        </p:txBody>
      </p:sp>
    </p:spTree>
    <p:extLst>
      <p:ext uri="{BB962C8B-B14F-4D97-AF65-F5344CB8AC3E}">
        <p14:creationId xmlns:p14="http://schemas.microsoft.com/office/powerpoint/2010/main" val="12842399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pic>
        <p:nvPicPr>
          <p:cNvPr id="7" name="図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51000" y="5710112"/>
            <a:ext cx="9846000" cy="1607323"/>
          </a:xfrm>
          <a:prstGeom prst="rect">
            <a:avLst/>
          </a:prstGeom>
        </p:spPr>
      </p:pic>
      <p:sp>
        <p:nvSpPr>
          <p:cNvPr id="2" name="タイトル 1"/>
          <p:cNvSpPr>
            <a:spLocks noGrp="1"/>
          </p:cNvSpPr>
          <p:nvPr>
            <p:ph type="ctrTitle" hasCustomPrompt="1"/>
          </p:nvPr>
        </p:nvSpPr>
        <p:spPr>
          <a:xfrm>
            <a:off x="900000" y="1728000"/>
            <a:ext cx="7380000" cy="1431160"/>
          </a:xfrm>
          <a:prstGeom prst="rect">
            <a:avLst/>
          </a:prstGeom>
        </p:spPr>
        <p:txBody>
          <a:bodyPr lIns="0" tIns="0" rIns="0" bIns="0" anchor="b" anchorCtr="0">
            <a:normAutofit/>
          </a:bodyPr>
          <a:lstStyle>
            <a:lvl1pPr>
              <a:lnSpc>
                <a:spcPts val="3900"/>
              </a:lnSpc>
              <a:defRPr sz="3750" b="1">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タイトル太さ</a:t>
            </a:r>
            <a:r>
              <a:rPr kumimoji="1" lang="en-US" altLang="ja-JP" dirty="0"/>
              <a:t>E</a:t>
            </a:r>
            <a:r>
              <a:rPr kumimoji="1" lang="ja-JP" altLang="en-US" dirty="0"/>
              <a:t>の</a:t>
            </a:r>
            <a:r>
              <a:rPr kumimoji="1" lang="en-US" altLang="ja-JP" dirty="0"/>
              <a:t>50pt</a:t>
            </a:r>
            <a:endParaRPr kumimoji="1" lang="ja-JP" altLang="en-US" dirty="0"/>
          </a:p>
        </p:txBody>
      </p:sp>
      <p:sp>
        <p:nvSpPr>
          <p:cNvPr id="3" name="サブタイトル 2"/>
          <p:cNvSpPr>
            <a:spLocks noGrp="1"/>
          </p:cNvSpPr>
          <p:nvPr>
            <p:ph type="subTitle" idx="1" hasCustomPrompt="1"/>
          </p:nvPr>
        </p:nvSpPr>
        <p:spPr>
          <a:xfrm>
            <a:off x="900000" y="3312000"/>
            <a:ext cx="7380000" cy="549080"/>
          </a:xfrm>
          <a:prstGeom prst="rect">
            <a:avLst/>
          </a:prstGeom>
        </p:spPr>
        <p:txBody>
          <a:bodyPr lIns="0" tIns="0" rIns="0" bIns="0">
            <a:normAutofit/>
          </a:bodyPr>
          <a:lstStyle>
            <a:lvl1pPr marL="0" indent="0" algn="l">
              <a:buNone/>
              <a:defRPr sz="2400" b="1">
                <a:solidFill>
                  <a:srgbClr val="0061B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dirty="0"/>
              <a:t>サブタイトル太さ</a:t>
            </a:r>
            <a:r>
              <a:rPr kumimoji="1" lang="en-US" altLang="ja-JP" dirty="0"/>
              <a:t>D</a:t>
            </a:r>
            <a:r>
              <a:rPr kumimoji="1" lang="ja-JP" altLang="en-US" dirty="0"/>
              <a:t>の</a:t>
            </a:r>
            <a:r>
              <a:rPr kumimoji="1" lang="en-US" altLang="ja-JP" dirty="0"/>
              <a:t>32pt</a:t>
            </a:r>
            <a:r>
              <a:rPr kumimoji="1" lang="ja-JP" altLang="en-US" dirty="0"/>
              <a:t>色</a:t>
            </a:r>
            <a:endParaRPr kumimoji="1" lang="en-US" altLang="ja-JP" dirty="0"/>
          </a:p>
        </p:txBody>
      </p:sp>
      <p:pic>
        <p:nvPicPr>
          <p:cNvPr id="16" name="図 1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00188" y="540004"/>
            <a:ext cx="1801372" cy="396241"/>
          </a:xfrm>
          <a:prstGeom prst="rect">
            <a:avLst/>
          </a:prstGeom>
        </p:spPr>
      </p:pic>
      <p:sp>
        <p:nvSpPr>
          <p:cNvPr id="21" name="テキスト プレースホルダー 20"/>
          <p:cNvSpPr>
            <a:spLocks noGrp="1"/>
          </p:cNvSpPr>
          <p:nvPr>
            <p:ph type="body" sz="quarter" idx="13" hasCustomPrompt="1"/>
          </p:nvPr>
        </p:nvSpPr>
        <p:spPr>
          <a:xfrm>
            <a:off x="900116" y="3960001"/>
            <a:ext cx="7380287" cy="455911"/>
          </a:xfrm>
          <a:prstGeom prst="rect">
            <a:avLst/>
          </a:prstGeom>
        </p:spPr>
        <p:txBody>
          <a:bodyPr lIns="0" tIns="0" rIns="0" bIns="0">
            <a:normAutofit/>
          </a:bodyPr>
          <a:lstStyle>
            <a:lvl1pPr>
              <a:defRPr lang="en-US" altLang="ja-JP" sz="2700" b="1" dirty="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lang="ja-JP" altLang="en-US" sz="1800" dirty="0">
                <a:latin typeface="+mn-lt"/>
              </a:rPr>
              <a:t>アシアル株式会社  足有太郎</a:t>
            </a:r>
            <a:endParaRPr lang="en-US" altLang="ja-JP" sz="1800" dirty="0">
              <a:latin typeface="+mn-lt"/>
            </a:endParaRPr>
          </a:p>
        </p:txBody>
      </p:sp>
      <p:sp>
        <p:nvSpPr>
          <p:cNvPr id="11" name="スライド番号プレースホルダー 5"/>
          <p:cNvSpPr txBox="1">
            <a:spLocks/>
          </p:cNvSpPr>
          <p:nvPr userDrawn="1"/>
        </p:nvSpPr>
        <p:spPr>
          <a:xfrm>
            <a:off x="8221172" y="6333297"/>
            <a:ext cx="540000" cy="362211"/>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212BF5FF-66F5-42AA-9C63-A7070F4E7373}" type="slidenum">
              <a:rPr lang="ja-JP" altLang="en-US" sz="1400" b="1" smtClean="0">
                <a:solidFill>
                  <a:schemeClr val="accent1"/>
                </a:solidFill>
                <a:latin typeface="UD デジタル 教科書体 NK-B" panose="02020700000000000000" pitchFamily="18" charset="-128"/>
                <a:ea typeface="UD デジタル 教科書体 NK-B" panose="02020700000000000000" pitchFamily="18" charset="-128"/>
                <a:cs typeface="メイリオ"/>
              </a:rPr>
              <a:pPr algn="ctr"/>
              <a:t>‹#›</a:t>
            </a:fld>
            <a:endParaRPr lang="ja-JP" altLang="en-US" sz="1400" b="1" dirty="0">
              <a:solidFill>
                <a:schemeClr val="accent1"/>
              </a:solidFill>
              <a:latin typeface="UD デジタル 教科書体 NK-B" panose="02020700000000000000" pitchFamily="18" charset="-128"/>
              <a:ea typeface="UD デジタル 教科書体 NK-B" panose="02020700000000000000" pitchFamily="18" charset="-128"/>
              <a:cs typeface="メイリオ"/>
            </a:endParaRPr>
          </a:p>
        </p:txBody>
      </p:sp>
      <p:sp>
        <p:nvSpPr>
          <p:cNvPr id="12" name="フッター プレースホルダー 4"/>
          <p:cNvSpPr txBox="1">
            <a:spLocks/>
          </p:cNvSpPr>
          <p:nvPr userDrawn="1"/>
        </p:nvSpPr>
        <p:spPr>
          <a:xfrm>
            <a:off x="2112579" y="6396876"/>
            <a:ext cx="584365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825" kern="1200">
                <a:solidFill>
                  <a:schemeClr val="bg1"/>
                </a:solidFill>
                <a:latin typeface="FOT-筑紫ゴシック Pro R" pitchFamily="18" charset="-128"/>
                <a:ea typeface="FOT-筑紫ゴシック Pro R"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100">
                <a:latin typeface="UD デジタル 教科書体 NK-B" panose="02020700000000000000" pitchFamily="18" charset="-128"/>
                <a:ea typeface="UD デジタル 教科書体 NK-B" panose="02020700000000000000" pitchFamily="18" charset="-128"/>
                <a:cs typeface="メイリオ"/>
              </a:rPr>
              <a:t>https://edu.monaca.io/       Copyright © Asial Corporation. All Right Reserved.</a:t>
            </a:r>
            <a:endParaRPr lang="ja-JP" altLang="en-US" sz="1100" dirty="0">
              <a:latin typeface="UD デジタル 教科書体 NK-B" panose="02020700000000000000" pitchFamily="18" charset="-128"/>
              <a:ea typeface="UD デジタル 教科書体 NK-B" panose="02020700000000000000" pitchFamily="18" charset="-128"/>
              <a:cs typeface="メイリオ"/>
            </a:endParaRPr>
          </a:p>
        </p:txBody>
      </p:sp>
    </p:spTree>
    <p:extLst>
      <p:ext uri="{BB962C8B-B14F-4D97-AF65-F5344CB8AC3E}">
        <p14:creationId xmlns:p14="http://schemas.microsoft.com/office/powerpoint/2010/main" val="40512717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ソースコー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821171" y="1"/>
            <a:ext cx="7344000" cy="625288"/>
          </a:xfrm>
          <a:prstGeom prst="rect">
            <a:avLst/>
          </a:prstGeom>
          <a:blipFill dpi="0" rotWithShape="1">
            <a:blip r:embed="rId2"/>
            <a:srcRect/>
            <a:stretch/>
          </a:blipFill>
        </p:spPr>
        <p:txBody>
          <a:bodyPr anchor="ctr" anchorCtr="0">
            <a:normAutofit/>
          </a:bodyPr>
          <a:lstStyle>
            <a:lvl1pPr algn="ctr">
              <a:defRPr sz="2800" b="1"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cxnSp>
        <p:nvCxnSpPr>
          <p:cNvPr id="6" name="直線コネクタ 5">
            <a:extLst>
              <a:ext uri="{FF2B5EF4-FFF2-40B4-BE49-F238E27FC236}">
                <a16:creationId xmlns:a16="http://schemas.microsoft.com/office/drawing/2014/main" id="{884CEF4E-C41C-43AD-848E-78909B466F84}"/>
              </a:ext>
            </a:extLst>
          </p:cNvPr>
          <p:cNvCxnSpPr/>
          <p:nvPr userDrawn="1"/>
        </p:nvCxnSpPr>
        <p:spPr>
          <a:xfrm>
            <a:off x="887106" y="561857"/>
            <a:ext cx="7383439" cy="0"/>
          </a:xfrm>
          <a:prstGeom prst="line">
            <a:avLst/>
          </a:prstGeom>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3A738C67-9428-4C59-865F-0641ED4048F6}"/>
              </a:ext>
            </a:extLst>
          </p:cNvPr>
          <p:cNvSpPr/>
          <p:nvPr userDrawn="1"/>
        </p:nvSpPr>
        <p:spPr>
          <a:xfrm>
            <a:off x="-601756" y="6098189"/>
            <a:ext cx="10670241" cy="87411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useBgFill="1">
        <p:nvSpPr>
          <p:cNvPr id="3" name="コンテンツ プレースホルダー 2"/>
          <p:cNvSpPr>
            <a:spLocks noGrp="1"/>
          </p:cNvSpPr>
          <p:nvPr>
            <p:ph idx="1" hasCustomPrompt="1"/>
          </p:nvPr>
        </p:nvSpPr>
        <p:spPr>
          <a:xfrm>
            <a:off x="850055" y="766534"/>
            <a:ext cx="7344816" cy="5990606"/>
          </a:xfrm>
          <a:prstGeom prst="rect">
            <a:avLst/>
          </a:prstGeom>
        </p:spPr>
        <p:style>
          <a:lnRef idx="2">
            <a:schemeClr val="dk1"/>
          </a:lnRef>
          <a:fillRef idx="1">
            <a:schemeClr val="lt1"/>
          </a:fillRef>
          <a:effectRef idx="0">
            <a:schemeClr val="dk1"/>
          </a:effectRef>
          <a:fontRef idx="minor">
            <a:schemeClr val="dk1"/>
          </a:fontRef>
        </p:style>
        <p:txBody>
          <a:bodyPr lIns="72000" tIns="144000" rIns="0" bIns="0" spcCol="0" anchor="t" anchorCtr="0">
            <a:normAutofit/>
          </a:bodyPr>
          <a:lstStyle>
            <a:lvl1pPr>
              <a:lnSpc>
                <a:spcPts val="800"/>
              </a:lnSpc>
              <a:spcBef>
                <a:spcPts val="450"/>
              </a:spcBef>
              <a:spcAft>
                <a:spcPts val="450"/>
              </a:spcAft>
              <a:defRPr sz="1200" kern="1200" baseline="0">
                <a:latin typeface="Migu 1M" panose="020B0509020203020207" pitchFamily="49" charset="-128"/>
                <a:ea typeface="Migu 1M" panose="020B0509020203020207" pitchFamily="49" charset="-128"/>
                <a:cs typeface="Migu 1M" panose="020B0509020203020207" pitchFamily="49" charset="-128"/>
              </a:defRPr>
            </a:lvl1pPr>
            <a:lvl2pPr marL="0">
              <a:lnSpc>
                <a:spcPct val="150000"/>
              </a:lnSpc>
              <a:spcBef>
                <a:spcPts val="0"/>
              </a:spcBef>
              <a:defRPr sz="1800"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None/>
              <a:defRPr sz="1800" kern="1200"/>
            </a:lvl3pPr>
            <a:lvl4pPr marL="1028700" indent="0">
              <a:lnSpc>
                <a:spcPct val="150000"/>
              </a:lnSpc>
              <a:spcBef>
                <a:spcPts val="0"/>
              </a:spcBef>
              <a:buNone/>
              <a:defRPr sz="1800" kern="1200"/>
            </a:lvl4pPr>
            <a:lvl5pPr>
              <a:defRPr sz="1800"/>
            </a:lvl5pPr>
          </a:lstStyle>
          <a:p>
            <a:pPr lvl="0"/>
            <a:r>
              <a:rPr kumimoji="1" lang="ja-JP" altLang="en-US"/>
              <a:t>ああああ</a:t>
            </a:r>
            <a:endParaRPr kumimoji="1" lang="en-US" altLang="ja-JP"/>
          </a:p>
          <a:p>
            <a:pPr lvl="0"/>
            <a:r>
              <a:rPr kumimoji="1" lang="ja-JP" altLang="en-US"/>
              <a:t>ああああ</a:t>
            </a:r>
            <a:endParaRPr kumimoji="1" lang="en-US" altLang="ja-JP"/>
          </a:p>
          <a:p>
            <a:pPr lvl="0"/>
            <a:r>
              <a:rPr kumimoji="1" lang="ja-JP" altLang="en-US"/>
              <a:t>ああああ</a:t>
            </a:r>
            <a:endParaRPr kumimoji="1" lang="ja-JP" altLang="en-US" dirty="0"/>
          </a:p>
        </p:txBody>
      </p:sp>
    </p:spTree>
    <p:extLst>
      <p:ext uri="{BB962C8B-B14F-4D97-AF65-F5344CB8AC3E}">
        <p14:creationId xmlns:p14="http://schemas.microsoft.com/office/powerpoint/2010/main" val="414820688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表紙">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0867" y="5685331"/>
            <a:ext cx="9845734" cy="1607279"/>
          </a:xfrm>
          <a:prstGeom prst="rect">
            <a:avLst/>
          </a:prstGeom>
        </p:spPr>
      </p:pic>
      <p:sp>
        <p:nvSpPr>
          <p:cNvPr id="2" name="タイトル 1"/>
          <p:cNvSpPr>
            <a:spLocks noGrp="1"/>
          </p:cNvSpPr>
          <p:nvPr>
            <p:ph type="ctrTitle" hasCustomPrompt="1"/>
          </p:nvPr>
        </p:nvSpPr>
        <p:spPr>
          <a:xfrm>
            <a:off x="693685" y="2427899"/>
            <a:ext cx="7797489" cy="1087821"/>
          </a:xfrm>
          <a:prstGeom prst="rect">
            <a:avLst/>
          </a:prstGeom>
          <a:noFill/>
          <a:ln>
            <a:noFill/>
          </a:ln>
        </p:spPr>
        <p:style>
          <a:lnRef idx="2">
            <a:schemeClr val="accent1">
              <a:shade val="50000"/>
            </a:schemeClr>
          </a:lnRef>
          <a:fillRef idx="1">
            <a:schemeClr val="accent1"/>
          </a:fillRef>
          <a:effectRef idx="0">
            <a:schemeClr val="accent1"/>
          </a:effectRef>
          <a:fontRef idx="none"/>
        </p:style>
        <p:txBody>
          <a:bodyPr lIns="0" tIns="0" rIns="0" bIns="0" anchor="ctr" anchorCtr="0">
            <a:normAutofit/>
          </a:bodyPr>
          <a:lstStyle>
            <a:lvl1pPr algn="ctr">
              <a:lnSpc>
                <a:spcPts val="3900"/>
              </a:lnSpc>
              <a:defRPr sz="3600" b="1">
                <a:solidFill>
                  <a:schemeClr val="accent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タイトル太さ</a:t>
            </a:r>
            <a:r>
              <a:rPr kumimoji="1" lang="en-US" altLang="ja-JP" dirty="0"/>
              <a:t>E</a:t>
            </a:r>
            <a:r>
              <a:rPr kumimoji="1" lang="ja-JP" altLang="en-US" dirty="0"/>
              <a:t>の</a:t>
            </a:r>
            <a:r>
              <a:rPr kumimoji="1" lang="en-US" altLang="ja-JP" dirty="0"/>
              <a:t>50pt</a:t>
            </a:r>
            <a:endParaRPr kumimoji="1" lang="ja-JP" altLang="en-US" dirty="0"/>
          </a:p>
        </p:txBody>
      </p:sp>
      <p:sp>
        <p:nvSpPr>
          <p:cNvPr id="11" name="スライド番号プレースホルダー 5"/>
          <p:cNvSpPr txBox="1">
            <a:spLocks/>
          </p:cNvSpPr>
          <p:nvPr userDrawn="1"/>
        </p:nvSpPr>
        <p:spPr>
          <a:xfrm>
            <a:off x="8221172" y="6333297"/>
            <a:ext cx="540000" cy="362211"/>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212BF5FF-66F5-42AA-9C63-A7070F4E7373}" type="slidenum">
              <a:rPr lang="ja-JP" altLang="en-US" sz="1400" smtClean="0">
                <a:solidFill>
                  <a:schemeClr val="accent1"/>
                </a:solidFill>
                <a:latin typeface="UD デジタル 教科書体 NK-B" panose="02020700000000000000" pitchFamily="18" charset="-128"/>
                <a:ea typeface="UD デジタル 教科書体 NK-B" panose="02020700000000000000" pitchFamily="18" charset="-128"/>
                <a:cs typeface="メイリオ"/>
              </a:rPr>
              <a:pPr algn="ctr"/>
              <a:t>‹#›</a:t>
            </a:fld>
            <a:endParaRPr lang="ja-JP" altLang="en-US" sz="1400" dirty="0">
              <a:solidFill>
                <a:schemeClr val="accent1"/>
              </a:solidFill>
              <a:latin typeface="UD デジタル 教科書体 NK-B" panose="02020700000000000000" pitchFamily="18" charset="-128"/>
              <a:ea typeface="UD デジタル 教科書体 NK-B" panose="02020700000000000000" pitchFamily="18" charset="-128"/>
              <a:cs typeface="メイリオ"/>
            </a:endParaRPr>
          </a:p>
        </p:txBody>
      </p:sp>
      <p:sp>
        <p:nvSpPr>
          <p:cNvPr id="12" name="フッター プレースホルダー 4"/>
          <p:cNvSpPr txBox="1">
            <a:spLocks/>
          </p:cNvSpPr>
          <p:nvPr userDrawn="1"/>
        </p:nvSpPr>
        <p:spPr>
          <a:xfrm>
            <a:off x="2191407" y="6396877"/>
            <a:ext cx="5764822" cy="298632"/>
          </a:xfrm>
          <a:prstGeom prst="rect">
            <a:avLst/>
          </a:prstGeom>
        </p:spPr>
        <p:txBody>
          <a:bodyPr vert="horz" lIns="91440" tIns="45720" rIns="91440" bIns="45720" rtlCol="0" anchor="ctr"/>
          <a:lstStyle>
            <a:defPPr>
              <a:defRPr lang="ja-JP"/>
            </a:defPPr>
            <a:lvl1pPr marL="0" algn="ctr" defTabSz="914400" rtl="0" eaLnBrk="1" latinLnBrk="0" hangingPunct="1">
              <a:defRPr kumimoji="1" sz="825" kern="1200">
                <a:solidFill>
                  <a:schemeClr val="bg1"/>
                </a:solidFill>
                <a:latin typeface="FOT-筑紫ゴシック Pro R" pitchFamily="18" charset="-128"/>
                <a:ea typeface="FOT-筑紫ゴシック Pro R"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050">
                <a:latin typeface="UD デジタル 教科書体 NK-B" panose="02020700000000000000" pitchFamily="18" charset="-128"/>
                <a:ea typeface="UD デジタル 教科書体 NK-B" panose="02020700000000000000" pitchFamily="18" charset="-128"/>
                <a:cs typeface="メイリオ"/>
              </a:rPr>
              <a:t>https://edu.monaca.io/       Copyright © Asial Corporation. All Right Reserved.</a:t>
            </a:r>
            <a:endParaRPr lang="ja-JP" altLang="en-US" sz="1050" dirty="0">
              <a:latin typeface="UD デジタル 教科書体 NK-B" panose="02020700000000000000" pitchFamily="18" charset="-128"/>
              <a:ea typeface="UD デジタル 教科書体 NK-B" panose="02020700000000000000" pitchFamily="18" charset="-128"/>
              <a:cs typeface="メイリオ"/>
            </a:endParaRPr>
          </a:p>
        </p:txBody>
      </p:sp>
      <p:cxnSp>
        <p:nvCxnSpPr>
          <p:cNvPr id="7" name="直線コネクタ 6"/>
          <p:cNvCxnSpPr/>
          <p:nvPr userDrawn="1"/>
        </p:nvCxnSpPr>
        <p:spPr>
          <a:xfrm>
            <a:off x="887106" y="3521123"/>
            <a:ext cx="7383439" cy="0"/>
          </a:xfrm>
          <a:prstGeom prst="line">
            <a:avLst/>
          </a:prstGeom>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24914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中窓">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82000" y="1988840"/>
            <a:ext cx="7380000" cy="1431160"/>
          </a:xfrm>
          <a:prstGeom prst="rect">
            <a:avLst/>
          </a:prstGeom>
        </p:spPr>
        <p:txBody>
          <a:bodyPr lIns="0" tIns="0" rIns="0" bIns="0" anchor="b" anchorCtr="0">
            <a:normAutofit/>
          </a:bodyPr>
          <a:lstStyle>
            <a:lvl1pPr>
              <a:lnSpc>
                <a:spcPts val="3900"/>
              </a:lnSpc>
              <a:defRPr sz="3300" b="1">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中窓は筑紫ゴシック</a:t>
            </a:r>
            <a:r>
              <a:rPr kumimoji="1" lang="en-US" altLang="ja-JP" dirty="0"/>
              <a:t>Pro</a:t>
            </a:r>
            <a:r>
              <a:rPr kumimoji="1" lang="ja-JP" altLang="en-US" dirty="0"/>
              <a:t>太さ</a:t>
            </a:r>
            <a:r>
              <a:rPr kumimoji="1" lang="en-US" altLang="ja-JP" dirty="0"/>
              <a:t>E</a:t>
            </a:r>
            <a:r>
              <a:rPr kumimoji="1" lang="ja-JP" altLang="en-US" dirty="0"/>
              <a:t>の</a:t>
            </a:r>
            <a:r>
              <a:rPr kumimoji="1" lang="en-US" altLang="ja-JP" dirty="0"/>
              <a:t>44pt</a:t>
            </a:r>
            <a:r>
              <a:rPr kumimoji="1" lang="ja-JP" altLang="en-US" dirty="0"/>
              <a:t>黒</a:t>
            </a:r>
          </a:p>
        </p:txBody>
      </p:sp>
      <p:sp>
        <p:nvSpPr>
          <p:cNvPr id="3" name="サブタイトル 2"/>
          <p:cNvSpPr>
            <a:spLocks noGrp="1"/>
          </p:cNvSpPr>
          <p:nvPr>
            <p:ph type="subTitle" idx="1" hasCustomPrompt="1"/>
          </p:nvPr>
        </p:nvSpPr>
        <p:spPr>
          <a:xfrm>
            <a:off x="900000" y="3600000"/>
            <a:ext cx="7380000" cy="981128"/>
          </a:xfrm>
          <a:prstGeom prst="rect">
            <a:avLst/>
          </a:prstGeom>
        </p:spPr>
        <p:txBody>
          <a:bodyPr/>
          <a:lstStyle>
            <a:lvl1pPr marL="0" indent="0" algn="l">
              <a:buNone/>
              <a:defRPr sz="2250" b="1">
                <a:solidFill>
                  <a:srgbClr val="0061B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dirty="0"/>
              <a:t>サブタイトル太さ</a:t>
            </a:r>
            <a:r>
              <a:rPr kumimoji="1" lang="en-US" altLang="ja-JP" dirty="0"/>
              <a:t>D</a:t>
            </a:r>
            <a:r>
              <a:rPr kumimoji="1" lang="ja-JP" altLang="en-US" dirty="0"/>
              <a:t>の</a:t>
            </a:r>
            <a:r>
              <a:rPr kumimoji="1" lang="en-US" altLang="ja-JP" dirty="0"/>
              <a:t>30pt</a:t>
            </a:r>
            <a:r>
              <a:rPr kumimoji="1" lang="ja-JP" altLang="en-US" dirty="0"/>
              <a:t>色は青です。</a:t>
            </a:r>
          </a:p>
        </p:txBody>
      </p:sp>
    </p:spTree>
    <p:extLst>
      <p:ext uri="{BB962C8B-B14F-4D97-AF65-F5344CB8AC3E}">
        <p14:creationId xmlns:p14="http://schemas.microsoft.com/office/powerpoint/2010/main" val="63360436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ノーマル">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821171" y="0"/>
            <a:ext cx="7344000" cy="1188000"/>
          </a:xfrm>
          <a:prstGeom prst="rect">
            <a:avLst/>
          </a:prstGeom>
          <a:blipFill dpi="0" rotWithShape="1">
            <a:blip r:embed="rId2"/>
            <a:srcRect/>
            <a:stretch/>
          </a:blipFill>
        </p:spPr>
        <p:txBody>
          <a:bodyPr anchor="ctr" anchorCtr="0">
            <a:normAutofit/>
          </a:bodyPr>
          <a:lstStyle>
            <a:lvl1pPr>
              <a:defRPr b="1"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sp useBgFill="1">
        <p:nvSpPr>
          <p:cNvPr id="3" name="コンテンツ プレースホルダー 2"/>
          <p:cNvSpPr>
            <a:spLocks noGrp="1"/>
          </p:cNvSpPr>
          <p:nvPr>
            <p:ph idx="1"/>
          </p:nvPr>
        </p:nvSpPr>
        <p:spPr>
          <a:xfrm>
            <a:off x="899592" y="1728000"/>
            <a:ext cx="7344816" cy="3501208"/>
          </a:xfrm>
          <a:prstGeom prst="rect">
            <a:avLst/>
          </a:prstGeom>
        </p:spPr>
        <p:txBody>
          <a:bodyPr lIns="0" tIns="0" rIns="0" bIns="0" spcCol="0" anchor="t" anchorCtr="0">
            <a:normAutofit/>
          </a:bodyPr>
          <a:lstStyle>
            <a:lvl1pPr>
              <a:spcBef>
                <a:spcPts val="450"/>
              </a:spcBef>
              <a:spcAft>
                <a:spcPts val="450"/>
              </a:spcAft>
              <a:defRPr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defRPr sz="1800"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None/>
              <a:defRPr sz="1800" kern="1200"/>
            </a:lvl3pPr>
            <a:lvl4pPr marL="1028700" indent="0">
              <a:lnSpc>
                <a:spcPct val="150000"/>
              </a:lnSpc>
              <a:spcBef>
                <a:spcPts val="0"/>
              </a:spcBef>
              <a:buNone/>
              <a:defRPr sz="1800" kern="1200"/>
            </a:lvl4pPr>
            <a:lvl5pPr>
              <a:defRPr sz="18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cxnSp>
        <p:nvCxnSpPr>
          <p:cNvPr id="5" name="直線コネクタ 4"/>
          <p:cNvCxnSpPr/>
          <p:nvPr userDrawn="1"/>
        </p:nvCxnSpPr>
        <p:spPr>
          <a:xfrm>
            <a:off x="887106" y="1173707"/>
            <a:ext cx="7383439" cy="0"/>
          </a:xfrm>
          <a:prstGeom prst="line">
            <a:avLst/>
          </a:prstGeom>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26450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カラム">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899592" y="1728000"/>
            <a:ext cx="3420000" cy="3744416"/>
          </a:xfrm>
          <a:prstGeom prst="rect">
            <a:avLst/>
          </a:prstGeom>
        </p:spPr>
        <p:txBody>
          <a:bodyPr lIns="0" tIns="0" rIns="0" bIns="0" anchor="t" anchorCtr="0"/>
          <a:lstStyle>
            <a:lvl1pPr>
              <a:defRPr sz="21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9" name="コンテンツ プレースホルダー 2"/>
          <p:cNvSpPr>
            <a:spLocks noGrp="1"/>
          </p:cNvSpPr>
          <p:nvPr>
            <p:ph sz="half" idx="13"/>
          </p:nvPr>
        </p:nvSpPr>
        <p:spPr>
          <a:xfrm>
            <a:off x="4824001" y="1728000"/>
            <a:ext cx="3420000" cy="3744416"/>
          </a:xfrm>
          <a:prstGeom prst="rect">
            <a:avLst/>
          </a:prstGeom>
        </p:spPr>
        <p:txBody>
          <a:bodyPr lIns="0" tIns="0" rIns="0" bIns="0" anchor="t" anchorCtr="0"/>
          <a:lstStyle>
            <a:lvl1pPr>
              <a:defRPr sz="21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11" name="タイトル 1"/>
          <p:cNvSpPr>
            <a:spLocks noGrp="1"/>
          </p:cNvSpPr>
          <p:nvPr>
            <p:ph type="title" hasCustomPrompt="1"/>
          </p:nvPr>
        </p:nvSpPr>
        <p:spPr>
          <a:xfrm>
            <a:off x="900001" y="0"/>
            <a:ext cx="7344000" cy="1188000"/>
          </a:xfrm>
          <a:prstGeom prst="rect">
            <a:avLst/>
          </a:prstGeom>
          <a:blipFill dpi="0" rotWithShape="1">
            <a:blip r:embed="rId2"/>
            <a:srcRect/>
            <a:stretch/>
          </a:blipFill>
        </p:spPr>
        <p:txBody>
          <a:bodyPr anchor="ctr" anchorCtr="0">
            <a:normAutofit/>
          </a:bodyPr>
          <a:lstStyle>
            <a:lvl1pPr>
              <a:defRPr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pic>
        <p:nvPicPr>
          <p:cNvPr id="12" name="図 1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9595" y="1188000"/>
            <a:ext cx="7348743" cy="18288"/>
          </a:xfrm>
          <a:prstGeom prst="rect">
            <a:avLst/>
          </a:prstGeom>
        </p:spPr>
      </p:pic>
    </p:spTree>
    <p:extLst>
      <p:ext uri="{BB962C8B-B14F-4D97-AF65-F5344CB8AC3E}">
        <p14:creationId xmlns:p14="http://schemas.microsoft.com/office/powerpoint/2010/main" val="381627551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の挿入">
    <p:spTree>
      <p:nvGrpSpPr>
        <p:cNvPr id="1" name=""/>
        <p:cNvGrpSpPr/>
        <p:nvPr/>
      </p:nvGrpSpPr>
      <p:grpSpPr>
        <a:xfrm>
          <a:off x="0" y="0"/>
          <a:ext cx="0" cy="0"/>
          <a:chOff x="0" y="0"/>
          <a:chExt cx="0" cy="0"/>
        </a:xfrm>
      </p:grpSpPr>
      <p:sp>
        <p:nvSpPr>
          <p:cNvPr id="5" name="コンテンツ プレースホルダー 2"/>
          <p:cNvSpPr>
            <a:spLocks noGrp="1"/>
          </p:cNvSpPr>
          <p:nvPr>
            <p:ph sz="half" idx="13"/>
          </p:nvPr>
        </p:nvSpPr>
        <p:spPr>
          <a:xfrm>
            <a:off x="4824001" y="1728000"/>
            <a:ext cx="3420000" cy="3744416"/>
          </a:xfrm>
          <a:prstGeom prst="rect">
            <a:avLst/>
          </a:prstGeom>
        </p:spPr>
        <p:txBody>
          <a:bodyPr lIns="0" tIns="0" rIns="0" bIns="0" anchor="t" anchorCtr="0"/>
          <a:lstStyle>
            <a:lvl1pPr>
              <a:defRPr sz="21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6" name="コンテンツ プレースホルダー 2"/>
          <p:cNvSpPr>
            <a:spLocks noGrp="1"/>
          </p:cNvSpPr>
          <p:nvPr>
            <p:ph sz="half" idx="14" hasCustomPrompt="1"/>
          </p:nvPr>
        </p:nvSpPr>
        <p:spPr>
          <a:xfrm>
            <a:off x="899592" y="1728000"/>
            <a:ext cx="3420000" cy="3744416"/>
          </a:xfrm>
          <a:prstGeom prst="rect">
            <a:avLst/>
          </a:prstGeom>
        </p:spPr>
        <p:txBody>
          <a:bodyPr lIns="0" tIns="0" rIns="0" bIns="0" anchor="t" anchorCtr="0"/>
          <a:lstStyle>
            <a:lvl1pPr>
              <a:defRPr sz="21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ja-JP" altLang="en-US" dirty="0"/>
              <a:t>図</a:t>
            </a:r>
          </a:p>
        </p:txBody>
      </p:sp>
      <p:sp>
        <p:nvSpPr>
          <p:cNvPr id="8" name="タイトル 1"/>
          <p:cNvSpPr>
            <a:spLocks noGrp="1"/>
          </p:cNvSpPr>
          <p:nvPr>
            <p:ph type="title" hasCustomPrompt="1"/>
          </p:nvPr>
        </p:nvSpPr>
        <p:spPr>
          <a:xfrm>
            <a:off x="900001" y="0"/>
            <a:ext cx="7344000" cy="1188000"/>
          </a:xfrm>
          <a:prstGeom prst="rect">
            <a:avLst/>
          </a:prstGeom>
          <a:blipFill dpi="0" rotWithShape="1">
            <a:blip r:embed="rId2"/>
            <a:srcRect/>
            <a:stretch/>
          </a:blipFill>
        </p:spPr>
        <p:txBody>
          <a:bodyPr anchor="ctr" anchorCtr="0">
            <a:normAutofit/>
          </a:bodyPr>
          <a:lstStyle>
            <a:lvl1pPr>
              <a:defRPr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pic>
        <p:nvPicPr>
          <p:cNvPr id="9" name="図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9595" y="1188000"/>
            <a:ext cx="7348743" cy="18288"/>
          </a:xfrm>
          <a:prstGeom prst="rect">
            <a:avLst/>
          </a:prstGeom>
        </p:spPr>
      </p:pic>
    </p:spTree>
    <p:extLst>
      <p:ext uri="{BB962C8B-B14F-4D97-AF65-F5344CB8AC3E}">
        <p14:creationId xmlns:p14="http://schemas.microsoft.com/office/powerpoint/2010/main" val="268105895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リス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00001" y="0"/>
            <a:ext cx="7344000" cy="1188000"/>
          </a:xfrm>
          <a:prstGeom prst="rect">
            <a:avLst/>
          </a:prstGeom>
          <a:blipFill dpi="0" rotWithShape="1">
            <a:blip r:embed="rId2"/>
            <a:srcRect/>
            <a:stretch/>
          </a:blipFill>
        </p:spPr>
        <p:txBody>
          <a:bodyPr anchor="ctr" anchorCtr="0">
            <a:normAutofit/>
          </a:bodyPr>
          <a:lstStyle>
            <a:lvl1pPr>
              <a:defRPr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sp useBgFill="1">
        <p:nvSpPr>
          <p:cNvPr id="3" name="コンテンツ プレースホルダー 2"/>
          <p:cNvSpPr>
            <a:spLocks noGrp="1"/>
          </p:cNvSpPr>
          <p:nvPr>
            <p:ph idx="1"/>
          </p:nvPr>
        </p:nvSpPr>
        <p:spPr>
          <a:xfrm>
            <a:off x="899592" y="1728000"/>
            <a:ext cx="7344816" cy="3501208"/>
          </a:xfrm>
          <a:prstGeom prst="rect">
            <a:avLst/>
          </a:prstGeom>
        </p:spPr>
        <p:txBody>
          <a:bodyPr lIns="0" tIns="0" rIns="0" bIns="0" spcCol="0" anchor="t" anchorCtr="0">
            <a:normAutofit/>
          </a:bodyPr>
          <a:lstStyle>
            <a:lvl1pPr>
              <a:spcBef>
                <a:spcPts val="450"/>
              </a:spcBef>
              <a:spcAft>
                <a:spcPts val="450"/>
              </a:spcAft>
              <a:defRPr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162000" indent="-189000">
              <a:lnSpc>
                <a:spcPct val="150000"/>
              </a:lnSpc>
              <a:spcBef>
                <a:spcPts val="0"/>
              </a:spcBef>
              <a:buFontTx/>
              <a:buBlip>
                <a:blip r:embed="rId3"/>
              </a:buBlip>
              <a:defRPr sz="1800"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3pPr>
            <a:lvl4pPr marL="10287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4pPr>
            <a:lvl5pPr>
              <a:defRPr sz="18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ltLang="ja-JP" dirty="0"/>
          </a:p>
        </p:txBody>
      </p:sp>
      <p:pic>
        <p:nvPicPr>
          <p:cNvPr id="11" name="図 1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99595" y="1188000"/>
            <a:ext cx="7348743" cy="18288"/>
          </a:xfrm>
          <a:prstGeom prst="rect">
            <a:avLst/>
          </a:prstGeom>
        </p:spPr>
      </p:pic>
      <p:sp>
        <p:nvSpPr>
          <p:cNvPr id="4" name="フッター プレースホルダー 3"/>
          <p:cNvSpPr>
            <a:spLocks noGrp="1"/>
          </p:cNvSpPr>
          <p:nvPr>
            <p:ph type="ftr" sz="quarter" idx="10"/>
          </p:nvPr>
        </p:nvSpPr>
        <p:spPr>
          <a:xfrm>
            <a:off x="2627785" y="6356352"/>
            <a:ext cx="5472608" cy="365125"/>
          </a:xfrm>
          <a:prstGeom prst="rect">
            <a:avLst/>
          </a:prstGeom>
        </p:spPr>
        <p:txBody>
          <a:bodyPr/>
          <a:lstStyle>
            <a:lvl1pPr>
              <a:defRPr>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endParaRPr lang="ja-JP" altLang="en-US" dirty="0"/>
          </a:p>
        </p:txBody>
      </p:sp>
      <p:sp>
        <p:nvSpPr>
          <p:cNvPr id="5" name="スライド番号プレースホルダー 4"/>
          <p:cNvSpPr>
            <a:spLocks noGrp="1"/>
          </p:cNvSpPr>
          <p:nvPr>
            <p:ph type="sldNum" sz="quarter" idx="11"/>
          </p:nvPr>
        </p:nvSpPr>
        <p:spPr>
          <a:xfrm>
            <a:off x="8226000" y="6309323"/>
            <a:ext cx="540000" cy="362211"/>
          </a:xfrm>
          <a:prstGeom prst="rect">
            <a:avLst/>
          </a:prstGeom>
        </p:spPr>
        <p:txBody>
          <a:bodyPr/>
          <a:lstStyle>
            <a:lvl1pPr>
              <a:defRPr>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endParaRPr lang="ja-JP" altLang="en-US" dirty="0"/>
          </a:p>
        </p:txBody>
      </p:sp>
    </p:spTree>
    <p:extLst>
      <p:ext uri="{BB962C8B-B14F-4D97-AF65-F5344CB8AC3E}">
        <p14:creationId xmlns:p14="http://schemas.microsoft.com/office/powerpoint/2010/main" val="48077813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オブジェク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00001" y="0"/>
            <a:ext cx="7344000" cy="1188000"/>
          </a:xfrm>
          <a:prstGeom prst="rect">
            <a:avLst/>
          </a:prstGeom>
          <a:blipFill dpi="0" rotWithShape="1">
            <a:blip r:embed="rId2"/>
            <a:srcRect/>
            <a:stretch/>
          </a:blipFill>
        </p:spPr>
        <p:txBody>
          <a:bodyPr anchor="ctr" anchorCtr="0">
            <a:normAutofit/>
          </a:bodyPr>
          <a:lstStyle>
            <a:lvl1pPr>
              <a:defRPr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sp useBgFill="1">
        <p:nvSpPr>
          <p:cNvPr id="3" name="コンテンツ プレースホルダー 2"/>
          <p:cNvSpPr>
            <a:spLocks noGrp="1"/>
          </p:cNvSpPr>
          <p:nvPr>
            <p:ph idx="1"/>
          </p:nvPr>
        </p:nvSpPr>
        <p:spPr>
          <a:xfrm>
            <a:off x="899592" y="1728000"/>
            <a:ext cx="7344816" cy="620880"/>
          </a:xfrm>
          <a:prstGeom prst="rect">
            <a:avLst/>
          </a:prstGeom>
        </p:spPr>
        <p:txBody>
          <a:bodyPr lIns="0" tIns="0" rIns="0" bIns="0" spcCol="0" anchor="t" anchorCtr="0">
            <a:normAutofit/>
          </a:bodyPr>
          <a:lstStyle>
            <a:lvl1pPr>
              <a:spcBef>
                <a:spcPts val="450"/>
              </a:spcBef>
              <a:spcAft>
                <a:spcPts val="450"/>
              </a:spcAft>
              <a:defRPr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indent="0">
              <a:lnSpc>
                <a:spcPct val="150000"/>
              </a:lnSpc>
              <a:spcBef>
                <a:spcPts val="0"/>
              </a:spcBef>
              <a:buFontTx/>
              <a:buNone/>
              <a:defRPr sz="1800"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3pPr>
            <a:lvl4pPr marL="10287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4pPr>
            <a:lvl5pPr>
              <a:defRPr sz="18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p:txBody>
      </p:sp>
      <p:pic>
        <p:nvPicPr>
          <p:cNvPr id="11" name="図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9595" y="1188000"/>
            <a:ext cx="7348743" cy="18288"/>
          </a:xfrm>
          <a:prstGeom prst="rect">
            <a:avLst/>
          </a:prstGeom>
        </p:spPr>
      </p:pic>
      <p:pic>
        <p:nvPicPr>
          <p:cNvPr id="4" name="図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06287" y="2780928"/>
            <a:ext cx="1996444" cy="2566421"/>
          </a:xfrm>
          <a:prstGeom prst="rect">
            <a:avLst/>
          </a:prstGeom>
        </p:spPr>
      </p:pic>
      <p:pic>
        <p:nvPicPr>
          <p:cNvPr id="12" name="図 1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579090" y="2780928"/>
            <a:ext cx="1996444" cy="2566421"/>
          </a:xfrm>
          <a:prstGeom prst="rect">
            <a:avLst/>
          </a:prstGeom>
        </p:spPr>
      </p:pic>
      <p:pic>
        <p:nvPicPr>
          <p:cNvPr id="13" name="図 1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251892" y="2780928"/>
            <a:ext cx="1996444" cy="2566421"/>
          </a:xfrm>
          <a:prstGeom prst="rect">
            <a:avLst/>
          </a:prstGeom>
        </p:spPr>
      </p:pic>
      <p:sp>
        <p:nvSpPr>
          <p:cNvPr id="14" name="コンテンツ プレースホルダー 2"/>
          <p:cNvSpPr>
            <a:spLocks noGrp="1"/>
          </p:cNvSpPr>
          <p:nvPr>
            <p:ph sz="half" idx="14" hasCustomPrompt="1"/>
          </p:nvPr>
        </p:nvSpPr>
        <p:spPr>
          <a:xfrm>
            <a:off x="899593" y="3645024"/>
            <a:ext cx="2003138" cy="720080"/>
          </a:xfrm>
          <a:prstGeom prst="rect">
            <a:avLst/>
          </a:prstGeom>
        </p:spPr>
        <p:txBody>
          <a:bodyPr tIns="0" rIns="0" bIns="0" anchor="t" anchorCtr="0"/>
          <a:lstStyle>
            <a:lvl1pPr algn="ctr">
              <a:defRPr sz="2700">
                <a:solidFill>
                  <a:schemeClr val="bg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en-US" altLang="ja-JP" dirty="0"/>
              <a:t>HTML</a:t>
            </a:r>
            <a:endParaRPr kumimoji="1" lang="ja-JP" altLang="en-US" dirty="0"/>
          </a:p>
        </p:txBody>
      </p:sp>
      <p:sp>
        <p:nvSpPr>
          <p:cNvPr id="15" name="コンテンツ プレースホルダー 2"/>
          <p:cNvSpPr>
            <a:spLocks noGrp="1"/>
          </p:cNvSpPr>
          <p:nvPr>
            <p:ph sz="half" idx="15" hasCustomPrompt="1"/>
          </p:nvPr>
        </p:nvSpPr>
        <p:spPr>
          <a:xfrm>
            <a:off x="3572395" y="3645024"/>
            <a:ext cx="2003138" cy="720080"/>
          </a:xfrm>
          <a:prstGeom prst="rect">
            <a:avLst/>
          </a:prstGeom>
        </p:spPr>
        <p:txBody>
          <a:bodyPr tIns="0" rIns="0" bIns="0" anchor="t" anchorCtr="0"/>
          <a:lstStyle>
            <a:lvl1pPr algn="ctr">
              <a:defRPr sz="2700">
                <a:solidFill>
                  <a:schemeClr val="bg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en-US" altLang="ja-JP" dirty="0"/>
              <a:t>CSS</a:t>
            </a:r>
            <a:endParaRPr kumimoji="1" lang="ja-JP" altLang="en-US" dirty="0"/>
          </a:p>
        </p:txBody>
      </p:sp>
      <p:sp>
        <p:nvSpPr>
          <p:cNvPr id="16" name="コンテンツ プレースホルダー 2"/>
          <p:cNvSpPr>
            <a:spLocks noGrp="1"/>
          </p:cNvSpPr>
          <p:nvPr>
            <p:ph sz="half" idx="16" hasCustomPrompt="1"/>
          </p:nvPr>
        </p:nvSpPr>
        <p:spPr>
          <a:xfrm>
            <a:off x="6245197" y="3645024"/>
            <a:ext cx="2003138" cy="720080"/>
          </a:xfrm>
          <a:prstGeom prst="rect">
            <a:avLst/>
          </a:prstGeom>
        </p:spPr>
        <p:txBody>
          <a:bodyPr tIns="0" rIns="0" bIns="0" anchor="t" anchorCtr="0"/>
          <a:lstStyle>
            <a:lvl1pPr algn="ctr">
              <a:defRPr sz="2700">
                <a:solidFill>
                  <a:schemeClr val="bg1"/>
                </a:solidFill>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a:lnSpc>
                <a:spcPct val="150000"/>
              </a:lnSpc>
              <a:spcBef>
                <a:spcPts val="0"/>
              </a:spcBef>
              <a:buFontTx/>
              <a:buNone/>
              <a:defRPr sz="1800"/>
            </a:lvl2pPr>
            <a:lvl3pPr marL="685800" indent="0">
              <a:lnSpc>
                <a:spcPct val="150000"/>
              </a:lnSpc>
              <a:spcBef>
                <a:spcPts val="0"/>
              </a:spcBef>
              <a:buFontTx/>
              <a:buNone/>
              <a:defRPr sz="1800"/>
            </a:lvl3pPr>
            <a:lvl4pPr marL="1028700" indent="0">
              <a:lnSpc>
                <a:spcPct val="150000"/>
              </a:lnSpc>
              <a:spcBef>
                <a:spcPts val="0"/>
              </a:spcBef>
              <a:buFontTx/>
              <a:buNone/>
              <a:defRPr sz="1800"/>
            </a:lvl4pPr>
            <a:lvl5pPr marL="1371600" indent="0">
              <a:lnSpc>
                <a:spcPct val="150000"/>
              </a:lnSpc>
              <a:spcBef>
                <a:spcPts val="0"/>
              </a:spcBef>
              <a:buFontTx/>
              <a:buNone/>
              <a:defRPr sz="1800"/>
            </a:lvl5pPr>
            <a:lvl6pPr>
              <a:defRPr sz="1350"/>
            </a:lvl6pPr>
            <a:lvl7pPr>
              <a:defRPr sz="1350"/>
            </a:lvl7pPr>
            <a:lvl8pPr>
              <a:defRPr sz="1350"/>
            </a:lvl8pPr>
            <a:lvl9pPr>
              <a:defRPr sz="1350"/>
            </a:lvl9pPr>
          </a:lstStyle>
          <a:p>
            <a:pPr lvl="0"/>
            <a:r>
              <a:rPr kumimoji="1" lang="en-US" altLang="ja-JP" dirty="0"/>
              <a:t>JS</a:t>
            </a:r>
            <a:endParaRPr kumimoji="1" lang="ja-JP" altLang="en-US" dirty="0"/>
          </a:p>
        </p:txBody>
      </p:sp>
    </p:spTree>
    <p:extLst>
      <p:ext uri="{BB962C8B-B14F-4D97-AF65-F5344CB8AC3E}">
        <p14:creationId xmlns:p14="http://schemas.microsoft.com/office/powerpoint/2010/main" val="267985775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表">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00001" y="0"/>
            <a:ext cx="7344000" cy="1188000"/>
          </a:xfrm>
          <a:prstGeom prst="rect">
            <a:avLst/>
          </a:prstGeom>
          <a:blipFill dpi="0" rotWithShape="1">
            <a:blip r:embed="rId2"/>
            <a:srcRect/>
            <a:stretch/>
          </a:blipFill>
        </p:spPr>
        <p:txBody>
          <a:bodyPr anchor="ctr" anchorCtr="0">
            <a:normAutofit/>
          </a:bodyPr>
          <a:lstStyle>
            <a:lvl1pPr>
              <a:defRPr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stStyle>
          <a:p>
            <a:r>
              <a:rPr kumimoji="1" lang="ja-JP" altLang="en-US" dirty="0"/>
              <a:t>マスタータイトル書式設定</a:t>
            </a:r>
          </a:p>
        </p:txBody>
      </p:sp>
      <p:sp useBgFill="1">
        <p:nvSpPr>
          <p:cNvPr id="3" name="コンテンツ プレースホルダー 2"/>
          <p:cNvSpPr>
            <a:spLocks noGrp="1"/>
          </p:cNvSpPr>
          <p:nvPr>
            <p:ph idx="1"/>
          </p:nvPr>
        </p:nvSpPr>
        <p:spPr>
          <a:xfrm>
            <a:off x="899592" y="1728000"/>
            <a:ext cx="7344816" cy="3501208"/>
          </a:xfrm>
          <a:prstGeom prst="rect">
            <a:avLst/>
          </a:prstGeom>
        </p:spPr>
        <p:txBody>
          <a:bodyPr lIns="0" tIns="0" rIns="0" bIns="0" spcCol="0" anchor="t" anchorCtr="0">
            <a:normAutofit/>
          </a:bodyPr>
          <a:lstStyle>
            <a:lvl1pPr>
              <a:spcBef>
                <a:spcPts val="450"/>
              </a:spcBef>
              <a:spcAft>
                <a:spcPts val="450"/>
              </a:spcAft>
              <a:defRPr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1pPr>
            <a:lvl2pPr marL="0" indent="0">
              <a:lnSpc>
                <a:spcPct val="150000"/>
              </a:lnSpc>
              <a:spcBef>
                <a:spcPts val="0"/>
              </a:spcBef>
              <a:buFontTx/>
              <a:buNone/>
              <a:defRPr sz="1800" kern="1200" baseline="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2pPr>
            <a:lvl3pPr marL="6858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3pPr>
            <a:lvl4pPr marL="1028700" indent="0">
              <a:lnSpc>
                <a:spcPct val="150000"/>
              </a:lnSpc>
              <a:spcBef>
                <a:spcPts val="0"/>
              </a:spcBef>
              <a:buNone/>
              <a:defRPr sz="1800" kern="12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4pPr>
            <a:lvl5pPr>
              <a:defRPr sz="1800">
                <a:latin typeface="UD デジタル 教科書体 NK-B" panose="02020700000000000000" pitchFamily="18" charset="-128"/>
                <a:ea typeface="UD デジタル 教科書体 NK-B" panose="02020700000000000000" pitchFamily="18" charset="-128"/>
                <a:cs typeface="UD デジタル 教科書体 NK-B" panose="02020700000000000000" pitchFamily="18"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ltLang="ja-JP" dirty="0"/>
          </a:p>
        </p:txBody>
      </p:sp>
      <p:pic>
        <p:nvPicPr>
          <p:cNvPr id="11" name="図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9595" y="1188000"/>
            <a:ext cx="7348743" cy="18288"/>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846032734"/>
              </p:ext>
            </p:extLst>
          </p:nvPr>
        </p:nvGraphicFramePr>
        <p:xfrm>
          <a:off x="1403648" y="2636912"/>
          <a:ext cx="6096000" cy="1854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mpd="sng">
                      <a:noFill/>
                    </a:lnT>
                    <a:lnB w="381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mpd="sng">
                      <a:noFill/>
                    </a:lnT>
                    <a:lnB w="381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mpd="sng">
                      <a:noFill/>
                    </a:lnT>
                    <a:lnB w="381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mpd="sng">
                      <a:noFill/>
                    </a:lnT>
                    <a:lnB w="381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370840">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381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381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381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381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70840">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370840">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370840">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300" dirty="0">
                        <a:latin typeface="UD デジタル 教科書体 NK-B" panose="02020700000000000000" pitchFamily="18" charset="-128"/>
                        <a:ea typeface="UD デジタル 教科書体 NK-B" panose="02020700000000000000" pitchFamily="18" charset="-128"/>
                      </a:endParaRPr>
                    </a:p>
                  </a:txBody>
                  <a:tcPr>
                    <a:lnL w="12700" cmpd="sng">
                      <a:noFill/>
                    </a:lnL>
                    <a:lnR w="12700" cmpd="sng">
                      <a:noFill/>
                    </a:lnR>
                    <a:lnT w="12700" cap="flat" cmpd="sng" algn="ctr">
                      <a:solidFill>
                        <a:srgbClr val="0061B1"/>
                      </a:solidFill>
                      <a:prstDash val="solid"/>
                      <a:round/>
                      <a:headEnd type="none" w="med" len="med"/>
                      <a:tailEnd type="none" w="med" len="med"/>
                    </a:lnT>
                    <a:lnB w="12700" cap="flat" cmpd="sng" algn="ctr">
                      <a:solidFill>
                        <a:srgbClr val="0061B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0623394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329194" y="6201485"/>
            <a:ext cx="9802388" cy="755907"/>
          </a:xfrm>
          <a:prstGeom prst="rect">
            <a:avLst/>
          </a:prstGeom>
        </p:spPr>
      </p:pic>
      <p:sp>
        <p:nvSpPr>
          <p:cNvPr id="8" name="スライド番号プレースホルダー 5"/>
          <p:cNvSpPr txBox="1">
            <a:spLocks/>
          </p:cNvSpPr>
          <p:nvPr userDrawn="1"/>
        </p:nvSpPr>
        <p:spPr>
          <a:xfrm>
            <a:off x="8205406" y="6380596"/>
            <a:ext cx="540000" cy="362211"/>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212BF5FF-66F5-42AA-9C63-A7070F4E7373}" type="slidenum">
              <a:rPr lang="ja-JP" altLang="en-US" sz="1400" smtClean="0">
                <a:solidFill>
                  <a:schemeClr val="accent1"/>
                </a:solidFill>
                <a:latin typeface="UD デジタル 教科書体 NK-B" panose="02020700000000000000" pitchFamily="18" charset="-128"/>
                <a:ea typeface="UD デジタル 教科書体 NK-B" panose="02020700000000000000" pitchFamily="18" charset="-128"/>
                <a:cs typeface="メイリオ"/>
              </a:rPr>
              <a:pPr algn="ctr"/>
              <a:t>‹#›</a:t>
            </a:fld>
            <a:endParaRPr lang="ja-JP" altLang="en-US" sz="1400" dirty="0">
              <a:solidFill>
                <a:schemeClr val="accent1"/>
              </a:solidFill>
              <a:latin typeface="UD デジタル 教科書体 NK-B" panose="02020700000000000000" pitchFamily="18" charset="-128"/>
              <a:ea typeface="UD デジタル 教科書体 NK-B" panose="02020700000000000000" pitchFamily="18" charset="-128"/>
              <a:cs typeface="メイリオ"/>
            </a:endParaRPr>
          </a:p>
        </p:txBody>
      </p:sp>
      <p:sp>
        <p:nvSpPr>
          <p:cNvPr id="9" name="フッター プレースホルダー 4"/>
          <p:cNvSpPr txBox="1">
            <a:spLocks/>
          </p:cNvSpPr>
          <p:nvPr userDrawn="1"/>
        </p:nvSpPr>
        <p:spPr>
          <a:xfrm>
            <a:off x="2114550" y="6396876"/>
            <a:ext cx="5841679"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825" kern="1200">
                <a:solidFill>
                  <a:schemeClr val="bg1"/>
                </a:solidFill>
                <a:latin typeface="FOT-筑紫ゴシック Pro R" pitchFamily="18" charset="-128"/>
                <a:ea typeface="FOT-筑紫ゴシック Pro R"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000">
                <a:latin typeface="UD デジタル 教科書体 NK-B" panose="02020700000000000000" pitchFamily="18" charset="-128"/>
                <a:ea typeface="UD デジタル 教科書体 NK-B" panose="02020700000000000000" pitchFamily="18" charset="-128"/>
                <a:cs typeface="メイリオ"/>
              </a:rPr>
              <a:t>https://edu.monaca.io/       </a:t>
            </a:r>
            <a:r>
              <a:rPr lang="en-US" altLang="ja-JP" sz="1000" dirty="0">
                <a:latin typeface="UD デジタル 教科書体 NK-B" panose="02020700000000000000" pitchFamily="18" charset="-128"/>
                <a:ea typeface="UD デジタル 教科書体 NK-B" panose="02020700000000000000" pitchFamily="18" charset="-128"/>
                <a:cs typeface="メイリオ"/>
              </a:rPr>
              <a:t>Copyright © Asial Corporation. All Right Reserved.</a:t>
            </a:r>
            <a:endParaRPr lang="ja-JP" altLang="en-US" sz="1000" dirty="0">
              <a:latin typeface="UD デジタル 教科書体 NK-B" panose="02020700000000000000" pitchFamily="18" charset="-128"/>
              <a:ea typeface="UD デジタル 教科書体 NK-B" panose="02020700000000000000" pitchFamily="18" charset="-128"/>
              <a:cs typeface="メイリオ"/>
            </a:endParaRPr>
          </a:p>
        </p:txBody>
      </p:sp>
    </p:spTree>
    <p:extLst>
      <p:ext uri="{BB962C8B-B14F-4D97-AF65-F5344CB8AC3E}">
        <p14:creationId xmlns:p14="http://schemas.microsoft.com/office/powerpoint/2010/main" val="1241188139"/>
      </p:ext>
    </p:extLst>
  </p:cSld>
  <p:clrMap bg1="lt1" tx1="dk1" bg2="lt2" tx2="dk2" accent1="accent1" accent2="accent2" accent3="accent3" accent4="accent4" accent5="accent5" accent6="accent6" hlink="hlink" folHlink="folHlink"/>
  <p:sldLayoutIdLst>
    <p:sldLayoutId id="2147483666" r:id="rId1"/>
    <p:sldLayoutId id="2147483676" r:id="rId2"/>
    <p:sldLayoutId id="2147483667" r:id="rId3"/>
    <p:sldLayoutId id="2147483668" r:id="rId4"/>
    <p:sldLayoutId id="2147483669" r:id="rId5"/>
    <p:sldLayoutId id="2147483670" r:id="rId6"/>
    <p:sldLayoutId id="2147483671" r:id="rId7"/>
    <p:sldLayoutId id="2147483672" r:id="rId8"/>
    <p:sldLayoutId id="2147483673" r:id="rId9"/>
    <p:sldLayoutId id="2147483677" r:id="rId10"/>
  </p:sldLayoutIdLst>
  <p:hf hdr="0" dt="0"/>
  <p:txStyles>
    <p:titleStyle>
      <a:lvl1pPr algn="l" defTabSz="685800" rtl="0" eaLnBrk="1" latinLnBrk="0" hangingPunct="1">
        <a:spcBef>
          <a:spcPct val="0"/>
        </a:spcBef>
        <a:buNone/>
        <a:defRPr kumimoji="1" lang="ja-JP" altLang="en-US" sz="3450" kern="1200" dirty="0" smtClean="0">
          <a:solidFill>
            <a:schemeClr val="tx1"/>
          </a:solidFill>
          <a:latin typeface="+mj-lt"/>
          <a:ea typeface="+mj-ea"/>
          <a:cs typeface="+mj-cs"/>
        </a:defRPr>
      </a:lvl1pPr>
    </p:titleStyle>
    <p:bodyStyle>
      <a:lvl1pPr marL="0" indent="0" algn="l" defTabSz="685800" rtl="0" eaLnBrk="1" latinLnBrk="0" hangingPunct="1">
        <a:spcBef>
          <a:spcPct val="20000"/>
        </a:spcBef>
        <a:buFont typeface="Arial" pitchFamily="34" charset="0"/>
        <a:buNone/>
        <a:defRPr kumimoji="1" sz="2550" kern="1200">
          <a:solidFill>
            <a:srgbClr val="0061B1"/>
          </a:solidFill>
          <a:latin typeface="+mn-ea"/>
          <a:ea typeface="+mn-ea"/>
          <a:cs typeface="+mn-cs"/>
        </a:defRPr>
      </a:lvl1pPr>
      <a:lvl2pPr marL="342900" indent="0" algn="l" defTabSz="685800" rtl="0" eaLnBrk="1" latinLnBrk="0" hangingPunct="1">
        <a:spcBef>
          <a:spcPct val="20000"/>
        </a:spcBef>
        <a:buFont typeface="Arial" pitchFamily="34" charset="0"/>
        <a:buNone/>
        <a:defRPr kumimoji="1" sz="18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8764" y="1633492"/>
            <a:ext cx="8083067" cy="2676048"/>
          </a:xfrm>
        </p:spPr>
        <p:txBody>
          <a:bodyPr>
            <a:noAutofit/>
          </a:bodyPr>
          <a:lstStyle/>
          <a:p>
            <a:pPr algn="ctr">
              <a:lnSpc>
                <a:spcPct val="100000"/>
              </a:lnSpc>
              <a:spcAft>
                <a:spcPts val="4200"/>
              </a:spcAft>
            </a:pPr>
            <a:r>
              <a:rPr lang="ja-JP" altLang="en-US" sz="3600"/>
              <a:t>全国商業高校</a:t>
            </a:r>
            <a:r>
              <a:rPr lang="en-US" altLang="ja-JP" sz="3600" dirty="0"/>
              <a:t>Web</a:t>
            </a:r>
            <a:r>
              <a:rPr lang="ja-JP" altLang="en-US" sz="3600"/>
              <a:t>アプリコンテスト </a:t>
            </a:r>
            <a:br>
              <a:rPr lang="en-US" altLang="ja-JP" sz="3600" dirty="0"/>
            </a:br>
            <a:r>
              <a:rPr lang="ja-JP" altLang="en-US" sz="4000">
                <a:solidFill>
                  <a:schemeClr val="accent1"/>
                </a:solidFill>
              </a:rPr>
              <a:t>コンテストに応募する作品制作のための学習計画案</a:t>
            </a:r>
            <a:br>
              <a:rPr lang="en-US" altLang="ja-JP" sz="4000" dirty="0">
                <a:solidFill>
                  <a:schemeClr val="accent1"/>
                </a:solidFill>
              </a:rPr>
            </a:br>
            <a:r>
              <a:rPr lang="ja-JP" altLang="en-US" sz="2400" b="0"/>
              <a:t>　</a:t>
            </a:r>
            <a:br>
              <a:rPr lang="en-US" altLang="ja-JP" sz="2400" b="0" dirty="0"/>
            </a:br>
            <a:r>
              <a:rPr lang="en-US" altLang="ja-JP" sz="2400" b="0" dirty="0"/>
              <a:t>〜</a:t>
            </a:r>
            <a:r>
              <a:rPr lang="ja-JP" altLang="en-US" sz="2400" b="0"/>
              <a:t>学習活動と成果物</a:t>
            </a:r>
            <a:r>
              <a:rPr lang="en-US" altLang="ja-JP" sz="2400" b="0" dirty="0"/>
              <a:t>〜</a:t>
            </a:r>
            <a:endParaRPr lang="ja-JP" altLang="en-US" sz="2400" dirty="0">
              <a:solidFill>
                <a:schemeClr val="accent1"/>
              </a:solidFill>
            </a:endParaRPr>
          </a:p>
        </p:txBody>
      </p:sp>
      <p:sp>
        <p:nvSpPr>
          <p:cNvPr id="6" name="テキスト プレースホルダー 5"/>
          <p:cNvSpPr>
            <a:spLocks noGrp="1"/>
          </p:cNvSpPr>
          <p:nvPr>
            <p:ph type="body" sz="quarter" idx="13"/>
          </p:nvPr>
        </p:nvSpPr>
        <p:spPr>
          <a:xfrm>
            <a:off x="900116" y="5037144"/>
            <a:ext cx="7380287" cy="1049125"/>
          </a:xfrm>
        </p:spPr>
        <p:txBody>
          <a:bodyPr>
            <a:normAutofit/>
          </a:bodyPr>
          <a:lstStyle/>
          <a:p>
            <a:pPr algn="r"/>
            <a:r>
              <a:rPr lang="ja-JP" altLang="en-US" sz="2400" b="0" dirty="0">
                <a:solidFill>
                  <a:schemeClr val="tx1"/>
                </a:solidFill>
              </a:rPr>
              <a:t>アシアル株式会社</a:t>
            </a:r>
            <a:endParaRPr lang="en-US" altLang="ja-JP" sz="2400" b="0" dirty="0">
              <a:solidFill>
                <a:schemeClr val="tx1"/>
              </a:solidFill>
            </a:endParaRPr>
          </a:p>
          <a:p>
            <a:pPr algn="r"/>
            <a:r>
              <a:rPr lang="ja-JP" altLang="en-US" sz="2400" b="0">
                <a:solidFill>
                  <a:schemeClr val="tx1"/>
                </a:solidFill>
              </a:rPr>
              <a:t>アシアル情報教育研究所</a:t>
            </a:r>
            <a:endParaRPr lang="en-US" altLang="ja-JP" sz="2400" b="0" dirty="0">
              <a:solidFill>
                <a:schemeClr val="tx1"/>
              </a:solidFill>
            </a:endParaRPr>
          </a:p>
        </p:txBody>
      </p:sp>
    </p:spTree>
    <p:extLst>
      <p:ext uri="{BB962C8B-B14F-4D97-AF65-F5344CB8AC3E}">
        <p14:creationId xmlns:p14="http://schemas.microsoft.com/office/powerpoint/2010/main" val="1890654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64CCAA-3CB4-2F2B-6C8D-6B9068F9F631}"/>
              </a:ext>
            </a:extLst>
          </p:cNvPr>
          <p:cNvSpPr>
            <a:spLocks noGrp="1"/>
          </p:cNvSpPr>
          <p:nvPr>
            <p:ph type="title"/>
          </p:nvPr>
        </p:nvSpPr>
        <p:spPr/>
        <p:txBody>
          <a:bodyPr/>
          <a:lstStyle/>
          <a:p>
            <a:r>
              <a:rPr lang="ja-JP" altLang="en-US"/>
              <a:t>各級編</a:t>
            </a:r>
            <a:r>
              <a:rPr kumimoji="1" lang="ja-JP" altLang="en-US"/>
              <a:t>のガイドラインの記載事項</a:t>
            </a:r>
          </a:p>
        </p:txBody>
      </p:sp>
      <p:sp>
        <p:nvSpPr>
          <p:cNvPr id="3" name="コンテンツ プレースホルダー 2">
            <a:extLst>
              <a:ext uri="{FF2B5EF4-FFF2-40B4-BE49-F238E27FC236}">
                <a16:creationId xmlns:a16="http://schemas.microsoft.com/office/drawing/2014/main" id="{8C270890-62FD-7B9B-3F8D-497C4188A700}"/>
              </a:ext>
            </a:extLst>
          </p:cNvPr>
          <p:cNvSpPr>
            <a:spLocks noGrp="1"/>
          </p:cNvSpPr>
          <p:nvPr>
            <p:ph idx="1"/>
          </p:nvPr>
        </p:nvSpPr>
        <p:spPr>
          <a:xfrm>
            <a:off x="899592" y="1416205"/>
            <a:ext cx="7344816" cy="4741527"/>
          </a:xfrm>
        </p:spPr>
        <p:txBody>
          <a:bodyPr>
            <a:normAutofit/>
          </a:bodyPr>
          <a:lstStyle/>
          <a:p>
            <a:pPr marL="457200" indent="-457200">
              <a:buFont typeface="Arial" panose="020B0604020202020204" pitchFamily="34" charset="0"/>
              <a:buChar char="•"/>
            </a:pPr>
            <a:r>
              <a:rPr lang="ja-JP" altLang="en-US"/>
              <a:t>授業内で</a:t>
            </a:r>
            <a:r>
              <a:rPr lang="en-US" altLang="ja-JP" dirty="0"/>
              <a:t>Web</a:t>
            </a:r>
            <a:r>
              <a:rPr lang="ja-JP" altLang="en-US"/>
              <a:t>アプリケーションの作品制作を行なった経験の無い先生方向けに、制作の進め方・各段階でのチェックポイントを示しています</a:t>
            </a:r>
            <a:endParaRPr lang="en-US" altLang="ja-JP" dirty="0"/>
          </a:p>
          <a:p>
            <a:pPr marL="457200" lvl="1" indent="-457200">
              <a:buFont typeface="Arial" panose="020B0604020202020204" pitchFamily="34" charset="0"/>
              <a:buChar char="•"/>
            </a:pPr>
            <a:endParaRPr kumimoji="1" lang="en-US" altLang="ja-JP" dirty="0"/>
          </a:p>
          <a:p>
            <a:pPr marL="457200" indent="-457200">
              <a:buFont typeface="Arial" panose="020B0604020202020204" pitchFamily="34" charset="0"/>
              <a:buChar char="•"/>
            </a:pPr>
            <a:r>
              <a:rPr kumimoji="1" lang="ja-JP" altLang="en-US"/>
              <a:t>応募作品の制作と、そのための学習に使える時間（コマ数</a:t>
            </a:r>
            <a:r>
              <a:rPr kumimoji="1" lang="en-US" altLang="ja-JP" dirty="0"/>
              <a:t>※1</a:t>
            </a:r>
            <a:r>
              <a:rPr lang="en-US" altLang="ja-JP" dirty="0"/>
              <a:t>,</a:t>
            </a:r>
            <a:r>
              <a:rPr kumimoji="1" lang="en-US" altLang="ja-JP" dirty="0"/>
              <a:t>※3</a:t>
            </a:r>
            <a:r>
              <a:rPr kumimoji="1" lang="ja-JP" altLang="en-US"/>
              <a:t>）を目安に、３つの級編（初級編・中級編・上級編</a:t>
            </a:r>
            <a:r>
              <a:rPr kumimoji="1" lang="en-US" altLang="ja-JP" dirty="0"/>
              <a:t>※2</a:t>
            </a:r>
            <a:r>
              <a:rPr kumimoji="1" lang="ja-JP" altLang="en-US"/>
              <a:t>）に分けています</a:t>
            </a:r>
            <a:endParaRPr kumimoji="1" lang="en-US" altLang="ja-JP" dirty="0"/>
          </a:p>
          <a:p>
            <a:pPr lvl="1"/>
            <a:r>
              <a:rPr lang="en-US" altLang="ja-JP" dirty="0"/>
              <a:t>	※1</a:t>
            </a:r>
            <a:r>
              <a:rPr lang="ja-JP" altLang="en-US"/>
              <a:t>コマの時間（分）は</a:t>
            </a:r>
            <a:r>
              <a:rPr lang="en-US" altLang="ja-JP" dirty="0"/>
              <a:t>40</a:t>
            </a:r>
            <a:r>
              <a:rPr lang="ja-JP" altLang="en-US"/>
              <a:t>分以上を想定しています。</a:t>
            </a:r>
            <a:endParaRPr lang="en-US" altLang="ja-JP" dirty="0"/>
          </a:p>
          <a:p>
            <a:pPr lvl="1"/>
            <a:r>
              <a:rPr lang="en-US" altLang="ja-JP" dirty="0"/>
              <a:t>	※</a:t>
            </a:r>
            <a:r>
              <a:rPr lang="ja-JP" altLang="en-US"/>
              <a:t>授業時間等に合わせて、</a:t>
            </a:r>
            <a:r>
              <a:rPr lang="en-US" altLang="ja-JP" dirty="0"/>
              <a:t>1</a:t>
            </a:r>
            <a:r>
              <a:rPr lang="ja-JP" altLang="en-US"/>
              <a:t>つの級編を選んでください。</a:t>
            </a:r>
            <a:endParaRPr lang="en-US" altLang="ja-JP" dirty="0"/>
          </a:p>
          <a:p>
            <a:pPr lvl="1"/>
            <a:r>
              <a:rPr kumimoji="1" lang="en-US" altLang="ja-JP" dirty="0"/>
              <a:t>	※</a:t>
            </a:r>
            <a:r>
              <a:rPr kumimoji="1" lang="ja-JP" altLang="en-US"/>
              <a:t>プレゼン動画制作に必要なコマ数は、各校・各チームの進捗に</a:t>
            </a:r>
            <a:endParaRPr kumimoji="1" lang="en-US" altLang="ja-JP" dirty="0"/>
          </a:p>
          <a:p>
            <a:pPr lvl="1"/>
            <a:r>
              <a:rPr lang="en-US" altLang="ja-JP" dirty="0"/>
              <a:t>	</a:t>
            </a:r>
            <a:r>
              <a:rPr lang="ja-JP" altLang="en-US"/>
              <a:t>　　</a:t>
            </a:r>
            <a:r>
              <a:rPr kumimoji="1" lang="ja-JP" altLang="en-US"/>
              <a:t>応じて、</a:t>
            </a:r>
            <a:r>
              <a:rPr lang="ja-JP" altLang="en-US"/>
              <a:t>別途</a:t>
            </a:r>
            <a:r>
              <a:rPr kumimoji="1" lang="ja-JP" altLang="en-US"/>
              <a:t>検討してください。</a:t>
            </a:r>
            <a:endParaRPr kumimoji="1" lang="en-US" altLang="ja-JP" dirty="0"/>
          </a:p>
        </p:txBody>
      </p:sp>
    </p:spTree>
    <p:extLst>
      <p:ext uri="{BB962C8B-B14F-4D97-AF65-F5344CB8AC3E}">
        <p14:creationId xmlns:p14="http://schemas.microsoft.com/office/powerpoint/2010/main" val="7433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D7D55F4-207E-0961-AAFB-EC1D58232A2F}"/>
              </a:ext>
            </a:extLst>
          </p:cNvPr>
          <p:cNvSpPr>
            <a:spLocks noGrp="1"/>
          </p:cNvSpPr>
          <p:nvPr>
            <p:ph type="title"/>
          </p:nvPr>
        </p:nvSpPr>
        <p:spPr/>
        <p:txBody>
          <a:bodyPr/>
          <a:lstStyle/>
          <a:p>
            <a:r>
              <a:rPr lang="ja-JP" altLang="en-US"/>
              <a:t>各級編</a:t>
            </a:r>
            <a:r>
              <a:rPr lang="en-US" altLang="ja-JP" dirty="0"/>
              <a:t> </a:t>
            </a:r>
            <a:r>
              <a:rPr lang="ja-JP" altLang="en-US"/>
              <a:t>学習と制作の進め方</a:t>
            </a:r>
          </a:p>
        </p:txBody>
      </p:sp>
      <p:sp>
        <p:nvSpPr>
          <p:cNvPr id="5" name="コンテンツ プレースホルダー 4">
            <a:extLst>
              <a:ext uri="{FF2B5EF4-FFF2-40B4-BE49-F238E27FC236}">
                <a16:creationId xmlns:a16="http://schemas.microsoft.com/office/drawing/2014/main" id="{72638819-C65B-CCDC-37BF-E3A655A53433}"/>
              </a:ext>
            </a:extLst>
          </p:cNvPr>
          <p:cNvSpPr>
            <a:spLocks noGrp="1"/>
          </p:cNvSpPr>
          <p:nvPr>
            <p:ph idx="1"/>
          </p:nvPr>
        </p:nvSpPr>
        <p:spPr>
          <a:xfrm>
            <a:off x="899592" y="1381991"/>
            <a:ext cx="7344816" cy="4572000"/>
          </a:xfrm>
        </p:spPr>
        <p:txBody>
          <a:bodyPr>
            <a:normAutofit fontScale="92500" lnSpcReduction="20000"/>
          </a:bodyPr>
          <a:lstStyle/>
          <a:p>
            <a:r>
              <a:rPr kumimoji="1" lang="ja-JP" altLang="en-US" sz="2400"/>
              <a:t>初級（さっくり）編：</a:t>
            </a:r>
            <a:endParaRPr lang="en-US" altLang="ja-JP" sz="2400" dirty="0"/>
          </a:p>
          <a:p>
            <a:r>
              <a:rPr lang="en-US" altLang="ja-JP" sz="2400" dirty="0"/>
              <a:t>4</a:t>
            </a:r>
            <a:r>
              <a:rPr lang="ja-JP" altLang="en-US" sz="2400"/>
              <a:t>コマからはじめる</a:t>
            </a:r>
            <a:r>
              <a:rPr lang="en-US" altLang="ja-JP" sz="2400" dirty="0"/>
              <a:t>Web</a:t>
            </a:r>
            <a:r>
              <a:rPr lang="ja-JP" altLang="en-US" sz="2400"/>
              <a:t>アプリケーションの制作</a:t>
            </a:r>
            <a:endParaRPr lang="en-US" altLang="ja-JP" sz="2400" dirty="0"/>
          </a:p>
          <a:p>
            <a:pPr lvl="1"/>
            <a:r>
              <a:rPr kumimoji="1" lang="ja-JP" altLang="en-US"/>
              <a:t>利用しやすい開発環境とサンプルアプリケーションを用いて</a:t>
            </a:r>
            <a:r>
              <a:rPr kumimoji="1" lang="en-US" altLang="ja-JP" dirty="0"/>
              <a:t>Web</a:t>
            </a:r>
            <a:r>
              <a:rPr kumimoji="1" lang="ja-JP" altLang="en-US"/>
              <a:t>コンテンツを制作するためのガイドライン</a:t>
            </a:r>
            <a:endParaRPr kumimoji="1" lang="en-US" altLang="ja-JP" dirty="0"/>
          </a:p>
          <a:p>
            <a:pPr lvl="1"/>
            <a:endParaRPr kumimoji="1" lang="en-US" altLang="ja-JP" dirty="0"/>
          </a:p>
          <a:p>
            <a:r>
              <a:rPr kumimoji="1" lang="ja-JP" altLang="en-US" sz="2400"/>
              <a:t>中級（しっかり）編： </a:t>
            </a:r>
          </a:p>
          <a:p>
            <a:r>
              <a:rPr kumimoji="1" lang="en-US" altLang="ja-JP" sz="2400" dirty="0"/>
              <a:t>14</a:t>
            </a:r>
            <a:r>
              <a:rPr kumimoji="1" lang="ja-JP" altLang="en-US" sz="2400"/>
              <a:t>コマで作る</a:t>
            </a:r>
            <a:r>
              <a:rPr kumimoji="1" lang="en" altLang="ja-JP" sz="2400" dirty="0"/>
              <a:t>Web</a:t>
            </a:r>
            <a:r>
              <a:rPr kumimoji="1" lang="ja-JP" altLang="en-US" sz="2400"/>
              <a:t>アプリケーションの制作</a:t>
            </a:r>
          </a:p>
          <a:p>
            <a:pPr lvl="1"/>
            <a:r>
              <a:rPr lang="ja-JP" altLang="en-US"/>
              <a:t>しっかり時間をかけて企画・設計・</a:t>
            </a:r>
            <a:r>
              <a:rPr lang="en-US" altLang="ja-JP" dirty="0"/>
              <a:t>Web</a:t>
            </a:r>
            <a:r>
              <a:rPr lang="ja-JP" altLang="en-US"/>
              <a:t>アプリケーションの制作に取り組む</a:t>
            </a:r>
            <a:endParaRPr lang="en-US" altLang="ja-JP" dirty="0"/>
          </a:p>
          <a:p>
            <a:pPr lvl="1"/>
            <a:endParaRPr lang="en-US" altLang="ja-JP" dirty="0"/>
          </a:p>
          <a:p>
            <a:r>
              <a:rPr kumimoji="1" lang="ja-JP" altLang="en-US"/>
              <a:t>上級（じっくり）編</a:t>
            </a:r>
            <a:r>
              <a:rPr kumimoji="1" lang="en-US" altLang="ja-JP" dirty="0"/>
              <a:t>:</a:t>
            </a:r>
          </a:p>
          <a:p>
            <a:r>
              <a:rPr kumimoji="1" lang="ja-JP" altLang="en-US"/>
              <a:t>じっくり取り組む</a:t>
            </a:r>
            <a:r>
              <a:rPr kumimoji="1" lang="en-US" altLang="ja-JP" dirty="0"/>
              <a:t>Web</a:t>
            </a:r>
            <a:r>
              <a:rPr kumimoji="1" lang="ja-JP" altLang="en-US"/>
              <a:t>アプリケーション制作</a:t>
            </a:r>
            <a:endParaRPr kumimoji="1" lang="en-US" altLang="ja-JP" dirty="0"/>
          </a:p>
          <a:p>
            <a:pPr lvl="1"/>
            <a:r>
              <a:rPr lang="ja-JP" altLang="en-US"/>
              <a:t>研究</a:t>
            </a:r>
            <a:r>
              <a:rPr lang="en-US" altLang="ja-JP" dirty="0"/>
              <a:t>/</a:t>
            </a:r>
            <a:r>
              <a:rPr lang="ja-JP" altLang="en-US"/>
              <a:t>探究の取り組みとして</a:t>
            </a:r>
            <a:r>
              <a:rPr lang="en-US" altLang="ja-JP" dirty="0"/>
              <a:t>Web</a:t>
            </a:r>
            <a:r>
              <a:rPr lang="ja-JP" altLang="en-US"/>
              <a:t>アプリケーション制作を行うためのガイドライン</a:t>
            </a:r>
          </a:p>
          <a:p>
            <a:pPr lvl="1"/>
            <a:endParaRPr kumimoji="1" lang="ja-JP" altLang="en-US"/>
          </a:p>
          <a:p>
            <a:endParaRPr kumimoji="1" lang="ja-JP" altLang="en-US"/>
          </a:p>
        </p:txBody>
      </p:sp>
    </p:spTree>
    <p:extLst>
      <p:ext uri="{BB962C8B-B14F-4D97-AF65-F5344CB8AC3E}">
        <p14:creationId xmlns:p14="http://schemas.microsoft.com/office/powerpoint/2010/main" val="3008611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BE457-5504-AA54-CA59-6D2431CB990C}"/>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4AD9A66B-89C5-AE95-00B4-44E51DD02411}"/>
              </a:ext>
            </a:extLst>
          </p:cNvPr>
          <p:cNvSpPr>
            <a:spLocks noGrp="1"/>
          </p:cNvSpPr>
          <p:nvPr>
            <p:ph idx="1"/>
          </p:nvPr>
        </p:nvSpPr>
        <p:spPr>
          <a:xfrm>
            <a:off x="899592" y="1330037"/>
            <a:ext cx="7344816" cy="4769428"/>
          </a:xfrm>
        </p:spPr>
        <p:txBody>
          <a:bodyPr>
            <a:normAutofit/>
          </a:bodyPr>
          <a:lstStyle/>
          <a:p>
            <a:pPr marL="514350" indent="-514350">
              <a:buFont typeface="+mj-lt"/>
              <a:buAutoNum type="arabicPeriod"/>
            </a:pPr>
            <a:r>
              <a:rPr kumimoji="1" lang="ja-JP" altLang="en-US"/>
              <a:t>応募するときに必要になるもの</a:t>
            </a:r>
            <a:endParaRPr kumimoji="1" lang="en-US" altLang="ja-JP" dirty="0"/>
          </a:p>
          <a:p>
            <a:pPr marL="457200" lvl="1" indent="-457200">
              <a:buFont typeface="Arial" panose="020B0604020202020204" pitchFamily="34" charset="0"/>
              <a:buChar char="•"/>
            </a:pPr>
            <a:r>
              <a:rPr kumimoji="1" lang="ja-JP" altLang="en-US"/>
              <a:t>応募の時期・方法</a:t>
            </a:r>
            <a:endParaRPr kumimoji="1" lang="en-US" altLang="ja-JP" dirty="0"/>
          </a:p>
          <a:p>
            <a:pPr marL="457200" lvl="1" indent="-457200">
              <a:buFont typeface="Arial" panose="020B0604020202020204" pitchFamily="34" charset="0"/>
              <a:buChar char="•"/>
            </a:pPr>
            <a:r>
              <a:rPr kumimoji="1" lang="ja-JP" altLang="en-US"/>
              <a:t>エントリーシート</a:t>
            </a:r>
            <a:endParaRPr kumimoji="1" lang="en-US" altLang="ja-JP" dirty="0"/>
          </a:p>
          <a:p>
            <a:pPr marL="457200" lvl="1" indent="-457200">
              <a:buFont typeface="Arial" panose="020B0604020202020204" pitchFamily="34" charset="0"/>
              <a:buChar char="•"/>
            </a:pPr>
            <a:endParaRPr kumimoji="1" lang="en-US" altLang="ja-JP" dirty="0"/>
          </a:p>
          <a:p>
            <a:pPr marL="514350" indent="-514350">
              <a:buFont typeface="+mj-lt"/>
              <a:buAutoNum type="arabicPeriod"/>
            </a:pPr>
            <a:r>
              <a:rPr kumimoji="1" lang="ja-JP" altLang="en-US"/>
              <a:t>ガイドライン</a:t>
            </a:r>
            <a:endParaRPr kumimoji="1" lang="en-US" altLang="ja-JP" dirty="0"/>
          </a:p>
          <a:p>
            <a:pPr marL="514350" lvl="1" indent="-514350">
              <a:buFont typeface="Arial" panose="020B0604020202020204" pitchFamily="34" charset="0"/>
              <a:buChar char="•"/>
            </a:pPr>
            <a:r>
              <a:rPr kumimoji="1" lang="ja-JP" altLang="en-US"/>
              <a:t>ガイドラインの記載事項</a:t>
            </a:r>
            <a:endParaRPr kumimoji="1" lang="en-US" altLang="ja-JP" dirty="0"/>
          </a:p>
          <a:p>
            <a:pPr marL="514350" lvl="1" indent="-514350">
              <a:buFont typeface="Arial" panose="020B0604020202020204" pitchFamily="34" charset="0"/>
              <a:buChar char="•"/>
            </a:pPr>
            <a:r>
              <a:rPr lang="ja-JP" altLang="en-US"/>
              <a:t>各級編　学習と制作の進め方</a:t>
            </a:r>
            <a:r>
              <a:rPr lang="en-US" altLang="ja-JP" dirty="0"/>
              <a:t>	</a:t>
            </a:r>
            <a:endParaRPr kumimoji="1" lang="en-US" altLang="ja-JP" dirty="0"/>
          </a:p>
          <a:p>
            <a:pPr marL="1200150" lvl="2" indent="-514350">
              <a:buFont typeface="Arial" panose="020B0604020202020204" pitchFamily="34" charset="0"/>
              <a:buChar char="•"/>
            </a:pPr>
            <a:r>
              <a:rPr kumimoji="1" lang="ja-JP" altLang="en-US" sz="1600"/>
              <a:t>初級（さっくり）編</a:t>
            </a:r>
            <a:r>
              <a:rPr lang="ja-JP" altLang="en-US" sz="1600"/>
              <a:t>：</a:t>
            </a:r>
            <a:r>
              <a:rPr kumimoji="1" lang="en-US" altLang="ja-JP" sz="1600" dirty="0"/>
              <a:t>4</a:t>
            </a:r>
            <a:r>
              <a:rPr lang="ja-JP" altLang="en-US" sz="1600"/>
              <a:t>コマからはじめる</a:t>
            </a:r>
            <a:r>
              <a:rPr lang="en-US" altLang="ja-JP" sz="1600" dirty="0"/>
              <a:t>Web</a:t>
            </a:r>
            <a:r>
              <a:rPr lang="ja-JP" altLang="en-US" sz="1600"/>
              <a:t>アプリケーションの制作</a:t>
            </a:r>
            <a:endParaRPr lang="en-US" altLang="ja-JP" sz="1600" dirty="0"/>
          </a:p>
          <a:p>
            <a:pPr marL="1200150" lvl="2" indent="-514350">
              <a:buFont typeface="Arial" panose="020B0604020202020204" pitchFamily="34" charset="0"/>
              <a:buChar char="•"/>
            </a:pPr>
            <a:r>
              <a:rPr kumimoji="1" lang="ja-JP" altLang="en-US" sz="1600"/>
              <a:t>中級（しっかり）編：</a:t>
            </a:r>
            <a:r>
              <a:rPr kumimoji="1" lang="en-US" altLang="ja-JP" sz="1600" dirty="0"/>
              <a:t>10</a:t>
            </a:r>
            <a:r>
              <a:rPr kumimoji="1" lang="ja-JP" altLang="en-US" sz="1600"/>
              <a:t>コマで作る</a:t>
            </a:r>
            <a:r>
              <a:rPr kumimoji="1" lang="en-US" altLang="ja-JP" sz="1600" dirty="0"/>
              <a:t>Web</a:t>
            </a:r>
            <a:r>
              <a:rPr lang="ja-JP" altLang="en-US" sz="1600"/>
              <a:t>アプリケーションの制作</a:t>
            </a:r>
            <a:endParaRPr lang="en-US" altLang="ja-JP" sz="1600" dirty="0"/>
          </a:p>
          <a:p>
            <a:pPr marL="1200150" lvl="2" indent="-514350">
              <a:buFont typeface="Arial" panose="020B0604020202020204" pitchFamily="34" charset="0"/>
              <a:buChar char="•"/>
            </a:pPr>
            <a:r>
              <a:rPr kumimoji="1" lang="ja-JP" altLang="en-US" sz="1600"/>
              <a:t>上級（じっくり）編：じっくり取り組む</a:t>
            </a:r>
            <a:r>
              <a:rPr kumimoji="1" lang="en-US" altLang="ja-JP" sz="1600" dirty="0"/>
              <a:t>Web</a:t>
            </a:r>
            <a:r>
              <a:rPr kumimoji="1" lang="ja-JP" altLang="en-US" sz="1600"/>
              <a:t>アプリケーション制作</a:t>
            </a:r>
            <a:endParaRPr kumimoji="1" lang="en-US" altLang="ja-JP" dirty="0"/>
          </a:p>
          <a:p>
            <a:pPr marL="514350" lvl="1" indent="-514350">
              <a:buFont typeface="Arial" panose="020B0604020202020204" pitchFamily="34" charset="0"/>
              <a:buChar char="•"/>
            </a:pPr>
            <a:endParaRPr kumimoji="1" lang="en-US" altLang="ja-JP" dirty="0"/>
          </a:p>
        </p:txBody>
      </p:sp>
    </p:spTree>
    <p:extLst>
      <p:ext uri="{BB962C8B-B14F-4D97-AF65-F5344CB8AC3E}">
        <p14:creationId xmlns:p14="http://schemas.microsoft.com/office/powerpoint/2010/main" val="256526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FCDDD54-E3E5-325D-BC8A-0849BDB0158A}"/>
              </a:ext>
            </a:extLst>
          </p:cNvPr>
          <p:cNvSpPr>
            <a:spLocks noGrp="1"/>
          </p:cNvSpPr>
          <p:nvPr>
            <p:ph type="title"/>
          </p:nvPr>
        </p:nvSpPr>
        <p:spPr/>
        <p:txBody>
          <a:bodyPr/>
          <a:lstStyle/>
          <a:p>
            <a:r>
              <a:rPr lang="ja-JP" altLang="en-US"/>
              <a:t>本資料の目的</a:t>
            </a:r>
          </a:p>
        </p:txBody>
      </p:sp>
      <p:sp>
        <p:nvSpPr>
          <p:cNvPr id="4" name="コンテンツ プレースホルダー 3">
            <a:extLst>
              <a:ext uri="{FF2B5EF4-FFF2-40B4-BE49-F238E27FC236}">
                <a16:creationId xmlns:a16="http://schemas.microsoft.com/office/drawing/2014/main" id="{FA2734D8-FEAE-02F9-4FB7-276F7842B8E3}"/>
              </a:ext>
            </a:extLst>
          </p:cNvPr>
          <p:cNvSpPr>
            <a:spLocks noGrp="1"/>
          </p:cNvSpPr>
          <p:nvPr>
            <p:ph idx="1"/>
          </p:nvPr>
        </p:nvSpPr>
        <p:spPr>
          <a:xfrm>
            <a:off x="899592" y="1411357"/>
            <a:ext cx="7344816" cy="4687364"/>
          </a:xfrm>
        </p:spPr>
        <p:txBody>
          <a:bodyPr>
            <a:normAutofit fontScale="77500" lnSpcReduction="20000"/>
          </a:bodyPr>
          <a:lstStyle/>
          <a:p>
            <a:r>
              <a:rPr lang="ja-JP" altLang="en-US"/>
              <a:t>対象（想定する読者）</a:t>
            </a:r>
            <a:endParaRPr lang="en-US" altLang="ja-JP" dirty="0"/>
          </a:p>
          <a:p>
            <a:pPr marL="285750" lvl="1" indent="-285750">
              <a:buFont typeface="Arial" panose="020B0604020202020204" pitchFamily="34" charset="0"/>
              <a:buChar char="•"/>
            </a:pPr>
            <a:r>
              <a:rPr lang="ja-JP" altLang="en-US"/>
              <a:t>全国商業高校</a:t>
            </a:r>
            <a:r>
              <a:rPr lang="en-US" altLang="ja-JP" dirty="0"/>
              <a:t>Web</a:t>
            </a:r>
            <a:r>
              <a:rPr lang="ja-JP" altLang="en-US"/>
              <a:t>アプリコンテストに参加する学校の先生方</a:t>
            </a:r>
            <a:endParaRPr lang="en-US" altLang="ja-JP" dirty="0"/>
          </a:p>
          <a:p>
            <a:endParaRPr lang="en-US" altLang="ja-JP" dirty="0"/>
          </a:p>
          <a:p>
            <a:r>
              <a:rPr lang="ja-JP" altLang="en-US"/>
              <a:t>目的</a:t>
            </a:r>
            <a:endParaRPr lang="en-US" altLang="ja-JP" dirty="0"/>
          </a:p>
          <a:p>
            <a:pPr marL="285750" lvl="1" indent="-285750">
              <a:buFont typeface="Arial" panose="020B0604020202020204" pitchFamily="34" charset="0"/>
              <a:buChar char="•"/>
            </a:pPr>
            <a:r>
              <a:rPr lang="ja-JP" altLang="en-US"/>
              <a:t>作品を制作するまでに必要と考えられる学習活動・制作活動</a:t>
            </a:r>
            <a:endParaRPr lang="en-US" altLang="ja-JP" dirty="0"/>
          </a:p>
          <a:p>
            <a:pPr marL="285750" lvl="1" indent="-285750">
              <a:buFont typeface="Arial" panose="020B0604020202020204" pitchFamily="34" charset="0"/>
              <a:buChar char="•"/>
            </a:pPr>
            <a:r>
              <a:rPr lang="ja-JP" altLang="en-US"/>
              <a:t>活動中に作成するとよい中間成果物</a:t>
            </a:r>
            <a:endParaRPr lang="en-US" altLang="ja-JP" dirty="0"/>
          </a:p>
          <a:p>
            <a:pPr lvl="1"/>
            <a:r>
              <a:rPr lang="ja-JP" altLang="en-US"/>
              <a:t>を紹介することを目的とします。</a:t>
            </a:r>
            <a:endParaRPr lang="en-US" altLang="ja-JP" dirty="0"/>
          </a:p>
          <a:p>
            <a:pPr lvl="1"/>
            <a:endParaRPr lang="en-US" altLang="ja-JP" dirty="0"/>
          </a:p>
          <a:p>
            <a:r>
              <a:rPr lang="ja-JP" altLang="en-US"/>
              <a:t>注意事項</a:t>
            </a:r>
            <a:endParaRPr lang="en-US" altLang="ja-JP" dirty="0"/>
          </a:p>
          <a:p>
            <a:pPr marL="285750" lvl="1" indent="-285750">
              <a:buFont typeface="Arial" panose="020B0604020202020204" pitchFamily="34" charset="0"/>
              <a:buChar char="•"/>
            </a:pPr>
            <a:r>
              <a:rPr lang="ja-JP" altLang="en-US"/>
              <a:t>本資料は、あくまで先生向けであり、生徒が直接利用することを想定していません。</a:t>
            </a:r>
            <a:endParaRPr lang="en-US" altLang="ja-JP" dirty="0"/>
          </a:p>
          <a:p>
            <a:pPr marL="285750" lvl="1" indent="-285750">
              <a:buFont typeface="Arial" panose="020B0604020202020204" pitchFamily="34" charset="0"/>
              <a:buChar char="•"/>
            </a:pPr>
            <a:r>
              <a:rPr lang="ja-JP" altLang="en-US">
                <a:solidFill>
                  <a:srgbClr val="FF0000"/>
                </a:solidFill>
              </a:rPr>
              <a:t>必ず本資料および各級編（初級編・中級編・上級編）のガイドラインの通りに進めなければいけないわけではありません。中間成果物も、完全に本資料の通りに作る必要はありません。</a:t>
            </a:r>
            <a:endParaRPr lang="en-US" altLang="ja-JP" dirty="0">
              <a:solidFill>
                <a:srgbClr val="FF0000"/>
              </a:solidFill>
            </a:endParaRPr>
          </a:p>
          <a:p>
            <a:pPr marL="285750" lvl="1" indent="-285750">
              <a:buFont typeface="Arial" panose="020B0604020202020204" pitchFamily="34" charset="0"/>
              <a:buChar char="•"/>
            </a:pPr>
            <a:r>
              <a:rPr lang="ja-JP" altLang="en-US"/>
              <a:t>利用可能な授業時間やその他の資源、生徒の学習度合いに応じて、手順や成果物を簡略化することを検討してください。</a:t>
            </a:r>
          </a:p>
        </p:txBody>
      </p:sp>
    </p:spTree>
    <p:extLst>
      <p:ext uri="{BB962C8B-B14F-4D97-AF65-F5344CB8AC3E}">
        <p14:creationId xmlns:p14="http://schemas.microsoft.com/office/powerpoint/2010/main" val="2053706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BE457-5504-AA54-CA59-6D2431CB990C}"/>
              </a:ext>
            </a:extLst>
          </p:cNvPr>
          <p:cNvSpPr>
            <a:spLocks noGrp="1"/>
          </p:cNvSpPr>
          <p:nvPr>
            <p:ph type="title"/>
          </p:nvPr>
        </p:nvSpPr>
        <p:spPr/>
        <p:txBody>
          <a:bodyPr/>
          <a:lstStyle/>
          <a:p>
            <a:r>
              <a:rPr kumimoji="1" lang="ja-JP" altLang="en-US"/>
              <a:t>目次</a:t>
            </a:r>
          </a:p>
        </p:txBody>
      </p:sp>
      <p:sp>
        <p:nvSpPr>
          <p:cNvPr id="3" name="コンテンツ プレースホルダー 2">
            <a:extLst>
              <a:ext uri="{FF2B5EF4-FFF2-40B4-BE49-F238E27FC236}">
                <a16:creationId xmlns:a16="http://schemas.microsoft.com/office/drawing/2014/main" id="{4AD9A66B-89C5-AE95-00B4-44E51DD02411}"/>
              </a:ext>
            </a:extLst>
          </p:cNvPr>
          <p:cNvSpPr>
            <a:spLocks noGrp="1"/>
          </p:cNvSpPr>
          <p:nvPr>
            <p:ph idx="1"/>
          </p:nvPr>
        </p:nvSpPr>
        <p:spPr>
          <a:xfrm>
            <a:off x="899592" y="1330037"/>
            <a:ext cx="7344816" cy="4769428"/>
          </a:xfrm>
        </p:spPr>
        <p:txBody>
          <a:bodyPr>
            <a:normAutofit fontScale="92500"/>
          </a:bodyPr>
          <a:lstStyle/>
          <a:p>
            <a:pPr marL="514350" indent="-514350">
              <a:buFont typeface="+mj-lt"/>
              <a:buAutoNum type="arabicPeriod"/>
            </a:pPr>
            <a:r>
              <a:rPr kumimoji="1" lang="ja-JP" altLang="en-US"/>
              <a:t>応募するときに必要になるもの</a:t>
            </a:r>
            <a:endParaRPr kumimoji="1" lang="en-US" altLang="ja-JP" dirty="0"/>
          </a:p>
          <a:p>
            <a:pPr marL="457200" lvl="1" indent="-457200">
              <a:buFont typeface="Arial" panose="020B0604020202020204" pitchFamily="34" charset="0"/>
              <a:buChar char="•"/>
            </a:pPr>
            <a:r>
              <a:rPr kumimoji="1" lang="ja-JP" altLang="en-US"/>
              <a:t>応募の時期・方法</a:t>
            </a:r>
            <a:endParaRPr kumimoji="1" lang="en-US" altLang="ja-JP" dirty="0"/>
          </a:p>
          <a:p>
            <a:pPr marL="457200" lvl="1" indent="-457200">
              <a:buFont typeface="Arial" panose="020B0604020202020204" pitchFamily="34" charset="0"/>
              <a:buChar char="•"/>
            </a:pPr>
            <a:r>
              <a:rPr kumimoji="1" lang="ja-JP" altLang="en-US"/>
              <a:t>エントリーシート</a:t>
            </a:r>
            <a:endParaRPr kumimoji="1" lang="en-US" altLang="ja-JP" dirty="0"/>
          </a:p>
          <a:p>
            <a:pPr marL="457200" lvl="1" indent="-457200">
              <a:buFont typeface="Arial" panose="020B0604020202020204" pitchFamily="34" charset="0"/>
              <a:buChar char="•"/>
            </a:pPr>
            <a:endParaRPr kumimoji="1" lang="en-US" altLang="ja-JP" dirty="0"/>
          </a:p>
          <a:p>
            <a:pPr marL="514350" indent="-514350">
              <a:buFont typeface="+mj-lt"/>
              <a:buAutoNum type="arabicPeriod"/>
            </a:pPr>
            <a:r>
              <a:rPr kumimoji="1" lang="ja-JP" altLang="en-US"/>
              <a:t>ガイドライン</a:t>
            </a:r>
            <a:endParaRPr kumimoji="1" lang="en-US" altLang="ja-JP" dirty="0"/>
          </a:p>
          <a:p>
            <a:pPr marL="514350" lvl="1" indent="-514350">
              <a:buFont typeface="Arial" panose="020B0604020202020204" pitchFamily="34" charset="0"/>
              <a:buChar char="•"/>
            </a:pPr>
            <a:r>
              <a:rPr kumimoji="1" lang="ja-JP" altLang="en-US"/>
              <a:t>ガイドラインの記載事項</a:t>
            </a:r>
            <a:endParaRPr kumimoji="1" lang="en-US" altLang="ja-JP" dirty="0"/>
          </a:p>
          <a:p>
            <a:pPr marL="514350" lvl="1" indent="-514350">
              <a:buFont typeface="Arial" panose="020B0604020202020204" pitchFamily="34" charset="0"/>
              <a:buChar char="•"/>
            </a:pPr>
            <a:r>
              <a:rPr lang="ja-JP" altLang="en-US"/>
              <a:t>各級編　学習と制作の進め方</a:t>
            </a:r>
            <a:endParaRPr kumimoji="1" lang="en-US" altLang="ja-JP" dirty="0"/>
          </a:p>
          <a:p>
            <a:pPr marL="1200150" lvl="2" indent="-514350">
              <a:buFont typeface="Arial" panose="020B0604020202020204" pitchFamily="34" charset="0"/>
              <a:buChar char="•"/>
            </a:pPr>
            <a:r>
              <a:rPr kumimoji="1" lang="ja-JP" altLang="en-US" sz="1600"/>
              <a:t>初級（さっくり）編：</a:t>
            </a:r>
            <a:r>
              <a:rPr lang="ja-JP" altLang="en-US" sz="1600"/>
              <a:t>４コマからはじめる</a:t>
            </a:r>
            <a:r>
              <a:rPr lang="en-US" altLang="ja-JP" sz="1600" dirty="0"/>
              <a:t>Web</a:t>
            </a:r>
            <a:r>
              <a:rPr lang="ja-JP" altLang="en-US" sz="1600"/>
              <a:t>アプリケーションの制作</a:t>
            </a:r>
            <a:endParaRPr lang="en-US" altLang="ja-JP" sz="1600" dirty="0"/>
          </a:p>
          <a:p>
            <a:pPr marL="1200150" lvl="2" indent="-514350">
              <a:buFont typeface="Arial" panose="020B0604020202020204" pitchFamily="34" charset="0"/>
              <a:buChar char="•"/>
            </a:pPr>
            <a:r>
              <a:rPr kumimoji="1" lang="ja-JP" altLang="en-US" sz="1600"/>
              <a:t>中級（しっかり）編：</a:t>
            </a:r>
            <a:r>
              <a:rPr kumimoji="1" lang="en-US" altLang="ja-JP" sz="1600" dirty="0"/>
              <a:t>10</a:t>
            </a:r>
            <a:r>
              <a:rPr kumimoji="1" lang="ja-JP" altLang="en-US" sz="1600"/>
              <a:t>コマで作る</a:t>
            </a:r>
            <a:r>
              <a:rPr kumimoji="1" lang="en-US" altLang="ja-JP" sz="1600" dirty="0"/>
              <a:t>Web</a:t>
            </a:r>
            <a:r>
              <a:rPr lang="ja-JP" altLang="en-US" sz="1600"/>
              <a:t>アプリケーションの制作</a:t>
            </a:r>
            <a:endParaRPr lang="en-US" altLang="ja-JP" sz="1600" dirty="0"/>
          </a:p>
          <a:p>
            <a:pPr marL="1200150" lvl="2" indent="-514350">
              <a:buFont typeface="Arial" panose="020B0604020202020204" pitchFamily="34" charset="0"/>
              <a:buChar char="•"/>
            </a:pPr>
            <a:r>
              <a:rPr kumimoji="1" lang="ja-JP" altLang="en-US" sz="1600"/>
              <a:t>上級（じっくり）編：じっくり取り組む</a:t>
            </a:r>
            <a:r>
              <a:rPr kumimoji="1" lang="en-US" altLang="ja-JP" sz="1600" dirty="0"/>
              <a:t>Web</a:t>
            </a:r>
            <a:r>
              <a:rPr kumimoji="1" lang="ja-JP" altLang="en-US" sz="1600"/>
              <a:t>アプリケーション制作</a:t>
            </a:r>
            <a:endParaRPr kumimoji="1" lang="en-US" altLang="ja-JP" sz="1600" dirty="0"/>
          </a:p>
          <a:p>
            <a:pPr lvl="2"/>
            <a:endParaRPr kumimoji="1" lang="en-US" altLang="ja-JP" sz="1400" dirty="0"/>
          </a:p>
          <a:p>
            <a:pPr lvl="2"/>
            <a:r>
              <a:rPr kumimoji="1" lang="en-US" altLang="ja-JP" sz="1400" dirty="0"/>
              <a:t>※</a:t>
            </a:r>
            <a:r>
              <a:rPr kumimoji="1" lang="ja-JP" altLang="en-US" sz="1400"/>
              <a:t>各校・生徒の学習状況や環境に合わせて、各級編の</a:t>
            </a:r>
            <a:r>
              <a:rPr kumimoji="1" lang="ja-JP" altLang="en-US" sz="1400" b="1">
                <a:solidFill>
                  <a:srgbClr val="FF0000"/>
                </a:solidFill>
              </a:rPr>
              <a:t>どれか</a:t>
            </a:r>
            <a:r>
              <a:rPr kumimoji="1" lang="en-US" altLang="ja-JP" sz="1400" b="1" dirty="0">
                <a:solidFill>
                  <a:srgbClr val="FF0000"/>
                </a:solidFill>
              </a:rPr>
              <a:t>1</a:t>
            </a:r>
            <a:r>
              <a:rPr kumimoji="1" lang="ja-JP" altLang="en-US" sz="1400" b="1">
                <a:solidFill>
                  <a:srgbClr val="FF0000"/>
                </a:solidFill>
              </a:rPr>
              <a:t>つを選んで利用してください。</a:t>
            </a:r>
            <a:endParaRPr kumimoji="1" lang="en-US" altLang="ja-JP" sz="1400" b="1" dirty="0">
              <a:solidFill>
                <a:srgbClr val="FF0000"/>
              </a:solidFill>
            </a:endParaRPr>
          </a:p>
          <a:p>
            <a:pPr lvl="2"/>
            <a:r>
              <a:rPr lang="en-US" altLang="ja-JP" sz="1400" dirty="0"/>
              <a:t>※</a:t>
            </a:r>
            <a:r>
              <a:rPr lang="ja-JP" altLang="en-US" sz="1400"/>
              <a:t>全級編に取り組まなければ制作・応募できないわけではありません。</a:t>
            </a:r>
            <a:endParaRPr kumimoji="1" lang="en-US" altLang="ja-JP" sz="1400" dirty="0"/>
          </a:p>
        </p:txBody>
      </p:sp>
    </p:spTree>
    <p:extLst>
      <p:ext uri="{BB962C8B-B14F-4D97-AF65-F5344CB8AC3E}">
        <p14:creationId xmlns:p14="http://schemas.microsoft.com/office/powerpoint/2010/main" val="335226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A76A20B-BF51-9DA5-A65C-D2E5B2957087}"/>
              </a:ext>
            </a:extLst>
          </p:cNvPr>
          <p:cNvSpPr>
            <a:spLocks noGrp="1"/>
          </p:cNvSpPr>
          <p:nvPr>
            <p:ph type="ctrTitle"/>
          </p:nvPr>
        </p:nvSpPr>
        <p:spPr/>
        <p:txBody>
          <a:bodyPr/>
          <a:lstStyle/>
          <a:p>
            <a:r>
              <a:rPr kumimoji="1" lang="ja-JP" altLang="en-US"/>
              <a:t>応募するときに必要になるもの</a:t>
            </a:r>
            <a:endParaRPr lang="ja-JP" altLang="en-US"/>
          </a:p>
        </p:txBody>
      </p:sp>
      <p:sp>
        <p:nvSpPr>
          <p:cNvPr id="5" name="字幕 4">
            <a:extLst>
              <a:ext uri="{FF2B5EF4-FFF2-40B4-BE49-F238E27FC236}">
                <a16:creationId xmlns:a16="http://schemas.microsoft.com/office/drawing/2014/main" id="{9D2F07B6-AA58-10E3-161A-A7F394BADAEE}"/>
              </a:ext>
            </a:extLst>
          </p:cNvPr>
          <p:cNvSpPr>
            <a:spLocks noGrp="1"/>
          </p:cNvSpPr>
          <p:nvPr>
            <p:ph type="subTitle" idx="1"/>
          </p:nvPr>
        </p:nvSpPr>
        <p:spPr/>
        <p:txBody>
          <a:bodyPr/>
          <a:lstStyle/>
          <a:p>
            <a:r>
              <a:rPr lang="ja-JP" altLang="en-US"/>
              <a:t>応募の時期・方法、エントリーシート</a:t>
            </a:r>
          </a:p>
        </p:txBody>
      </p:sp>
    </p:spTree>
    <p:extLst>
      <p:ext uri="{BB962C8B-B14F-4D97-AF65-F5344CB8AC3E}">
        <p14:creationId xmlns:p14="http://schemas.microsoft.com/office/powerpoint/2010/main" val="95634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3FBDBAA-301B-8B60-1FDA-9DC270DFD726}"/>
              </a:ext>
            </a:extLst>
          </p:cNvPr>
          <p:cNvSpPr>
            <a:spLocks noGrp="1"/>
          </p:cNvSpPr>
          <p:nvPr>
            <p:ph type="title"/>
          </p:nvPr>
        </p:nvSpPr>
        <p:spPr/>
        <p:txBody>
          <a:bodyPr/>
          <a:lstStyle/>
          <a:p>
            <a:r>
              <a:rPr lang="ja-JP" altLang="en-US"/>
              <a:t>応募の時期・方法</a:t>
            </a:r>
          </a:p>
        </p:txBody>
      </p:sp>
      <p:sp>
        <p:nvSpPr>
          <p:cNvPr id="5" name="コンテンツ プレースホルダー 4">
            <a:extLst>
              <a:ext uri="{FF2B5EF4-FFF2-40B4-BE49-F238E27FC236}">
                <a16:creationId xmlns:a16="http://schemas.microsoft.com/office/drawing/2014/main" id="{2DD66EF5-E8E8-0561-540E-AE9AA5D24674}"/>
              </a:ext>
            </a:extLst>
          </p:cNvPr>
          <p:cNvSpPr>
            <a:spLocks noGrp="1"/>
          </p:cNvSpPr>
          <p:nvPr>
            <p:ph idx="1"/>
          </p:nvPr>
        </p:nvSpPr>
        <p:spPr/>
        <p:txBody>
          <a:bodyPr/>
          <a:lstStyle/>
          <a:p>
            <a:r>
              <a:rPr lang="ja-JP" altLang="en-US"/>
              <a:t>応募期間</a:t>
            </a:r>
            <a:endParaRPr lang="en-US" altLang="ja-JP" dirty="0"/>
          </a:p>
          <a:p>
            <a:pPr lvl="1"/>
            <a:r>
              <a:rPr lang="en-US" altLang="ja-JP" dirty="0"/>
              <a:t>2023</a:t>
            </a:r>
            <a:r>
              <a:rPr lang="ja-JP" altLang="en-US"/>
              <a:t>年 </a:t>
            </a:r>
            <a:r>
              <a:rPr lang="en-US" altLang="ja-JP" dirty="0"/>
              <a:t>10</a:t>
            </a:r>
            <a:r>
              <a:rPr lang="ja-JP" altLang="en-US"/>
              <a:t>月</a:t>
            </a:r>
            <a:r>
              <a:rPr lang="en-US" altLang="ja-JP" dirty="0"/>
              <a:t> </a:t>
            </a:r>
            <a:r>
              <a:rPr lang="ja-JP" altLang="en-US"/>
              <a:t>初旬 　</a:t>
            </a:r>
            <a:r>
              <a:rPr lang="en-US" altLang="ja-JP" dirty="0"/>
              <a:t>〜</a:t>
            </a:r>
            <a:r>
              <a:rPr lang="ja-JP" altLang="en-US"/>
              <a:t> </a:t>
            </a:r>
            <a:r>
              <a:rPr lang="en-US" altLang="ja-JP" dirty="0"/>
              <a:t>12</a:t>
            </a:r>
            <a:r>
              <a:rPr lang="ja-JP" altLang="en-US"/>
              <a:t>月</a:t>
            </a:r>
            <a:r>
              <a:rPr lang="en-US" altLang="ja-JP" dirty="0"/>
              <a:t> 4</a:t>
            </a:r>
            <a:r>
              <a:rPr lang="ja-JP" altLang="en-US"/>
              <a:t>日（月）　</a:t>
            </a:r>
            <a:r>
              <a:rPr lang="en-US" altLang="ja-JP" b="1" dirty="0">
                <a:solidFill>
                  <a:srgbClr val="FF0000"/>
                </a:solidFill>
              </a:rPr>
              <a:t>※</a:t>
            </a:r>
            <a:r>
              <a:rPr lang="ja-JP" altLang="en-US" b="1">
                <a:solidFill>
                  <a:srgbClr val="FF0000"/>
                </a:solidFill>
              </a:rPr>
              <a:t>仮の日程です</a:t>
            </a:r>
            <a:endParaRPr lang="en-US" altLang="ja-JP" b="1" dirty="0">
              <a:solidFill>
                <a:srgbClr val="FF0000"/>
              </a:solidFill>
            </a:endParaRPr>
          </a:p>
          <a:p>
            <a:pPr lvl="1"/>
            <a:endParaRPr lang="en-US" altLang="ja-JP" dirty="0"/>
          </a:p>
          <a:p>
            <a:r>
              <a:rPr lang="ja-JP" altLang="en-US"/>
              <a:t>応募方法　</a:t>
            </a:r>
            <a:r>
              <a:rPr lang="en-US" altLang="ja-JP" sz="2000" dirty="0">
                <a:solidFill>
                  <a:srgbClr val="FF0000"/>
                </a:solidFill>
              </a:rPr>
              <a:t>※</a:t>
            </a:r>
            <a:r>
              <a:rPr lang="ja-JP" altLang="en-US" sz="2000">
                <a:solidFill>
                  <a:srgbClr val="FF0000"/>
                </a:solidFill>
              </a:rPr>
              <a:t>詳細未定</a:t>
            </a:r>
            <a:endParaRPr lang="en-US" altLang="ja-JP" dirty="0">
              <a:solidFill>
                <a:srgbClr val="FF0000"/>
              </a:solidFill>
            </a:endParaRPr>
          </a:p>
          <a:p>
            <a:pPr marL="285750" lvl="1" indent="-285750">
              <a:buFont typeface="Arial" panose="020B0604020202020204" pitchFamily="34" charset="0"/>
              <a:buChar char="•"/>
            </a:pPr>
            <a:r>
              <a:rPr lang="ja-JP" altLang="en-US"/>
              <a:t>エントリーシートに必要事項を記入して、コンテストの</a:t>
            </a:r>
            <a:r>
              <a:rPr lang="en-US" altLang="ja-JP" dirty="0"/>
              <a:t>Web</a:t>
            </a:r>
            <a:r>
              <a:rPr lang="ja-JP" altLang="en-US"/>
              <a:t>サイトに設置した応募用のページから応募する　</a:t>
            </a:r>
            <a:endParaRPr lang="en-US" altLang="ja-JP" dirty="0"/>
          </a:p>
          <a:p>
            <a:pPr lvl="1"/>
            <a:endParaRPr lang="en-US" altLang="ja-JP" dirty="0"/>
          </a:p>
        </p:txBody>
      </p:sp>
    </p:spTree>
    <p:extLst>
      <p:ext uri="{BB962C8B-B14F-4D97-AF65-F5344CB8AC3E}">
        <p14:creationId xmlns:p14="http://schemas.microsoft.com/office/powerpoint/2010/main" val="422126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80FF72-92D8-97C3-C7C2-7FC70973278C}"/>
              </a:ext>
            </a:extLst>
          </p:cNvPr>
          <p:cNvSpPr>
            <a:spLocks noGrp="1"/>
          </p:cNvSpPr>
          <p:nvPr>
            <p:ph type="title"/>
          </p:nvPr>
        </p:nvSpPr>
        <p:spPr/>
        <p:txBody>
          <a:bodyPr/>
          <a:lstStyle/>
          <a:p>
            <a:r>
              <a:rPr lang="ja-JP" altLang="en-US"/>
              <a:t>エントリーシートに記入する項目</a:t>
            </a:r>
            <a:endParaRPr kumimoji="1" lang="ja-JP" altLang="en-US"/>
          </a:p>
        </p:txBody>
      </p:sp>
      <p:graphicFrame>
        <p:nvGraphicFramePr>
          <p:cNvPr id="4" name="表 4">
            <a:extLst>
              <a:ext uri="{FF2B5EF4-FFF2-40B4-BE49-F238E27FC236}">
                <a16:creationId xmlns:a16="http://schemas.microsoft.com/office/drawing/2014/main" id="{A61074D5-0B99-3D0F-735C-2872E1EABF7C}"/>
              </a:ext>
            </a:extLst>
          </p:cNvPr>
          <p:cNvGraphicFramePr>
            <a:graphicFrameLocks noGrp="1"/>
          </p:cNvGraphicFramePr>
          <p:nvPr>
            <p:ph idx="1"/>
            <p:extLst>
              <p:ext uri="{D42A27DB-BD31-4B8C-83A1-F6EECF244321}">
                <p14:modId xmlns:p14="http://schemas.microsoft.com/office/powerpoint/2010/main" val="1460570860"/>
              </p:ext>
            </p:extLst>
          </p:nvPr>
        </p:nvGraphicFramePr>
        <p:xfrm>
          <a:off x="900339" y="1251711"/>
          <a:ext cx="7343774" cy="4937760"/>
        </p:xfrm>
        <a:graphic>
          <a:graphicData uri="http://schemas.openxmlformats.org/drawingml/2006/table">
            <a:tbl>
              <a:tblPr firstCol="1" bandRow="1">
                <a:tableStyleId>{6E25E649-3F16-4E02-A733-19D2CDBF48F0}</a:tableStyleId>
              </a:tblPr>
              <a:tblGrid>
                <a:gridCol w="2637991">
                  <a:extLst>
                    <a:ext uri="{9D8B030D-6E8A-4147-A177-3AD203B41FA5}">
                      <a16:colId xmlns:a16="http://schemas.microsoft.com/office/drawing/2014/main" val="2155868541"/>
                    </a:ext>
                  </a:extLst>
                </a:gridCol>
                <a:gridCol w="4705783">
                  <a:extLst>
                    <a:ext uri="{9D8B030D-6E8A-4147-A177-3AD203B41FA5}">
                      <a16:colId xmlns:a16="http://schemas.microsoft.com/office/drawing/2014/main" val="100784565"/>
                    </a:ext>
                  </a:extLst>
                </a:gridCol>
              </a:tblGrid>
              <a:tr h="370840">
                <a:tc>
                  <a:txBody>
                    <a:bodyPr/>
                    <a:lstStyle/>
                    <a:p>
                      <a:r>
                        <a:rPr kumimoji="1" lang="ja-JP" altLang="en-US" sz="1400"/>
                        <a:t>エントリーチームについて</a:t>
                      </a:r>
                    </a:p>
                  </a:txBody>
                  <a:tcPr/>
                </a:tc>
                <a:tc>
                  <a:txBody>
                    <a:bodyPr/>
                    <a:lstStyle/>
                    <a:p>
                      <a:pPr marL="285750" indent="-285750">
                        <a:buFont typeface="Arial" panose="020B0604020202020204" pitchFamily="34" charset="0"/>
                        <a:buChar char="•"/>
                      </a:pPr>
                      <a:r>
                        <a:rPr kumimoji="1" lang="ja-JP" altLang="en-US" sz="1400"/>
                        <a:t>チーム名</a:t>
                      </a:r>
                      <a:endParaRPr kumimoji="1" lang="en-US" altLang="ja-JP" sz="1400" dirty="0"/>
                    </a:p>
                    <a:p>
                      <a:pPr marL="285750" indent="-285750">
                        <a:buFont typeface="Arial" panose="020B0604020202020204" pitchFamily="34" charset="0"/>
                        <a:buChar char="•"/>
                      </a:pPr>
                      <a:r>
                        <a:rPr kumimoji="1" lang="ja-JP" altLang="en-US" sz="1400"/>
                        <a:t>チーム人数</a:t>
                      </a:r>
                      <a:endParaRPr kumimoji="1" lang="en-US" altLang="ja-JP" sz="1400" dirty="0"/>
                    </a:p>
                  </a:txBody>
                  <a:tcPr/>
                </a:tc>
                <a:extLst>
                  <a:ext uri="{0D108BD9-81ED-4DB2-BD59-A6C34878D82A}">
                    <a16:rowId xmlns:a16="http://schemas.microsoft.com/office/drawing/2014/main" val="3047299474"/>
                  </a:ext>
                </a:extLst>
              </a:tr>
              <a:tr h="370840">
                <a:tc>
                  <a:txBody>
                    <a:bodyPr/>
                    <a:lstStyle/>
                    <a:p>
                      <a:r>
                        <a:rPr kumimoji="1" lang="ja-JP" altLang="en-US" sz="1400"/>
                        <a:t>応募作品について</a:t>
                      </a:r>
                    </a:p>
                  </a:txBody>
                  <a:tcPr/>
                </a:tc>
                <a:tc>
                  <a:txBody>
                    <a:bodyPr/>
                    <a:lstStyle/>
                    <a:p>
                      <a:pPr marL="285750" indent="-285750">
                        <a:buFont typeface="Arial" panose="020B0604020202020204" pitchFamily="34" charset="0"/>
                        <a:buChar char="•"/>
                      </a:pPr>
                      <a:r>
                        <a:rPr kumimoji="1" lang="ja-JP" altLang="en-US" sz="1400"/>
                        <a:t>作品名</a:t>
                      </a:r>
                      <a:endParaRPr kumimoji="1" lang="en-US" altLang="ja-JP" sz="1400" dirty="0"/>
                    </a:p>
                    <a:p>
                      <a:pPr marL="285750" indent="-285750">
                        <a:buFont typeface="Arial" panose="020B0604020202020204" pitchFamily="34" charset="0"/>
                        <a:buChar char="•"/>
                      </a:pPr>
                      <a:r>
                        <a:rPr kumimoji="1" lang="ja-JP" altLang="en-US" sz="1400"/>
                        <a:t>作品概要（</a:t>
                      </a:r>
                      <a:r>
                        <a:rPr kumimoji="1" lang="en-US" altLang="ja-JP" sz="1400" dirty="0"/>
                        <a:t>100</a:t>
                      </a:r>
                      <a:r>
                        <a:rPr kumimoji="1" lang="ja-JP" altLang="en-US" sz="1400"/>
                        <a:t>文字程度）</a:t>
                      </a:r>
                    </a:p>
                  </a:txBody>
                  <a:tcPr/>
                </a:tc>
                <a:extLst>
                  <a:ext uri="{0D108BD9-81ED-4DB2-BD59-A6C34878D82A}">
                    <a16:rowId xmlns:a16="http://schemas.microsoft.com/office/drawing/2014/main" val="1469150263"/>
                  </a:ext>
                </a:extLst>
              </a:tr>
              <a:tr h="370840">
                <a:tc>
                  <a:txBody>
                    <a:bodyPr/>
                    <a:lstStyle/>
                    <a:p>
                      <a:r>
                        <a:rPr kumimoji="1" lang="ja-JP" altLang="en-US" sz="1400"/>
                        <a:t>応募作品がもたらす成果・効果</a:t>
                      </a:r>
                    </a:p>
                  </a:txBody>
                  <a:tcPr/>
                </a:tc>
                <a:tc>
                  <a:txBody>
                    <a:bodyPr/>
                    <a:lstStyle/>
                    <a:p>
                      <a:pPr marL="285750" indent="-285750">
                        <a:buFont typeface="Arial" panose="020B0604020202020204" pitchFamily="34" charset="0"/>
                        <a:buChar char="•"/>
                      </a:pPr>
                      <a:r>
                        <a:rPr kumimoji="1" lang="en-US" altLang="ja-JP" sz="1400" dirty="0"/>
                        <a:t>【</a:t>
                      </a:r>
                      <a:r>
                        <a:rPr kumimoji="1" lang="ja-JP" altLang="en-US" sz="1400"/>
                        <a:t>誰の</a:t>
                      </a:r>
                      <a:r>
                        <a:rPr kumimoji="1" lang="en-US" altLang="ja-JP" sz="1400" dirty="0"/>
                        <a:t>】</a:t>
                      </a:r>
                    </a:p>
                    <a:p>
                      <a:pPr marL="285750" indent="-285750">
                        <a:buFont typeface="Arial" panose="020B0604020202020204" pitchFamily="34" charset="0"/>
                        <a:buChar char="•"/>
                      </a:pPr>
                      <a:r>
                        <a:rPr kumimoji="1" lang="en-US" altLang="ja-JP" sz="1400" dirty="0"/>
                        <a:t>【</a:t>
                      </a:r>
                      <a:r>
                        <a:rPr kumimoji="1" lang="ja-JP" altLang="en-US" sz="1400"/>
                        <a:t>どのような課題を</a:t>
                      </a:r>
                      <a:r>
                        <a:rPr kumimoji="1" lang="en-US" altLang="ja-JP" sz="1400" dirty="0"/>
                        <a:t>】</a:t>
                      </a:r>
                    </a:p>
                    <a:p>
                      <a:pPr marL="285750" indent="-285750">
                        <a:buFont typeface="Arial" panose="020B0604020202020204" pitchFamily="34" charset="0"/>
                        <a:buChar char="•"/>
                      </a:pPr>
                      <a:r>
                        <a:rPr kumimoji="1" lang="en-US" altLang="ja-JP" sz="1400" dirty="0"/>
                        <a:t>【</a:t>
                      </a:r>
                      <a:r>
                        <a:rPr kumimoji="1" lang="ja-JP" altLang="en-US" sz="1400"/>
                        <a:t>どうやって解決する</a:t>
                      </a:r>
                      <a:r>
                        <a:rPr kumimoji="1" lang="en-US" altLang="ja-JP" sz="1400" dirty="0"/>
                        <a:t>】</a:t>
                      </a:r>
                      <a:endParaRPr kumimoji="1" lang="ja-JP" altLang="en-US" sz="1400"/>
                    </a:p>
                  </a:txBody>
                  <a:tcPr/>
                </a:tc>
                <a:extLst>
                  <a:ext uri="{0D108BD9-81ED-4DB2-BD59-A6C34878D82A}">
                    <a16:rowId xmlns:a16="http://schemas.microsoft.com/office/drawing/2014/main" val="2592365027"/>
                  </a:ext>
                </a:extLst>
              </a:tr>
              <a:tr h="370840">
                <a:tc>
                  <a:txBody>
                    <a:bodyPr/>
                    <a:lstStyle/>
                    <a:p>
                      <a:r>
                        <a:rPr kumimoji="1" lang="ja-JP" altLang="en-US" sz="1400"/>
                        <a:t>作品のアピールしたい点</a:t>
                      </a:r>
                    </a:p>
                  </a:txBody>
                  <a:tcPr/>
                </a:tc>
                <a:tc>
                  <a:txBody>
                    <a:bodyPr/>
                    <a:lstStyle/>
                    <a:p>
                      <a:r>
                        <a:rPr kumimoji="1" lang="ja-JP" altLang="en-US" sz="1400"/>
                        <a:t>︎技術面</a:t>
                      </a:r>
                      <a:r>
                        <a:rPr kumimoji="1" lang="en-US" altLang="ja-JP" sz="1400" dirty="0"/>
                        <a:t> </a:t>
                      </a:r>
                      <a:r>
                        <a:rPr kumimoji="1" lang="ja-JP" altLang="en-US" sz="1400" dirty="0"/>
                        <a:t>︎</a:t>
                      </a:r>
                      <a:r>
                        <a:rPr kumimoji="1" lang="ja-JP" altLang="en-US" sz="1400"/>
                        <a:t>︎デザイン面</a:t>
                      </a:r>
                      <a:r>
                        <a:rPr kumimoji="1" lang="en-US" altLang="ja-JP" sz="1400" dirty="0"/>
                        <a:t> </a:t>
                      </a:r>
                      <a:r>
                        <a:rPr kumimoji="1" lang="ja-JP" altLang="en-US" sz="1400"/>
                        <a:t>︎︎アイデア面 ︎︎実用性・実績</a:t>
                      </a:r>
                      <a:r>
                        <a:rPr kumimoji="1" lang="en-US" altLang="ja-JP" sz="1400" dirty="0"/>
                        <a:t> </a:t>
                      </a:r>
                      <a:r>
                        <a:rPr kumimoji="1" lang="ja-JP" altLang="en-US" sz="1400" dirty="0"/>
                        <a:t>︎</a:t>
                      </a:r>
                      <a:endParaRPr kumimoji="1" lang="en-US" altLang="ja-JP" sz="1400" dirty="0"/>
                    </a:p>
                    <a:p>
                      <a:r>
                        <a:rPr kumimoji="1" lang="ja-JP" altLang="en-US" sz="1400" dirty="0"/>
                        <a:t>︎</a:t>
                      </a:r>
                      <a:r>
                        <a:rPr kumimoji="1" lang="ja-JP" altLang="en-US" sz="1400"/>
                        <a:t>その他</a:t>
                      </a:r>
                      <a:endParaRPr kumimoji="1" lang="en-US" altLang="ja-JP" sz="1400" dirty="0"/>
                    </a:p>
                    <a:p>
                      <a:endParaRPr kumimoji="1" lang="en-US" altLang="ja-JP" sz="1400" dirty="0"/>
                    </a:p>
                    <a:p>
                      <a:r>
                        <a:rPr kumimoji="1" lang="ja-JP" altLang="en-US" sz="1400"/>
                        <a:t>（詳しい内容）</a:t>
                      </a:r>
                      <a:endParaRPr kumimoji="1" lang="en-US" altLang="ja-JP" sz="1400" dirty="0"/>
                    </a:p>
                  </a:txBody>
                  <a:tcPr/>
                </a:tc>
                <a:extLst>
                  <a:ext uri="{0D108BD9-81ED-4DB2-BD59-A6C34878D82A}">
                    <a16:rowId xmlns:a16="http://schemas.microsoft.com/office/drawing/2014/main" val="2491991930"/>
                  </a:ext>
                </a:extLst>
              </a:tr>
              <a:tr h="370840">
                <a:tc>
                  <a:txBody>
                    <a:bodyPr/>
                    <a:lstStyle/>
                    <a:p>
                      <a:r>
                        <a:rPr kumimoji="1" lang="ja-JP" altLang="en-US" sz="1400"/>
                        <a:t>出典</a:t>
                      </a:r>
                    </a:p>
                  </a:txBody>
                  <a:tcPr/>
                </a:tc>
                <a:tc>
                  <a:txBody>
                    <a:bodyPr/>
                    <a:lstStyle/>
                    <a:p>
                      <a:r>
                        <a:rPr kumimoji="1" lang="ja-JP" altLang="en-US" sz="1400"/>
                        <a:t>作品に使った他者の著作物</a:t>
                      </a:r>
                    </a:p>
                  </a:txBody>
                  <a:tcPr/>
                </a:tc>
                <a:extLst>
                  <a:ext uri="{0D108BD9-81ED-4DB2-BD59-A6C34878D82A}">
                    <a16:rowId xmlns:a16="http://schemas.microsoft.com/office/drawing/2014/main" val="3163982578"/>
                  </a:ext>
                </a:extLst>
              </a:tr>
              <a:tr h="370840">
                <a:tc>
                  <a:txBody>
                    <a:bodyPr/>
                    <a:lstStyle/>
                    <a:p>
                      <a:r>
                        <a:rPr kumimoji="1" lang="ja-JP" altLang="en-US" sz="1400"/>
                        <a:t>作品</a:t>
                      </a:r>
                      <a:r>
                        <a:rPr kumimoji="1" lang="en-US" altLang="ja-JP" sz="1400" dirty="0"/>
                        <a:t>URL</a:t>
                      </a:r>
                      <a:endParaRPr kumimoji="1" lang="ja-JP" altLang="en-US" sz="1400"/>
                    </a:p>
                  </a:txBody>
                  <a:tcPr/>
                </a:tc>
                <a:tc>
                  <a:txBody>
                    <a:bodyPr/>
                    <a:lstStyle/>
                    <a:p>
                      <a:r>
                        <a:rPr kumimoji="1" lang="ja-JP" altLang="en-US" sz="1400"/>
                        <a:t>審査にあたる審査員が参照できる</a:t>
                      </a:r>
                      <a:r>
                        <a:rPr kumimoji="1" lang="en-US" altLang="ja-JP" sz="1400" dirty="0"/>
                        <a:t>URL</a:t>
                      </a:r>
                      <a:endParaRPr kumimoji="1" lang="ja-JP" altLang="en-US" sz="1400"/>
                    </a:p>
                  </a:txBody>
                  <a:tcPr/>
                </a:tc>
                <a:extLst>
                  <a:ext uri="{0D108BD9-81ED-4DB2-BD59-A6C34878D82A}">
                    <a16:rowId xmlns:a16="http://schemas.microsoft.com/office/drawing/2014/main" val="724180807"/>
                  </a:ext>
                </a:extLst>
              </a:tr>
              <a:tr h="370840">
                <a:tc>
                  <a:txBody>
                    <a:bodyPr/>
                    <a:lstStyle/>
                    <a:p>
                      <a:r>
                        <a:rPr kumimoji="1" lang="ja-JP" altLang="en-US" sz="1400"/>
                        <a:t>プレゼン動画</a:t>
                      </a:r>
                      <a:r>
                        <a:rPr kumimoji="1" lang="en-US" altLang="ja-JP" sz="1400" dirty="0"/>
                        <a:t>URL</a:t>
                      </a:r>
                      <a:endParaRPr kumimoji="1" lang="ja-JP" altLang="en-US" sz="1400"/>
                    </a:p>
                  </a:txBody>
                  <a:tcPr/>
                </a:tc>
                <a:tc>
                  <a:txBody>
                    <a:bodyPr/>
                    <a:lstStyle/>
                    <a:p>
                      <a:r>
                        <a:rPr kumimoji="1" lang="ja-JP" altLang="en-US" sz="1400"/>
                        <a:t>審査にあたる審査員が視聴できる動画</a:t>
                      </a:r>
                      <a:r>
                        <a:rPr kumimoji="1" lang="en-US" altLang="ja-JP" sz="1400" dirty="0"/>
                        <a:t>URL</a:t>
                      </a:r>
                      <a:endParaRPr kumimoji="1" lang="ja-JP" altLang="en-US" sz="1400"/>
                    </a:p>
                  </a:txBody>
                  <a:tcPr/>
                </a:tc>
                <a:extLst>
                  <a:ext uri="{0D108BD9-81ED-4DB2-BD59-A6C34878D82A}">
                    <a16:rowId xmlns:a16="http://schemas.microsoft.com/office/drawing/2014/main" val="818786835"/>
                  </a:ext>
                </a:extLst>
              </a:tr>
              <a:tr h="370840">
                <a:tc>
                  <a:txBody>
                    <a:bodyPr/>
                    <a:lstStyle/>
                    <a:p>
                      <a:r>
                        <a:rPr kumimoji="1" lang="ja-JP" altLang="en-US" sz="1400"/>
                        <a:t>スクリーンショット</a:t>
                      </a:r>
                    </a:p>
                  </a:txBody>
                  <a:tcPr/>
                </a:tc>
                <a:tc>
                  <a:txBody>
                    <a:bodyPr/>
                    <a:lstStyle/>
                    <a:p>
                      <a:r>
                        <a:rPr kumimoji="1" lang="en-US" altLang="ja-JP" sz="1400" dirty="0"/>
                        <a:t>※</a:t>
                      </a:r>
                      <a:r>
                        <a:rPr kumimoji="1" lang="ja-JP" altLang="en-US" sz="1400"/>
                        <a:t>添付ファイルとして提出</a:t>
                      </a:r>
                    </a:p>
                  </a:txBody>
                  <a:tcPr/>
                </a:tc>
                <a:extLst>
                  <a:ext uri="{0D108BD9-81ED-4DB2-BD59-A6C34878D82A}">
                    <a16:rowId xmlns:a16="http://schemas.microsoft.com/office/drawing/2014/main" val="3461086112"/>
                  </a:ext>
                </a:extLst>
              </a:tr>
              <a:tr h="370840">
                <a:tc>
                  <a:txBody>
                    <a:bodyPr/>
                    <a:lstStyle/>
                    <a:p>
                      <a:r>
                        <a:rPr kumimoji="1" lang="ja-JP" altLang="en-US" sz="1400"/>
                        <a:t>学校名</a:t>
                      </a:r>
                    </a:p>
                  </a:txBody>
                  <a:tcPr/>
                </a:tc>
                <a:tc>
                  <a:txBody>
                    <a:bodyPr/>
                    <a:lstStyle/>
                    <a:p>
                      <a:r>
                        <a:rPr kumimoji="1" lang="ja-JP" altLang="en-US" sz="1400"/>
                        <a:t>学校名</a:t>
                      </a:r>
                    </a:p>
                  </a:txBody>
                  <a:tcPr/>
                </a:tc>
                <a:extLst>
                  <a:ext uri="{0D108BD9-81ED-4DB2-BD59-A6C34878D82A}">
                    <a16:rowId xmlns:a16="http://schemas.microsoft.com/office/drawing/2014/main" val="3299462799"/>
                  </a:ext>
                </a:extLst>
              </a:tr>
              <a:tr h="370840">
                <a:tc>
                  <a:txBody>
                    <a:bodyPr/>
                    <a:lstStyle/>
                    <a:p>
                      <a:r>
                        <a:rPr kumimoji="1" lang="ja-JP" altLang="en-US" sz="1400"/>
                        <a:t>担当の先生</a:t>
                      </a:r>
                    </a:p>
                  </a:txBody>
                  <a:tcPr/>
                </a:tc>
                <a:tc>
                  <a:txBody>
                    <a:bodyPr/>
                    <a:lstStyle/>
                    <a:p>
                      <a:r>
                        <a:rPr kumimoji="1" lang="ja-JP" altLang="en-US" sz="1400"/>
                        <a:t>担当の先生の氏名</a:t>
                      </a:r>
                    </a:p>
                  </a:txBody>
                  <a:tcPr/>
                </a:tc>
                <a:extLst>
                  <a:ext uri="{0D108BD9-81ED-4DB2-BD59-A6C34878D82A}">
                    <a16:rowId xmlns:a16="http://schemas.microsoft.com/office/drawing/2014/main" val="2236687603"/>
                  </a:ext>
                </a:extLst>
              </a:tr>
            </a:tbl>
          </a:graphicData>
        </a:graphic>
      </p:graphicFrame>
      <p:sp>
        <p:nvSpPr>
          <p:cNvPr id="3" name="角丸四角形吹き出し 2">
            <a:extLst>
              <a:ext uri="{FF2B5EF4-FFF2-40B4-BE49-F238E27FC236}">
                <a16:creationId xmlns:a16="http://schemas.microsoft.com/office/drawing/2014/main" id="{1B0FA367-2630-3DBD-808A-434FC6289976}"/>
              </a:ext>
            </a:extLst>
          </p:cNvPr>
          <p:cNvSpPr/>
          <p:nvPr/>
        </p:nvSpPr>
        <p:spPr>
          <a:xfrm>
            <a:off x="6017079" y="5211232"/>
            <a:ext cx="2148092" cy="790113"/>
          </a:xfrm>
          <a:prstGeom prst="wedgeRoundRectCallout">
            <a:avLst>
              <a:gd name="adj1" fmla="val -33230"/>
              <a:gd name="adj2" fmla="val -40562"/>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400" dirty="0"/>
              <a:t>※</a:t>
            </a:r>
            <a:r>
              <a:rPr kumimoji="1" lang="ja-JP" altLang="en-US" sz="1400"/>
              <a:t>各項目の記入方法・形式は、エントリーシートに従ってください。</a:t>
            </a:r>
          </a:p>
        </p:txBody>
      </p:sp>
    </p:spTree>
    <p:extLst>
      <p:ext uri="{BB962C8B-B14F-4D97-AF65-F5344CB8AC3E}">
        <p14:creationId xmlns:p14="http://schemas.microsoft.com/office/powerpoint/2010/main" val="26306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18224-FC8D-EDFB-C49F-9E7DE6E1A764}"/>
              </a:ext>
            </a:extLst>
          </p:cNvPr>
          <p:cNvSpPr>
            <a:spLocks noGrp="1"/>
          </p:cNvSpPr>
          <p:nvPr>
            <p:ph type="title"/>
          </p:nvPr>
        </p:nvSpPr>
        <p:spPr/>
        <p:txBody>
          <a:bodyPr/>
          <a:lstStyle/>
          <a:p>
            <a:r>
              <a:rPr kumimoji="1" lang="ja-JP" altLang="en-US"/>
              <a:t>応募についての注意</a:t>
            </a:r>
            <a:r>
              <a:rPr kumimoji="1" lang="en-US" altLang="ja-JP" dirty="0"/>
              <a:t>①</a:t>
            </a:r>
            <a:endParaRPr kumimoji="1" lang="ja-JP" altLang="en-US"/>
          </a:p>
        </p:txBody>
      </p:sp>
      <p:sp>
        <p:nvSpPr>
          <p:cNvPr id="3" name="コンテンツ プレースホルダー 2">
            <a:extLst>
              <a:ext uri="{FF2B5EF4-FFF2-40B4-BE49-F238E27FC236}">
                <a16:creationId xmlns:a16="http://schemas.microsoft.com/office/drawing/2014/main" id="{DF184968-6F59-97F9-1069-FE8AC9662FE8}"/>
              </a:ext>
            </a:extLst>
          </p:cNvPr>
          <p:cNvSpPr>
            <a:spLocks noGrp="1"/>
          </p:cNvSpPr>
          <p:nvPr>
            <p:ph idx="1"/>
          </p:nvPr>
        </p:nvSpPr>
        <p:spPr>
          <a:xfrm>
            <a:off x="899592" y="1556549"/>
            <a:ext cx="7344816" cy="4280915"/>
          </a:xfrm>
        </p:spPr>
        <p:txBody>
          <a:bodyPr>
            <a:normAutofit fontScale="92500" lnSpcReduction="20000"/>
          </a:bodyPr>
          <a:lstStyle/>
          <a:p>
            <a:r>
              <a:rPr kumimoji="1" lang="en-US" altLang="ja-JP" dirty="0"/>
              <a:t>Web</a:t>
            </a:r>
            <a:r>
              <a:rPr kumimoji="1" lang="ja-JP" altLang="en-US"/>
              <a:t>アプリケーションを作り、エントリーシートを埋めれば、応募できます。</a:t>
            </a:r>
            <a:endParaRPr kumimoji="1" lang="en-US" altLang="ja-JP" dirty="0"/>
          </a:p>
          <a:p>
            <a:pPr lvl="1"/>
            <a:r>
              <a:rPr kumimoji="1" lang="en-US" altLang="ja-JP" dirty="0"/>
              <a:t>	※</a:t>
            </a:r>
            <a:r>
              <a:rPr kumimoji="1" lang="ja-JP" altLang="en-US"/>
              <a:t>本資料作成時点では、応募方法の詳細は未定です。</a:t>
            </a:r>
            <a:endParaRPr lang="en-US" altLang="ja-JP" dirty="0"/>
          </a:p>
          <a:p>
            <a:pPr lvl="1"/>
            <a:endParaRPr kumimoji="1" lang="en-US" altLang="ja-JP" dirty="0"/>
          </a:p>
          <a:p>
            <a:pPr lvl="1"/>
            <a:r>
              <a:rPr kumimoji="1" lang="ja-JP" altLang="en-US"/>
              <a:t>ただし、次の取り組みをお勧めします。</a:t>
            </a:r>
            <a:endParaRPr kumimoji="1" lang="en-US" altLang="ja-JP" dirty="0"/>
          </a:p>
          <a:p>
            <a:pPr marL="285750" lvl="1" indent="-285750">
              <a:buFont typeface="Arial" panose="020B0604020202020204" pitchFamily="34" charset="0"/>
              <a:buChar char="•"/>
            </a:pPr>
            <a:r>
              <a:rPr kumimoji="1" lang="ja-JP" altLang="en-US" b="1">
                <a:solidFill>
                  <a:srgbClr val="FF0000"/>
                </a:solidFill>
              </a:rPr>
              <a:t>スケジュール</a:t>
            </a:r>
            <a:r>
              <a:rPr kumimoji="1" lang="ja-JP" altLang="en-US"/>
              <a:t>（応募までの残り期間）を考えながら制作作業を進める</a:t>
            </a:r>
            <a:endParaRPr kumimoji="1" lang="en-US" altLang="ja-JP" dirty="0"/>
          </a:p>
          <a:p>
            <a:pPr marL="285750" lvl="1" indent="-285750">
              <a:buFont typeface="Arial" panose="020B0604020202020204" pitchFamily="34" charset="0"/>
              <a:buChar char="•"/>
            </a:pPr>
            <a:r>
              <a:rPr lang="ja-JP" altLang="en-US"/>
              <a:t>最終成果物（応募する</a:t>
            </a:r>
            <a:r>
              <a:rPr lang="en-US" altLang="ja-JP" dirty="0"/>
              <a:t>Web</a:t>
            </a:r>
            <a:r>
              <a:rPr lang="ja-JP" altLang="en-US"/>
              <a:t>アプリ）だけでなく、中間成果物を作る</a:t>
            </a:r>
            <a:endParaRPr lang="en-US" altLang="ja-JP" dirty="0"/>
          </a:p>
          <a:p>
            <a:pPr marL="285750" lvl="1" indent="-285750">
              <a:buFont typeface="Arial" panose="020B0604020202020204" pitchFamily="34" charset="0"/>
              <a:buChar char="•"/>
            </a:pPr>
            <a:r>
              <a:rPr lang="ja-JP" altLang="en-US" b="1">
                <a:solidFill>
                  <a:srgbClr val="FF0000"/>
                </a:solidFill>
              </a:rPr>
              <a:t>制作過程の取り組みの質</a:t>
            </a:r>
            <a:r>
              <a:rPr lang="ja-JP" altLang="en-US"/>
              <a:t>をチェックする</a:t>
            </a:r>
            <a:endParaRPr lang="en-US" altLang="ja-JP" dirty="0"/>
          </a:p>
          <a:p>
            <a:pPr marL="285750" lvl="1" indent="-285750">
              <a:buFont typeface="Arial" panose="020B0604020202020204" pitchFamily="34" charset="0"/>
              <a:buChar char="•"/>
            </a:pPr>
            <a:r>
              <a:rPr lang="ja-JP" altLang="en-US" b="1">
                <a:solidFill>
                  <a:srgbClr val="FF0000"/>
                </a:solidFill>
              </a:rPr>
              <a:t>制作途中のアプリ</a:t>
            </a:r>
            <a:r>
              <a:rPr lang="ja-JP" altLang="en-US"/>
              <a:t>（および中間成果物）</a:t>
            </a:r>
            <a:r>
              <a:rPr lang="ja-JP" altLang="en-US" b="1">
                <a:solidFill>
                  <a:srgbClr val="FF0000"/>
                </a:solidFill>
              </a:rPr>
              <a:t>の品質</a:t>
            </a:r>
            <a:r>
              <a:rPr lang="ja-JP" altLang="en-US"/>
              <a:t>をチェックする</a:t>
            </a:r>
            <a:endParaRPr lang="en-US" altLang="ja-JP" dirty="0"/>
          </a:p>
          <a:p>
            <a:pPr lvl="1"/>
            <a:endParaRPr kumimoji="1" lang="en-US" altLang="ja-JP" dirty="0"/>
          </a:p>
          <a:p>
            <a:r>
              <a:rPr kumimoji="1" lang="ja-JP" altLang="en-US"/>
              <a:t>本資料・ガイドラインで紹介する活動を行うと、エントリーシートを埋めながら制作を進められます。</a:t>
            </a:r>
          </a:p>
        </p:txBody>
      </p:sp>
    </p:spTree>
    <p:extLst>
      <p:ext uri="{BB962C8B-B14F-4D97-AF65-F5344CB8AC3E}">
        <p14:creationId xmlns:p14="http://schemas.microsoft.com/office/powerpoint/2010/main" val="52433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6988C4-0177-F903-614B-9C7DE8F95D73}"/>
              </a:ext>
            </a:extLst>
          </p:cNvPr>
          <p:cNvSpPr>
            <a:spLocks noGrp="1"/>
          </p:cNvSpPr>
          <p:nvPr>
            <p:ph type="title"/>
          </p:nvPr>
        </p:nvSpPr>
        <p:spPr/>
        <p:txBody>
          <a:bodyPr/>
          <a:lstStyle/>
          <a:p>
            <a:r>
              <a:rPr kumimoji="1" lang="ja-JP" altLang="en-US"/>
              <a:t>応募についての注意</a:t>
            </a:r>
            <a:r>
              <a:rPr lang="ja-JP" altLang="en-US"/>
              <a:t>②</a:t>
            </a:r>
            <a:endParaRPr kumimoji="1" lang="ja-JP" altLang="en-US"/>
          </a:p>
        </p:txBody>
      </p:sp>
      <p:sp>
        <p:nvSpPr>
          <p:cNvPr id="3" name="コンテンツ プレースホルダー 2">
            <a:extLst>
              <a:ext uri="{FF2B5EF4-FFF2-40B4-BE49-F238E27FC236}">
                <a16:creationId xmlns:a16="http://schemas.microsoft.com/office/drawing/2014/main" id="{38FCD8C8-BBFB-083A-98DE-35504C1939CD}"/>
              </a:ext>
            </a:extLst>
          </p:cNvPr>
          <p:cNvSpPr>
            <a:spLocks noGrp="1"/>
          </p:cNvSpPr>
          <p:nvPr>
            <p:ph idx="1"/>
          </p:nvPr>
        </p:nvSpPr>
        <p:spPr>
          <a:xfrm>
            <a:off x="899592" y="1416205"/>
            <a:ext cx="7344816" cy="4583151"/>
          </a:xfrm>
        </p:spPr>
        <p:txBody>
          <a:bodyPr>
            <a:normAutofit/>
          </a:bodyPr>
          <a:lstStyle/>
          <a:p>
            <a:r>
              <a:rPr kumimoji="1" lang="ja-JP" altLang="en-US"/>
              <a:t>プレゼン動画を制作し、審査員向けに公開する必要があります。</a:t>
            </a:r>
            <a:endParaRPr kumimoji="1" lang="en-US" altLang="ja-JP" dirty="0"/>
          </a:p>
          <a:p>
            <a:pPr marL="285750" lvl="1" indent="-285750">
              <a:buFont typeface="Arial" panose="020B0604020202020204" pitchFamily="34" charset="0"/>
              <a:buChar char="•"/>
            </a:pPr>
            <a:r>
              <a:rPr lang="ja-JP" altLang="en-US"/>
              <a:t>応募するアプリケーションとは別に、１８０秒以内のプレゼン動画（応募するアプリケーションの概要、アプリがユーザーにもたらす成果・効果を紹介する内容）を制作する必要があります。</a:t>
            </a:r>
            <a:endParaRPr lang="en-US" altLang="ja-JP" dirty="0"/>
          </a:p>
          <a:p>
            <a:pPr marL="285750" lvl="1" indent="-285750">
              <a:buFont typeface="Arial" panose="020B0604020202020204" pitchFamily="34" charset="0"/>
              <a:buChar char="•"/>
            </a:pPr>
            <a:r>
              <a:rPr lang="ja-JP" altLang="en-US"/>
              <a:t>審査員が視聴できるように公開する必要があります。</a:t>
            </a:r>
            <a:endParaRPr lang="en-US" altLang="ja-JP" dirty="0"/>
          </a:p>
          <a:p>
            <a:pPr marL="971550" lvl="2" indent="-285750">
              <a:buFont typeface="Arial" panose="020B0604020202020204" pitchFamily="34" charset="0"/>
              <a:buChar char="•"/>
            </a:pPr>
            <a:r>
              <a:rPr lang="ja-JP" altLang="en-US"/>
              <a:t>クラウドサービスのストレージや、動画配信サイトなどを用いてください。</a:t>
            </a:r>
            <a:endParaRPr lang="en-US" altLang="ja-JP" dirty="0"/>
          </a:p>
          <a:p>
            <a:pPr marL="971550" lvl="2" indent="-285750">
              <a:buFont typeface="Arial" panose="020B0604020202020204" pitchFamily="34" charset="0"/>
              <a:buChar char="•"/>
            </a:pPr>
            <a:r>
              <a:rPr lang="ja-JP" altLang="en-US"/>
              <a:t>全世界に公開する必要はありませんが、インターネット経由で審査員が視聴できる環境に公開してください。</a:t>
            </a:r>
            <a:endParaRPr lang="en-US" altLang="ja-JP" dirty="0"/>
          </a:p>
          <a:p>
            <a:pPr marL="971550" lvl="2" indent="-285750">
              <a:buFont typeface="Arial" panose="020B0604020202020204" pitchFamily="34" charset="0"/>
              <a:buChar char="•"/>
            </a:pPr>
            <a:r>
              <a:rPr lang="ja-JP" altLang="en-US"/>
              <a:t>具体的な公開方法については、ご相談ください。</a:t>
            </a:r>
            <a:endParaRPr lang="en-US" altLang="ja-JP" dirty="0"/>
          </a:p>
        </p:txBody>
      </p:sp>
    </p:spTree>
    <p:extLst>
      <p:ext uri="{BB962C8B-B14F-4D97-AF65-F5344CB8AC3E}">
        <p14:creationId xmlns:p14="http://schemas.microsoft.com/office/powerpoint/2010/main" val="1089324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D3A7A48-5722-B67F-0585-2E7B19EA330C}"/>
              </a:ext>
            </a:extLst>
          </p:cNvPr>
          <p:cNvSpPr>
            <a:spLocks noGrp="1"/>
          </p:cNvSpPr>
          <p:nvPr>
            <p:ph type="ctrTitle"/>
          </p:nvPr>
        </p:nvSpPr>
        <p:spPr/>
        <p:txBody>
          <a:bodyPr/>
          <a:lstStyle/>
          <a:p>
            <a:r>
              <a:rPr lang="ja-JP" altLang="en-US"/>
              <a:t>ガイドライン</a:t>
            </a:r>
          </a:p>
        </p:txBody>
      </p:sp>
      <p:sp>
        <p:nvSpPr>
          <p:cNvPr id="5" name="字幕 4">
            <a:extLst>
              <a:ext uri="{FF2B5EF4-FFF2-40B4-BE49-F238E27FC236}">
                <a16:creationId xmlns:a16="http://schemas.microsoft.com/office/drawing/2014/main" id="{B7689983-955C-CC80-D3FF-28C4E579605D}"/>
              </a:ext>
            </a:extLst>
          </p:cNvPr>
          <p:cNvSpPr>
            <a:spLocks noGrp="1"/>
          </p:cNvSpPr>
          <p:nvPr>
            <p:ph type="subTitle" idx="1"/>
          </p:nvPr>
        </p:nvSpPr>
        <p:spPr/>
        <p:txBody>
          <a:bodyPr/>
          <a:lstStyle/>
          <a:p>
            <a:r>
              <a:rPr lang="ja-JP" altLang="en-US"/>
              <a:t>各級編　学習と制作の進め方</a:t>
            </a:r>
          </a:p>
        </p:txBody>
      </p:sp>
    </p:spTree>
    <p:extLst>
      <p:ext uri="{BB962C8B-B14F-4D97-AF65-F5344CB8AC3E}">
        <p14:creationId xmlns:p14="http://schemas.microsoft.com/office/powerpoint/2010/main" val="3483730517"/>
      </p:ext>
    </p:extLst>
  </p:cSld>
  <p:clrMapOvr>
    <a:masterClrMapping/>
  </p:clrMapOvr>
</p:sld>
</file>

<file path=ppt/theme/theme1.xml><?xml version="1.0" encoding="utf-8"?>
<a:theme xmlns:a="http://schemas.openxmlformats.org/drawingml/2006/main" name="Monaca">
  <a:themeElements>
    <a:clrScheme name="ユーザー定義 1">
      <a:dk1>
        <a:srgbClr val="000000"/>
      </a:dk1>
      <a:lt1>
        <a:srgbClr val="FFFFFF"/>
      </a:lt1>
      <a:dk2>
        <a:srgbClr val="FFFFFF"/>
      </a:dk2>
      <a:lt2>
        <a:srgbClr val="FFFFFF"/>
      </a:lt2>
      <a:accent1>
        <a:srgbClr val="0061B1"/>
      </a:accent1>
      <a:accent2>
        <a:srgbClr val="C0504D"/>
      </a:accent2>
      <a:accent3>
        <a:srgbClr val="9BBB59"/>
      </a:accent3>
      <a:accent4>
        <a:srgbClr val="8064A2"/>
      </a:accent4>
      <a:accent5>
        <a:srgbClr val="000000"/>
      </a:accent5>
      <a:accent6>
        <a:srgbClr val="F79646"/>
      </a:accent6>
      <a:hlink>
        <a:srgbClr val="0061B1"/>
      </a:hlink>
      <a:folHlink>
        <a:srgbClr val="800080"/>
      </a:folHlink>
    </a:clrScheme>
    <a:fontScheme name="UD教科書">
      <a:majorFont>
        <a:latin typeface="UD デジタル 教科書体 NK-B"/>
        <a:ea typeface="UD デジタル 教科書体 NK-B"/>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normAutofit/>
      </a:bodyPr>
      <a:lstStyle>
        <a:defPPr>
          <a:defRPr sz="2400" dirty="0" smtClean="0">
            <a:latin typeface="+mn-lt"/>
          </a:defRPr>
        </a:defPPr>
      </a:lstStyle>
    </a:txDef>
  </a:objectDefaults>
  <a:extraClrSchemeLst/>
  <a:extLst>
    <a:ext uri="{05A4C25C-085E-4340-85A3-A5531E510DB2}">
      <thm15:themeFamily xmlns:thm15="http://schemas.microsoft.com/office/thememl/2012/main" name="JavaScriptプログラミング入門_202106_井澤版" id="{58E8BBAF-7E4E-6747-9393-9D080C8D6A9B}" vid="{E3C724B4-8BA6-4E44-856F-D0D39C8C9E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Monaca</Template>
  <TotalTime>2668</TotalTime>
  <Words>1002</Words>
  <Application>Microsoft Macintosh PowerPoint</Application>
  <PresentationFormat>画面に合わせる (4:3)</PresentationFormat>
  <Paragraphs>119</Paragraphs>
  <Slides>12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Migu 1M</vt:lpstr>
      <vt:lpstr>UD デジタル 教科書体 NK-B</vt:lpstr>
      <vt:lpstr>UD デジタル 教科書体 NK-R</vt:lpstr>
      <vt:lpstr>Arial</vt:lpstr>
      <vt:lpstr>Calibri</vt:lpstr>
      <vt:lpstr>Monaca</vt:lpstr>
      <vt:lpstr>全国商業高校Webアプリコンテスト  コンテストに応募する作品制作のための学習計画案 　 〜学習活動と成果物〜</vt:lpstr>
      <vt:lpstr>本資料の目的</vt:lpstr>
      <vt:lpstr>目次</vt:lpstr>
      <vt:lpstr>応募するときに必要になるもの</vt:lpstr>
      <vt:lpstr>応募の時期・方法</vt:lpstr>
      <vt:lpstr>エントリーシートに記入する項目</vt:lpstr>
      <vt:lpstr>応募についての注意①</vt:lpstr>
      <vt:lpstr>応募についての注意②</vt:lpstr>
      <vt:lpstr>ガイドライン</vt:lpstr>
      <vt:lpstr>各級編のガイドラインの記載事項</vt:lpstr>
      <vt:lpstr>各級編 学習と制作の進め方</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全国商業高校Webアプリコンテスト 参加校向けガイドライン  　コンテストに応募する作品制作のための 学習活動と成果物</dc:title>
  <dc:creator>Tetsuya Izawa</dc:creator>
  <cp:lastModifiedBy>Tetsuya Izawa</cp:lastModifiedBy>
  <cp:revision>24</cp:revision>
  <dcterms:created xsi:type="dcterms:W3CDTF">2023-04-20T05:23:55Z</dcterms:created>
  <dcterms:modified xsi:type="dcterms:W3CDTF">2023-06-20T00:44:46Z</dcterms:modified>
</cp:coreProperties>
</file>