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1"/>
  </p:sldMasterIdLst>
  <p:notesMasterIdLst>
    <p:notesMasterId r:id="rId53"/>
  </p:notesMasterIdLst>
  <p:sldIdLst>
    <p:sldId id="843" r:id="rId2"/>
    <p:sldId id="844" r:id="rId3"/>
    <p:sldId id="845" r:id="rId4"/>
    <p:sldId id="846" r:id="rId5"/>
    <p:sldId id="893" r:id="rId6"/>
    <p:sldId id="847" r:id="rId7"/>
    <p:sldId id="849" r:id="rId8"/>
    <p:sldId id="867" r:id="rId9"/>
    <p:sldId id="850" r:id="rId10"/>
    <p:sldId id="853" r:id="rId11"/>
    <p:sldId id="861" r:id="rId12"/>
    <p:sldId id="855" r:id="rId13"/>
    <p:sldId id="854" r:id="rId14"/>
    <p:sldId id="865" r:id="rId15"/>
    <p:sldId id="878" r:id="rId16"/>
    <p:sldId id="851" r:id="rId17"/>
    <p:sldId id="856" r:id="rId18"/>
    <p:sldId id="857" r:id="rId19"/>
    <p:sldId id="858" r:id="rId20"/>
    <p:sldId id="862" r:id="rId21"/>
    <p:sldId id="852" r:id="rId22"/>
    <p:sldId id="866" r:id="rId23"/>
    <p:sldId id="859" r:id="rId24"/>
    <p:sldId id="868" r:id="rId25"/>
    <p:sldId id="869" r:id="rId26"/>
    <p:sldId id="860" r:id="rId27"/>
    <p:sldId id="863" r:id="rId28"/>
    <p:sldId id="875" r:id="rId29"/>
    <p:sldId id="864" r:id="rId30"/>
    <p:sldId id="888" r:id="rId31"/>
    <p:sldId id="876" r:id="rId32"/>
    <p:sldId id="889" r:id="rId33"/>
    <p:sldId id="886" r:id="rId34"/>
    <p:sldId id="890" r:id="rId35"/>
    <p:sldId id="887" r:id="rId36"/>
    <p:sldId id="877" r:id="rId37"/>
    <p:sldId id="848" r:id="rId38"/>
    <p:sldId id="879" r:id="rId39"/>
    <p:sldId id="871" r:id="rId40"/>
    <p:sldId id="873" r:id="rId41"/>
    <p:sldId id="870" r:id="rId42"/>
    <p:sldId id="872" r:id="rId43"/>
    <p:sldId id="874" r:id="rId44"/>
    <p:sldId id="880" r:id="rId45"/>
    <p:sldId id="881" r:id="rId46"/>
    <p:sldId id="882" r:id="rId47"/>
    <p:sldId id="883" r:id="rId48"/>
    <p:sldId id="884" r:id="rId49"/>
    <p:sldId id="885" r:id="rId50"/>
    <p:sldId id="892" r:id="rId51"/>
    <p:sldId id="891" r:id="rId52"/>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関係データベース: データベースを作ってみよう" id="{00A5E4F4-6267-9F44-ADBE-E7CEB7C05098}">
          <p14:sldIdLst>
            <p14:sldId id="843"/>
            <p14:sldId id="844"/>
            <p14:sldId id="845"/>
            <p14:sldId id="846"/>
            <p14:sldId id="893"/>
          </p14:sldIdLst>
        </p14:section>
        <p14:section name="持っている本のデータを整理する" id="{1A573CC8-E622-8D48-A313-F75314289FEB}">
          <p14:sldIdLst>
            <p14:sldId id="847"/>
            <p14:sldId id="849"/>
            <p14:sldId id="867"/>
            <p14:sldId id="850"/>
            <p14:sldId id="853"/>
            <p14:sldId id="861"/>
            <p14:sldId id="855"/>
            <p14:sldId id="854"/>
            <p14:sldId id="865"/>
            <p14:sldId id="878"/>
            <p14:sldId id="851"/>
            <p14:sldId id="856"/>
            <p14:sldId id="857"/>
            <p14:sldId id="858"/>
            <p14:sldId id="862"/>
            <p14:sldId id="852"/>
            <p14:sldId id="866"/>
            <p14:sldId id="859"/>
            <p14:sldId id="868"/>
            <p14:sldId id="869"/>
            <p14:sldId id="860"/>
            <p14:sldId id="863"/>
          </p14:sldIdLst>
        </p14:section>
        <p14:section name="表を分ける理由" id="{B69B5386-1E3C-4E47-B5A0-C3FA61FE3EA0}">
          <p14:sldIdLst>
            <p14:sldId id="875"/>
            <p14:sldId id="864"/>
            <p14:sldId id="888"/>
            <p14:sldId id="876"/>
            <p14:sldId id="889"/>
            <p14:sldId id="886"/>
            <p14:sldId id="890"/>
            <p14:sldId id="887"/>
            <p14:sldId id="877"/>
          </p14:sldIdLst>
        </p14:section>
        <p14:section name="補足:関係の正規化" id="{9005D39D-BD1B-0945-BDD1-555CBDC2EA6D}">
          <p14:sldIdLst>
            <p14:sldId id="848"/>
            <p14:sldId id="879"/>
            <p14:sldId id="871"/>
            <p14:sldId id="873"/>
            <p14:sldId id="870"/>
            <p14:sldId id="872"/>
            <p14:sldId id="874"/>
            <p14:sldId id="880"/>
          </p14:sldIdLst>
        </p14:section>
        <p14:section name="関係論理演算" id="{FF6A56EF-DAF2-FB40-84D4-9948B845F717}">
          <p14:sldIdLst>
            <p14:sldId id="881"/>
            <p14:sldId id="882"/>
            <p14:sldId id="883"/>
            <p14:sldId id="884"/>
            <p14:sldId id="885"/>
            <p14:sldId id="892"/>
            <p14:sldId id="89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A111915-BE36-4E01-A7E5-04B1672EAD32}" styleName="淡色スタイル 2 - アクセント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FECB4D8-DB02-4DC6-A0A2-4F2EBAE1DC90}" styleName="中間スタイル 1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9726"/>
    <p:restoredTop sz="62817"/>
  </p:normalViewPr>
  <p:slideViewPr>
    <p:cSldViewPr snapToGrid="0" snapToObjects="1">
      <p:cViewPr varScale="1">
        <p:scale>
          <a:sx n="75" d="100"/>
          <a:sy n="75" d="100"/>
        </p:scale>
        <p:origin x="1736"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AB16CA-6E84-944D-A731-0F99D557CA61}" type="datetimeFigureOut">
              <a:rPr kumimoji="1" lang="ja-JP" altLang="en-US" smtClean="0"/>
              <a:t>2022/12/1</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4D5621-901E-0E4E-9D59-6E4936CBC930}" type="slidenum">
              <a:rPr kumimoji="1" lang="ja-JP" altLang="en-US" smtClean="0"/>
              <a:t>‹#›</a:t>
            </a:fld>
            <a:endParaRPr kumimoji="1" lang="ja-JP" altLang="en-US"/>
          </a:p>
        </p:txBody>
      </p:sp>
    </p:spTree>
    <p:extLst>
      <p:ext uri="{BB962C8B-B14F-4D97-AF65-F5344CB8AC3E}">
        <p14:creationId xmlns:p14="http://schemas.microsoft.com/office/powerpoint/2010/main" val="328359008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20750" y="746125"/>
            <a:ext cx="4965700" cy="3725863"/>
          </a:xfrm>
        </p:spPr>
      </p:sp>
      <p:sp>
        <p:nvSpPr>
          <p:cNvPr id="3" name="ノート プレースホルダー 2"/>
          <p:cNvSpPr>
            <a:spLocks noGrp="1"/>
          </p:cNvSpPr>
          <p:nvPr>
            <p:ph type="body" idx="1"/>
          </p:nvPr>
        </p:nvSpPr>
        <p:spPr/>
        <p:txBody>
          <a:bodyPr/>
          <a:lstStyle/>
          <a:p>
            <a:r>
              <a:rPr kumimoji="1" lang="ja-JP" altLang="en-US"/>
              <a:t>多くの情報システムでは、データを管理するためにデータベースが使われます。</a:t>
            </a:r>
            <a:endParaRPr kumimoji="1" lang="en-US" altLang="ja-JP" dirty="0"/>
          </a:p>
          <a:p>
            <a:r>
              <a:rPr kumimoji="1" lang="ja-JP" altLang="en-US"/>
              <a:t>データベースにはさまざまな種類があります。中でも、現在多く使われているのが、関係データベースです。</a:t>
            </a:r>
            <a:endParaRPr kumimoji="1" lang="en-US" altLang="ja-JP" dirty="0"/>
          </a:p>
          <a:p>
            <a:endParaRPr kumimoji="1" lang="en-US" altLang="ja-JP" dirty="0"/>
          </a:p>
          <a:p>
            <a:r>
              <a:rPr kumimoji="1" lang="ja-JP" altLang="en-US"/>
              <a:t>関係データベースは、データを表のかたちで記録・管理します。</a:t>
            </a:r>
            <a:endParaRPr kumimoji="1" lang="en-US" altLang="ja-JP" dirty="0"/>
          </a:p>
          <a:p>
            <a:endParaRPr kumimoji="1" lang="en-US" altLang="ja-JP" dirty="0"/>
          </a:p>
          <a:p>
            <a:r>
              <a:rPr kumimoji="1" lang="ja-JP" altLang="en-US"/>
              <a:t>この教材では、関係データベースの考え方を学びます。</a:t>
            </a:r>
            <a:endParaRPr kumimoji="1" lang="ja-JP" altLang="en-US" dirty="0"/>
          </a:p>
        </p:txBody>
      </p:sp>
      <p:sp>
        <p:nvSpPr>
          <p:cNvPr id="4" name="スライド番号プレースホルダー 3"/>
          <p:cNvSpPr>
            <a:spLocks noGrp="1"/>
          </p:cNvSpPr>
          <p:nvPr>
            <p:ph type="sldNum" sz="quarter" idx="10"/>
          </p:nvPr>
        </p:nvSpPr>
        <p:spPr/>
        <p:txBody>
          <a:bodyPr/>
          <a:lstStyle/>
          <a:p>
            <a:fld id="{179B85AA-7511-8545-942A-E7FA4F62E620}" type="slidenum">
              <a:rPr kumimoji="1" lang="ja-JP" altLang="en-US" smtClean="0"/>
              <a:t>1</a:t>
            </a:fld>
            <a:endParaRPr kumimoji="1" lang="ja-JP" altLang="en-US"/>
          </a:p>
        </p:txBody>
      </p:sp>
    </p:spTree>
    <p:extLst>
      <p:ext uri="{BB962C8B-B14F-4D97-AF65-F5344CB8AC3E}">
        <p14:creationId xmlns:p14="http://schemas.microsoft.com/office/powerpoint/2010/main" val="19484904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表の中の列について、少し整理してみましょう。</a:t>
            </a:r>
            <a:endParaRPr kumimoji="1" lang="en-US" altLang="ja-JP" dirty="0"/>
          </a:p>
          <a:p>
            <a:endParaRPr kumimoji="1" lang="en-US" altLang="ja-JP" dirty="0"/>
          </a:p>
          <a:p>
            <a:r>
              <a:rPr kumimoji="1" lang="ja-JP" altLang="en-US"/>
              <a:t>「本のタイトル」という列があります。</a:t>
            </a:r>
            <a:endParaRPr kumimoji="1" lang="en-US" altLang="ja-JP" dirty="0"/>
          </a:p>
          <a:p>
            <a:endParaRPr kumimoji="1" lang="en-US" altLang="ja-JP" dirty="0"/>
          </a:p>
          <a:p>
            <a:r>
              <a:rPr kumimoji="1" lang="ja-JP" altLang="en-US"/>
              <a:t>例のデータの中に、</a:t>
            </a:r>
            <a:r>
              <a:rPr kumimoji="1" lang="en-US" altLang="ja-JP" dirty="0"/>
              <a:t>『</a:t>
            </a:r>
            <a:r>
              <a:rPr kumimoji="1" lang="ja-JP" altLang="en-US"/>
              <a:t>シャーロック・ホームズの冒険</a:t>
            </a:r>
            <a:r>
              <a:rPr kumimoji="1" lang="en-US" altLang="ja-JP" dirty="0"/>
              <a:t>』</a:t>
            </a:r>
            <a:r>
              <a:rPr kumimoji="1" lang="ja-JP" altLang="en-US"/>
              <a:t>がありますが、これはよく知られた古典で、文庫版だけでも複数の出版社が出版しています。</a:t>
            </a:r>
            <a:endParaRPr kumimoji="1" lang="en-US" altLang="ja-JP" dirty="0"/>
          </a:p>
          <a:p>
            <a:r>
              <a:rPr kumimoji="1" lang="ja-JP" altLang="en-US"/>
              <a:t>タイトルだけでは、どこの出版社のどの本なのか、分かりません。</a:t>
            </a:r>
            <a:endParaRPr kumimoji="1" lang="en-US" altLang="ja-JP" dirty="0"/>
          </a:p>
          <a:p>
            <a:endParaRPr kumimoji="1" lang="en-US" altLang="ja-JP" dirty="0"/>
          </a:p>
          <a:p>
            <a:r>
              <a:rPr kumimoji="1" lang="ja-JP" altLang="en-US"/>
              <a:t>データベースの中で、自分の持っている本が、どこの出版社から出ている、どの種類の本なのか分かるようにしておきたい場合、</a:t>
            </a:r>
            <a:endParaRPr kumimoji="1" lang="en-US" altLang="ja-JP" dirty="0"/>
          </a:p>
          <a:p>
            <a:r>
              <a:rPr kumimoji="1" lang="ja-JP" altLang="en-US"/>
              <a:t>タイトルだけを記録しておくのでは、十分ではない、ということになります。</a:t>
            </a:r>
            <a:endParaRPr kumimoji="1" lang="en-US" altLang="ja-JP" dirty="0"/>
          </a:p>
          <a:p>
            <a:endParaRPr kumimoji="1" lang="en-US" altLang="ja-JP" dirty="0"/>
          </a:p>
          <a:p>
            <a:r>
              <a:rPr kumimoji="1" lang="ja-JP" altLang="en-US"/>
              <a:t>そんなとき、役に立つのが、</a:t>
            </a:r>
            <a:r>
              <a:rPr kumimoji="1" lang="en-US" altLang="ja-JP" dirty="0"/>
              <a:t>ISBN</a:t>
            </a:r>
            <a:r>
              <a:rPr kumimoji="1" lang="ja-JP" altLang="en-US"/>
              <a:t>です。これは国際標準図書番号といい、書籍や資料を識別できるように考えられた番号システムの一種です。</a:t>
            </a:r>
            <a:endParaRPr kumimoji="1" lang="en-US" altLang="ja-JP" dirty="0"/>
          </a:p>
          <a:p>
            <a:r>
              <a:rPr kumimoji="1" lang="ja-JP" altLang="en-US"/>
              <a:t>同じ出版社の本でも、紙の書籍版と、電子書籍版では</a:t>
            </a:r>
            <a:r>
              <a:rPr kumimoji="1" lang="en-US" altLang="ja-JP" dirty="0"/>
              <a:t>ISBN</a:t>
            </a:r>
            <a:r>
              <a:rPr kumimoji="1" lang="ja-JP" altLang="en-US"/>
              <a:t>の値が違うようになっています。</a:t>
            </a:r>
            <a:endParaRPr kumimoji="1" lang="en-US" altLang="ja-JP" dirty="0"/>
          </a:p>
          <a:p>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a:t>書店で購入できる本には、この</a:t>
            </a:r>
            <a:r>
              <a:rPr kumimoji="1" lang="en-US" altLang="ja-JP" dirty="0"/>
              <a:t>ISBN</a:t>
            </a:r>
            <a:r>
              <a:rPr kumimoji="1" lang="ja-JP" altLang="en-US"/>
              <a:t>の値が割り当てられているので、本についている</a:t>
            </a:r>
            <a:r>
              <a:rPr kumimoji="1" lang="en-US" altLang="ja-JP" dirty="0"/>
              <a:t>ISBN</a:t>
            </a:r>
            <a:r>
              <a:rPr kumimoji="1" lang="ja-JP" altLang="en-US"/>
              <a:t>を記録しておけば、どの出版社のどの本なのかが、１つに決まります。</a:t>
            </a:r>
            <a:endParaRPr kumimoji="1" lang="en-US" altLang="ja-JP" dirty="0"/>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10</a:t>
            </a:fld>
            <a:endParaRPr kumimoji="1" lang="ja-JP" altLang="en-US"/>
          </a:p>
        </p:txBody>
      </p:sp>
    </p:spTree>
    <p:extLst>
      <p:ext uri="{BB962C8B-B14F-4D97-AF65-F5344CB8AC3E}">
        <p14:creationId xmlns:p14="http://schemas.microsoft.com/office/powerpoint/2010/main" val="36587602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それから、持っている本に自分の中での番号をふることにしましょう。</a:t>
            </a:r>
            <a:endParaRPr kumimoji="1" lang="en-US" altLang="ja-JP" dirty="0"/>
          </a:p>
          <a:p>
            <a:endParaRPr kumimoji="1" lang="en-US" altLang="ja-JP" dirty="0"/>
          </a:p>
          <a:p>
            <a:r>
              <a:rPr kumimoji="1" lang="ja-JP" altLang="en-US"/>
              <a:t>これは何かの順位や順番を表す値ではありません。</a:t>
            </a:r>
            <a:endParaRPr kumimoji="1" lang="en-US" altLang="ja-JP" dirty="0"/>
          </a:p>
          <a:p>
            <a:endParaRPr kumimoji="1" lang="en-US" altLang="ja-JP" dirty="0"/>
          </a:p>
          <a:p>
            <a:r>
              <a:rPr kumimoji="1" lang="ja-JP" altLang="en-US"/>
              <a:t>学生番号や、マイナンバーが、ただ区別のためにつけられた番号であって、何かの順位や順番を表しているのではないのと同じように、</a:t>
            </a:r>
            <a:endParaRPr kumimoji="1" lang="en-US" altLang="ja-JP" dirty="0"/>
          </a:p>
          <a:p>
            <a:r>
              <a:rPr kumimoji="1" lang="ja-JP" altLang="en-US"/>
              <a:t>本にも区別のために番号をつけてみよう、という考え方です。</a:t>
            </a:r>
            <a:endParaRPr kumimoji="1" lang="en-US" altLang="ja-JP" dirty="0"/>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11</a:t>
            </a:fld>
            <a:endParaRPr kumimoji="1" lang="ja-JP" altLang="en-US"/>
          </a:p>
        </p:txBody>
      </p:sp>
    </p:spTree>
    <p:extLst>
      <p:ext uri="{BB962C8B-B14F-4D97-AF65-F5344CB8AC3E}">
        <p14:creationId xmlns:p14="http://schemas.microsoft.com/office/powerpoint/2010/main" val="10370341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最初の表に、蔵書番号と、</a:t>
            </a:r>
            <a:r>
              <a:rPr kumimoji="1" lang="en-US" altLang="ja-JP" dirty="0"/>
              <a:t>ISBN</a:t>
            </a:r>
            <a:r>
              <a:rPr kumimoji="1" lang="ja-JP" altLang="en-US"/>
              <a:t>の列を追加してみました。他の列は変更していません。</a:t>
            </a:r>
            <a:endParaRPr kumimoji="1" lang="en-US" altLang="ja-JP" dirty="0"/>
          </a:p>
          <a:p>
            <a:endParaRPr kumimoji="1" lang="en-US" altLang="ja-JP" dirty="0"/>
          </a:p>
          <a:p>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a:t>次に、著者の列を見てみましょう。</a:t>
            </a:r>
          </a:p>
          <a:p>
            <a:r>
              <a:rPr kumimoji="1" lang="ja-JP" altLang="en-US"/>
              <a:t>本にもよりますが、１つの著者の列の中に、</a:t>
            </a:r>
            <a:r>
              <a:rPr kumimoji="1" lang="en-US" altLang="ja-JP" dirty="0"/>
              <a:t>2</a:t>
            </a:r>
            <a:r>
              <a:rPr kumimoji="1" lang="ja-JP" altLang="en-US"/>
              <a:t>人の名前が書いてあるデータがあります。</a:t>
            </a:r>
            <a:endParaRPr kumimoji="1" lang="en-US" altLang="ja-JP" dirty="0"/>
          </a:p>
          <a:p>
            <a:endParaRPr kumimoji="1" lang="en-US" altLang="ja-JP" dirty="0"/>
          </a:p>
          <a:p>
            <a:r>
              <a:rPr kumimoji="1" lang="en-US" altLang="ja-JP" dirty="0"/>
              <a:t>『</a:t>
            </a:r>
            <a:r>
              <a:rPr kumimoji="1" lang="ja-JP" altLang="en-US"/>
              <a:t>ホームズ</a:t>
            </a:r>
            <a:r>
              <a:rPr kumimoji="1" lang="en-US" altLang="ja-JP" dirty="0"/>
              <a:t>』</a:t>
            </a:r>
            <a:r>
              <a:rPr kumimoji="1" lang="ja-JP" altLang="en-US"/>
              <a:t>の本では、もとの本を書いた著者と、翻訳者の名前が記録されています。</a:t>
            </a:r>
            <a:endParaRPr kumimoji="1" lang="en-US" altLang="ja-JP" dirty="0"/>
          </a:p>
          <a:p>
            <a:endParaRPr kumimoji="1" lang="en-US" altLang="ja-JP" dirty="0"/>
          </a:p>
          <a:p>
            <a:r>
              <a:rPr kumimoji="1" lang="en-US" altLang="ja-JP" dirty="0"/>
              <a:t>『</a:t>
            </a:r>
            <a:r>
              <a:rPr kumimoji="1" lang="ja-JP" altLang="en-US"/>
              <a:t>古文</a:t>
            </a:r>
            <a:r>
              <a:rPr kumimoji="1" lang="en-US" altLang="ja-JP" dirty="0"/>
              <a:t>』</a:t>
            </a:r>
            <a:r>
              <a:rPr kumimoji="1" lang="ja-JP" altLang="en-US"/>
              <a:t>の本では、文章を書いた著者と、イラストレーターの名前が記録されています。</a:t>
            </a:r>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12</a:t>
            </a:fld>
            <a:endParaRPr kumimoji="1" lang="ja-JP" altLang="en-US"/>
          </a:p>
        </p:txBody>
      </p:sp>
    </p:spTree>
    <p:extLst>
      <p:ext uri="{BB962C8B-B14F-4D97-AF65-F5344CB8AC3E}">
        <p14:creationId xmlns:p14="http://schemas.microsoft.com/office/powerpoint/2010/main" val="19625897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本の著者は、</a:t>
            </a:r>
            <a:r>
              <a:rPr kumimoji="1" lang="en-US" altLang="ja-JP" dirty="0"/>
              <a:t>1</a:t>
            </a:r>
            <a:r>
              <a:rPr kumimoji="1" lang="ja-JP" altLang="en-US"/>
              <a:t>人の場合が多いですが、複数の人で書いた本もあります。</a:t>
            </a:r>
            <a:endParaRPr kumimoji="1" lang="en-US" altLang="ja-JP" dirty="0"/>
          </a:p>
          <a:p>
            <a:endParaRPr kumimoji="1" lang="en-US" altLang="ja-JP" dirty="0"/>
          </a:p>
          <a:p>
            <a:r>
              <a:rPr kumimoji="1" lang="ja-JP" altLang="en-US"/>
              <a:t>元の本を書いた原著者のほかに、翻訳者がいる場合もあります。</a:t>
            </a:r>
            <a:endParaRPr kumimoji="1" lang="en-US" altLang="ja-JP" dirty="0"/>
          </a:p>
          <a:p>
            <a:endParaRPr kumimoji="1" lang="en-US" altLang="ja-JP" dirty="0"/>
          </a:p>
          <a:p>
            <a:r>
              <a:rPr kumimoji="1" lang="ja-JP" altLang="en-US"/>
              <a:t>２人とは限らず、もっとたくさんの人で書いているケースもあるかもしれません。</a:t>
            </a:r>
            <a:endParaRPr kumimoji="1" lang="en-US" altLang="ja-JP" dirty="0"/>
          </a:p>
          <a:p>
            <a:endParaRPr kumimoji="1" lang="en-US" altLang="ja-JP" dirty="0"/>
          </a:p>
          <a:p>
            <a:r>
              <a:rPr kumimoji="1" lang="ja-JP" altLang="en-US"/>
              <a:t>１つの列に、複数の人の名前を書くとすると、書き方にルールを決めておく必要があります。</a:t>
            </a:r>
            <a:endParaRPr kumimoji="1" lang="en-US" altLang="ja-JP" dirty="0"/>
          </a:p>
          <a:p>
            <a:r>
              <a:rPr kumimoji="1" lang="ja-JP" altLang="en-US"/>
              <a:t>たとえば、どうやって名前どうしを区切るか、というようなことです。</a:t>
            </a:r>
            <a:endParaRPr kumimoji="1" lang="en-US" altLang="ja-JP" dirty="0"/>
          </a:p>
          <a:p>
            <a:r>
              <a:rPr kumimoji="1" lang="ja-JP" altLang="en-US"/>
              <a:t>うっかり区切り方を間違えると、どこまでが</a:t>
            </a:r>
            <a:r>
              <a:rPr kumimoji="1" lang="en-US" altLang="ja-JP" dirty="0"/>
              <a:t>1</a:t>
            </a:r>
            <a:r>
              <a:rPr kumimoji="1" lang="ja-JP" altLang="en-US"/>
              <a:t>人目の著者の名前で、どこからが</a:t>
            </a:r>
            <a:r>
              <a:rPr kumimoji="1" lang="en-US" altLang="ja-JP" dirty="0"/>
              <a:t>2</a:t>
            </a:r>
            <a:r>
              <a:rPr kumimoji="1" lang="ja-JP" altLang="en-US"/>
              <a:t>人目の名前なのか、分からなくなってしまうかもしれません。</a:t>
            </a:r>
            <a:endParaRPr kumimoji="1" lang="en-US" altLang="ja-JP" dirty="0"/>
          </a:p>
          <a:p>
            <a:endParaRPr kumimoji="1" lang="en-US" altLang="ja-JP" dirty="0"/>
          </a:p>
          <a:p>
            <a:r>
              <a:rPr kumimoji="1" lang="ja-JP" altLang="en-US"/>
              <a:t>複数の著者の名前を記録するのに、１つの列に複数の名前を書くのではないやり方は無いでしょうか？</a:t>
            </a:r>
            <a:endParaRPr kumimoji="1" lang="en-US" altLang="ja-JP" dirty="0"/>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13</a:t>
            </a:fld>
            <a:endParaRPr kumimoji="1" lang="ja-JP" altLang="en-US"/>
          </a:p>
        </p:txBody>
      </p:sp>
    </p:spTree>
    <p:extLst>
      <p:ext uri="{BB962C8B-B14F-4D97-AF65-F5344CB8AC3E}">
        <p14:creationId xmlns:p14="http://schemas.microsoft.com/office/powerpoint/2010/main" val="15563458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表の列を２列に増やしたらどうでしょうか？</a:t>
            </a:r>
            <a:endParaRPr kumimoji="1" lang="en-US" altLang="ja-JP" dirty="0"/>
          </a:p>
          <a:p>
            <a:endParaRPr kumimoji="1" lang="en-US" altLang="ja-JP" dirty="0"/>
          </a:p>
          <a:p>
            <a:r>
              <a:rPr kumimoji="1" lang="ja-JP" altLang="en-US"/>
              <a:t>世の中には、</a:t>
            </a:r>
            <a:r>
              <a:rPr kumimoji="1" lang="en-US" altLang="ja-JP" dirty="0"/>
              <a:t>3</a:t>
            </a:r>
            <a:r>
              <a:rPr kumimoji="1" lang="ja-JP" altLang="en-US"/>
              <a:t>人で書いている本もありますね。</a:t>
            </a:r>
            <a:endParaRPr kumimoji="1" lang="en-US" altLang="ja-JP" dirty="0"/>
          </a:p>
          <a:p>
            <a:endParaRPr kumimoji="1" lang="en-US" altLang="ja-JP" dirty="0"/>
          </a:p>
          <a:p>
            <a:r>
              <a:rPr kumimoji="1" lang="ja-JP" altLang="en-US"/>
              <a:t>では、どうしたらいいでしょうか？考えてみましょう。</a:t>
            </a:r>
            <a:endParaRPr kumimoji="1" lang="en-US" altLang="ja-JP" dirty="0"/>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14</a:t>
            </a:fld>
            <a:endParaRPr kumimoji="1" lang="ja-JP" altLang="en-US"/>
          </a:p>
        </p:txBody>
      </p:sp>
    </p:spTree>
    <p:extLst>
      <p:ext uri="{BB962C8B-B14F-4D97-AF65-F5344CB8AC3E}">
        <p14:creationId xmlns:p14="http://schemas.microsoft.com/office/powerpoint/2010/main" val="22388887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では３列にすればいいか、というと、教科書や、辞典のような本の場合、</a:t>
            </a:r>
            <a:r>
              <a:rPr kumimoji="1" lang="en-US" altLang="ja-JP" dirty="0"/>
              <a:t>10</a:t>
            </a:r>
            <a:r>
              <a:rPr kumimoji="1" lang="ja-JP" altLang="en-US"/>
              <a:t>人以上の大人数で書いているものもあります。</a:t>
            </a:r>
            <a:endParaRPr kumimoji="1" lang="en-US" altLang="ja-JP" dirty="0"/>
          </a:p>
          <a:p>
            <a:endParaRPr kumimoji="1" lang="en-US" altLang="ja-JP" dirty="0"/>
          </a:p>
          <a:p>
            <a:r>
              <a:rPr kumimoji="1" lang="ja-JP" altLang="en-US"/>
              <a:t>「たいがいの本は、</a:t>
            </a:r>
            <a:r>
              <a:rPr kumimoji="1" lang="en-US" altLang="ja-JP" dirty="0"/>
              <a:t>100</a:t>
            </a:r>
            <a:r>
              <a:rPr kumimoji="1" lang="ja-JP" altLang="en-US"/>
              <a:t>人より少ない人数で書かれているだろうから、１００列にしよう」ということで、</a:t>
            </a:r>
            <a:r>
              <a:rPr kumimoji="1" lang="en-US" altLang="ja-JP" dirty="0"/>
              <a:t>100</a:t>
            </a:r>
            <a:r>
              <a:rPr kumimoji="1" lang="ja-JP" altLang="en-US"/>
              <a:t>列にしたらどうでしょうか。</a:t>
            </a:r>
            <a:endParaRPr kumimoji="1" lang="en-US" altLang="ja-JP" dirty="0"/>
          </a:p>
          <a:p>
            <a:endParaRPr kumimoji="1" lang="en-US" altLang="ja-JP" dirty="0"/>
          </a:p>
          <a:p>
            <a:r>
              <a:rPr kumimoji="1" lang="ja-JP" altLang="en-US"/>
              <a:t>１００列あれば、著者の名前をきちんとそれぞれの列に分けて記録できそうですが、今度は、別の問題が出てきます。</a:t>
            </a:r>
            <a:endParaRPr kumimoji="1" lang="en-US" altLang="ja-JP" dirty="0"/>
          </a:p>
          <a:p>
            <a:endParaRPr kumimoji="1" lang="en-US" altLang="ja-JP" dirty="0"/>
          </a:p>
          <a:p>
            <a:r>
              <a:rPr kumimoji="1" lang="ja-JP" altLang="en-US"/>
              <a:t>表にムダな列ができてしまいます。</a:t>
            </a:r>
            <a:endParaRPr kumimoji="1" lang="en-US" altLang="ja-JP" dirty="0"/>
          </a:p>
          <a:p>
            <a:r>
              <a:rPr kumimoji="1" lang="ja-JP" altLang="en-US"/>
              <a:t>本の多くは、</a:t>
            </a:r>
            <a:r>
              <a:rPr kumimoji="1" lang="en-US" altLang="ja-JP" dirty="0"/>
              <a:t>1</a:t>
            </a:r>
            <a:r>
              <a:rPr kumimoji="1" lang="ja-JP" altLang="en-US"/>
              <a:t>人の著者が書いたものなので、他の</a:t>
            </a:r>
            <a:r>
              <a:rPr kumimoji="1" lang="en-US" altLang="ja-JP" dirty="0"/>
              <a:t>99</a:t>
            </a:r>
            <a:r>
              <a:rPr kumimoji="1" lang="ja-JP" altLang="en-US"/>
              <a:t>列は空になってしまうのです。</a:t>
            </a:r>
            <a:endParaRPr kumimoji="1" lang="en-US" altLang="ja-JP" dirty="0"/>
          </a:p>
          <a:p>
            <a:endParaRPr kumimoji="1" lang="en-US" altLang="ja-JP" dirty="0"/>
          </a:p>
          <a:p>
            <a:r>
              <a:rPr kumimoji="1" lang="ja-JP" altLang="en-US"/>
              <a:t>では、どんな解決策がよいでしょうか？</a:t>
            </a:r>
            <a:endParaRPr kumimoji="1" lang="en-US" altLang="ja-JP" dirty="0"/>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15</a:t>
            </a:fld>
            <a:endParaRPr kumimoji="1" lang="ja-JP" altLang="en-US"/>
          </a:p>
        </p:txBody>
      </p:sp>
    </p:spTree>
    <p:extLst>
      <p:ext uri="{BB962C8B-B14F-4D97-AF65-F5344CB8AC3E}">
        <p14:creationId xmlns:p14="http://schemas.microsoft.com/office/powerpoint/2010/main" val="38534772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解決策は、表を分けて、管理することです。</a:t>
            </a:r>
            <a:endParaRPr kumimoji="1" lang="en-US" altLang="ja-JP" dirty="0"/>
          </a:p>
          <a:p>
            <a:endParaRPr kumimoji="1" lang="en-US" altLang="ja-JP" dirty="0"/>
          </a:p>
          <a:p>
            <a:r>
              <a:rPr kumimoji="1" lang="ja-JP" altLang="en-US"/>
              <a:t>具体的には、蔵書を管理する蔵書表と、</a:t>
            </a:r>
            <a:endParaRPr kumimoji="1" lang="en-US" altLang="ja-JP" dirty="0"/>
          </a:p>
          <a:p>
            <a:r>
              <a:rPr kumimoji="1" lang="ja-JP" altLang="en-US"/>
              <a:t>蔵書と著者の関係を管理する蔵書・著者表に分けます。</a:t>
            </a:r>
            <a:endParaRPr kumimoji="1" lang="en-US" altLang="ja-JP" dirty="0"/>
          </a:p>
          <a:p>
            <a:endParaRPr kumimoji="1" lang="en-US" altLang="ja-JP" dirty="0"/>
          </a:p>
          <a:p>
            <a:r>
              <a:rPr kumimoji="1" lang="ja-JP" altLang="en-US"/>
              <a:t>蔵書・著者表には、蔵書番号の列を設けておきます。</a:t>
            </a:r>
            <a:endParaRPr kumimoji="1" lang="en-US" altLang="ja-JP" dirty="0"/>
          </a:p>
          <a:p>
            <a:r>
              <a:rPr kumimoji="1" lang="ja-JP" altLang="en-US"/>
              <a:t>蔵書表の蔵書番号を見て、蔵書・著者表を調べると、その本の著者が分かる仕組みです。たとえば、</a:t>
            </a:r>
            <a:r>
              <a:rPr kumimoji="1" lang="en-US" altLang="ja-JP" dirty="0"/>
              <a:t>『</a:t>
            </a:r>
            <a:r>
              <a:rPr kumimoji="1" lang="ja-JP" altLang="en-US"/>
              <a:t>ご冗談でしょう、ファインマンさん</a:t>
            </a:r>
            <a:r>
              <a:rPr kumimoji="1" lang="en-US" altLang="ja-JP" dirty="0"/>
              <a:t>』</a:t>
            </a:r>
            <a:r>
              <a:rPr kumimoji="1" lang="ja-JP" altLang="en-US"/>
              <a:t>の蔵書番号は５です。</a:t>
            </a:r>
            <a:endParaRPr kumimoji="1" lang="en-US" altLang="ja-JP" dirty="0"/>
          </a:p>
          <a:p>
            <a:r>
              <a:rPr kumimoji="1" lang="ja-JP" altLang="en-US"/>
              <a:t>蔵書・著者表で、蔵書番号５を調べると、</a:t>
            </a:r>
            <a:r>
              <a:rPr kumimoji="1" lang="en-US" altLang="ja-JP" dirty="0"/>
              <a:t>2</a:t>
            </a:r>
            <a:r>
              <a:rPr kumimoji="1" lang="ja-JP" altLang="en-US"/>
              <a:t>人の著者の名前が分かります。</a:t>
            </a:r>
            <a:endParaRPr kumimoji="1" lang="en-US" altLang="ja-JP" dirty="0"/>
          </a:p>
          <a:p>
            <a:endParaRPr kumimoji="1" lang="en-US" altLang="ja-JP" dirty="0"/>
          </a:p>
          <a:p>
            <a:r>
              <a:rPr kumimoji="1" lang="ja-JP" altLang="en-US"/>
              <a:t>こうすると、著者が何人いても大丈夫です。</a:t>
            </a:r>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16</a:t>
            </a:fld>
            <a:endParaRPr kumimoji="1" lang="ja-JP" altLang="en-US"/>
          </a:p>
        </p:txBody>
      </p:sp>
    </p:spTree>
    <p:extLst>
      <p:ext uri="{BB962C8B-B14F-4D97-AF65-F5344CB8AC3E}">
        <p14:creationId xmlns:p14="http://schemas.microsoft.com/office/powerpoint/2010/main" val="25234836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著者の名前の列と、一緒に「著者について」の列を分離して、別の表にしました。</a:t>
            </a:r>
            <a:endParaRPr kumimoji="1" lang="en-US" altLang="ja-JP" dirty="0"/>
          </a:p>
          <a:p>
            <a:endParaRPr kumimoji="1" lang="en-US" altLang="ja-JP" dirty="0"/>
          </a:p>
          <a:p>
            <a:r>
              <a:rPr kumimoji="1" lang="ja-JP" altLang="en-US"/>
              <a:t>その結果、１つの列には１つの値だけ記録するかたちにできました。</a:t>
            </a:r>
            <a:endParaRPr kumimoji="1" lang="en-US" altLang="ja-JP" dirty="0"/>
          </a:p>
          <a:p>
            <a:endParaRPr kumimoji="1" lang="en-US" altLang="ja-JP" dirty="0"/>
          </a:p>
          <a:p>
            <a:r>
              <a:rPr kumimoji="1" lang="ja-JP" altLang="en-US"/>
              <a:t>そのおかげで、値の区切りかたを心配する必要もなくなりましたし、</a:t>
            </a:r>
            <a:r>
              <a:rPr kumimoji="1" lang="en-US" altLang="ja-JP" dirty="0"/>
              <a:t>1</a:t>
            </a:r>
            <a:r>
              <a:rPr kumimoji="1" lang="ja-JP" altLang="en-US"/>
              <a:t>冊の本の著者が何人いても大丈夫になりました。</a:t>
            </a:r>
            <a:endParaRPr kumimoji="1" lang="en-US" altLang="ja-JP" dirty="0"/>
          </a:p>
          <a:p>
            <a:r>
              <a:rPr kumimoji="1" lang="ja-JP" altLang="en-US"/>
              <a:t>表の中に、空欄がたくさん出来る心配もなくなりました。</a:t>
            </a:r>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17</a:t>
            </a:fld>
            <a:endParaRPr kumimoji="1" lang="ja-JP" altLang="en-US"/>
          </a:p>
        </p:txBody>
      </p:sp>
    </p:spTree>
    <p:extLst>
      <p:ext uri="{BB962C8B-B14F-4D97-AF65-F5344CB8AC3E}">
        <p14:creationId xmlns:p14="http://schemas.microsoft.com/office/powerpoint/2010/main" val="26390370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ところで、「本について」の列も、１つの列に複数の値が入っています。</a:t>
            </a:r>
            <a:endParaRPr kumimoji="1" lang="en-US" altLang="ja-JP" dirty="0"/>
          </a:p>
          <a:p>
            <a:endParaRPr kumimoji="1" lang="en-US" altLang="ja-JP" dirty="0"/>
          </a:p>
          <a:p>
            <a:r>
              <a:rPr kumimoji="1" lang="ja-JP" altLang="en-US"/>
              <a:t>例に示しているのは、買ったときのメモと、読んでいるときのメモですが、読み終わった後のメモ、友達に貸したときのメモなど、どんどん増えそうです。</a:t>
            </a:r>
            <a:endParaRPr kumimoji="1" lang="en-US" altLang="ja-JP" dirty="0"/>
          </a:p>
          <a:p>
            <a:endParaRPr kumimoji="1" lang="en-US" altLang="ja-JP" dirty="0"/>
          </a:p>
          <a:p>
            <a:endParaRPr kumimoji="1" lang="en-US" altLang="ja-JP" dirty="0"/>
          </a:p>
          <a:p>
            <a:r>
              <a:rPr kumimoji="1" lang="ja-JP" altLang="en-US"/>
              <a:t>ここで、練習してみましょう。「本について」の列も、別の表に分けてみましょう。</a:t>
            </a:r>
            <a:endParaRPr kumimoji="1" lang="en-US" altLang="ja-JP" dirty="0"/>
          </a:p>
          <a:p>
            <a:r>
              <a:rPr kumimoji="1" lang="ja-JP" altLang="en-US"/>
              <a:t>表を分けるときは、もとの表の行から、分けた表の行を見つけられるようにする必要があります。</a:t>
            </a:r>
            <a:endParaRPr kumimoji="1" lang="en-US" altLang="ja-JP" dirty="0"/>
          </a:p>
          <a:p>
            <a:endParaRPr kumimoji="1" lang="en-US" altLang="ja-JP" dirty="0"/>
          </a:p>
          <a:p>
            <a:r>
              <a:rPr kumimoji="1" lang="ja-JP" altLang="en-US"/>
              <a:t>「本について」の列以外に、どの列を新しい表に含めなければいけないでしょうか？</a:t>
            </a:r>
            <a:endParaRPr kumimoji="1" lang="en-US" altLang="ja-JP" dirty="0"/>
          </a:p>
          <a:p>
            <a:r>
              <a:rPr kumimoji="1" lang="ja-JP" altLang="en-US"/>
              <a:t>考えてみましょう。</a:t>
            </a:r>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18</a:t>
            </a:fld>
            <a:endParaRPr kumimoji="1" lang="ja-JP" altLang="en-US"/>
          </a:p>
        </p:txBody>
      </p:sp>
    </p:spTree>
    <p:extLst>
      <p:ext uri="{BB962C8B-B14F-4D97-AF65-F5344CB8AC3E}">
        <p14:creationId xmlns:p14="http://schemas.microsoft.com/office/powerpoint/2010/main" val="3830505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解答例です。</a:t>
            </a:r>
            <a:endParaRPr kumimoji="1" lang="en-US" altLang="ja-JP" dirty="0"/>
          </a:p>
          <a:p>
            <a:endParaRPr kumimoji="1" lang="en-US" altLang="ja-JP" dirty="0"/>
          </a:p>
          <a:p>
            <a:r>
              <a:rPr kumimoji="1" lang="ja-JP" altLang="en-US"/>
              <a:t>蔵書表から、「本について」のメモの列を切り出しました。</a:t>
            </a:r>
            <a:endParaRPr kumimoji="1" lang="en-US" altLang="ja-JP" dirty="0"/>
          </a:p>
          <a:p>
            <a:endParaRPr kumimoji="1" lang="en-US" altLang="ja-JP" dirty="0"/>
          </a:p>
          <a:p>
            <a:r>
              <a:rPr kumimoji="1" lang="ja-JP" altLang="en-US"/>
              <a:t>新しく、「メモ表」という表を作りました。</a:t>
            </a:r>
            <a:endParaRPr kumimoji="1" lang="en-US" altLang="ja-JP" dirty="0"/>
          </a:p>
          <a:p>
            <a:r>
              <a:rPr kumimoji="1" lang="ja-JP" altLang="en-US"/>
              <a:t>蔵書表の行と関連つけられるように、「メモ表」には蔵書番号の列を付け足しました。</a:t>
            </a:r>
            <a:endParaRPr kumimoji="1" lang="en-US" altLang="ja-JP" dirty="0"/>
          </a:p>
          <a:p>
            <a:endParaRPr kumimoji="1" lang="en-US" altLang="ja-JP" dirty="0"/>
          </a:p>
          <a:p>
            <a:r>
              <a:rPr kumimoji="1" lang="ja-JP" altLang="en-US"/>
              <a:t>メモ表に追加する列は、</a:t>
            </a:r>
            <a:r>
              <a:rPr kumimoji="1" lang="en-US" altLang="ja-JP" dirty="0"/>
              <a:t>ISBN</a:t>
            </a:r>
            <a:r>
              <a:rPr kumimoji="1" lang="ja-JP" altLang="en-US"/>
              <a:t>の列でも良さそうですが、「自分の持ち物の本」という側面に注目して、解答例では「蔵書番号」にしました。</a:t>
            </a:r>
            <a:endParaRPr kumimoji="1" lang="en-US" altLang="ja-JP" dirty="0"/>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19</a:t>
            </a:fld>
            <a:endParaRPr kumimoji="1" lang="ja-JP" altLang="en-US"/>
          </a:p>
        </p:txBody>
      </p:sp>
    </p:spTree>
    <p:extLst>
      <p:ext uri="{BB962C8B-B14F-4D97-AF65-F5344CB8AC3E}">
        <p14:creationId xmlns:p14="http://schemas.microsoft.com/office/powerpoint/2010/main" val="39359886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例を使って、関係データベースを学びましょう。</a:t>
            </a:r>
            <a:endParaRPr kumimoji="1" lang="en-US" altLang="ja-JP" dirty="0"/>
          </a:p>
          <a:p>
            <a:endParaRPr kumimoji="1" lang="en-US" altLang="ja-JP" dirty="0"/>
          </a:p>
          <a:p>
            <a:r>
              <a:rPr kumimoji="1" lang="ja-JP" altLang="en-US"/>
              <a:t>今回は、「自分が集めているもの」を記録するデータベースを考えてみます。</a:t>
            </a:r>
            <a:endParaRPr kumimoji="1" lang="en-US" altLang="ja-JP" dirty="0"/>
          </a:p>
          <a:p>
            <a:r>
              <a:rPr kumimoji="1" lang="ja-JP" altLang="en-US"/>
              <a:t>例として、持っている本のデータを整理するデータベースを作ってみましょう。</a:t>
            </a:r>
            <a:endParaRPr kumimoji="1" lang="en-US" altLang="ja-JP" dirty="0"/>
          </a:p>
          <a:p>
            <a:endParaRPr kumimoji="1" lang="en-US" altLang="ja-JP" dirty="0"/>
          </a:p>
          <a:p>
            <a:r>
              <a:rPr kumimoji="1" lang="ja-JP" altLang="en-US"/>
              <a:t>最初に１つの表に、持っている本を記録します。</a:t>
            </a:r>
            <a:endParaRPr kumimoji="1" lang="en-US" altLang="ja-JP" dirty="0"/>
          </a:p>
          <a:p>
            <a:r>
              <a:rPr kumimoji="1" lang="ja-JP" altLang="en-US"/>
              <a:t>続いて、記録を管理しやすくするために、表の項目を整理したり、表を２つに分けたりしていきます。</a:t>
            </a:r>
            <a:endParaRPr kumimoji="1" lang="en-US" altLang="ja-JP" dirty="0"/>
          </a:p>
          <a:p>
            <a:endParaRPr kumimoji="1" lang="en-US" altLang="ja-JP" dirty="0"/>
          </a:p>
          <a:p>
            <a:r>
              <a:rPr kumimoji="1" lang="ja-JP" altLang="en-US"/>
              <a:t>そして、表を分けた理由を確認します。</a:t>
            </a:r>
            <a:endParaRPr kumimoji="1" lang="en-US" altLang="ja-JP" dirty="0"/>
          </a:p>
          <a:p>
            <a:endParaRPr kumimoji="1" lang="en-US" altLang="ja-JP" dirty="0"/>
          </a:p>
          <a:p>
            <a:r>
              <a:rPr kumimoji="1" lang="ja-JP" altLang="en-US"/>
              <a:t>補足として、関係データベースの考え方を、「正規化」というキーワードを用いて整理します。</a:t>
            </a:r>
            <a:endParaRPr kumimoji="1" lang="en-US" altLang="ja-JP" dirty="0"/>
          </a:p>
          <a:p>
            <a:r>
              <a:rPr kumimoji="1" lang="ja-JP" altLang="en-US"/>
              <a:t>非正規形、第一正規形、第二正規形、第三正規形などの用語は、ここで説明します。</a:t>
            </a:r>
            <a:endParaRPr kumimoji="1" lang="en-US" altLang="ja-JP" dirty="0"/>
          </a:p>
          <a:p>
            <a:endParaRPr kumimoji="1" lang="en-US" altLang="ja-JP" dirty="0"/>
          </a:p>
          <a:p>
            <a:r>
              <a:rPr kumimoji="1" lang="ja-JP" altLang="en-US"/>
              <a:t>最後に、「関係論理演算」と呼ばれる、表に対して行う演算の説明をします。</a:t>
            </a:r>
            <a:endParaRPr kumimoji="1" lang="en-US" altLang="ja-JP" dirty="0"/>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2</a:t>
            </a:fld>
            <a:endParaRPr kumimoji="1" lang="ja-JP" altLang="en-US"/>
          </a:p>
        </p:txBody>
      </p:sp>
    </p:spTree>
    <p:extLst>
      <p:ext uri="{BB962C8B-B14F-4D97-AF65-F5344CB8AC3E}">
        <p14:creationId xmlns:p14="http://schemas.microsoft.com/office/powerpoint/2010/main" val="10538233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ここまでの操作で、１つだった表は３つになりました。</a:t>
            </a:r>
            <a:endParaRPr kumimoji="1" lang="en-US" altLang="ja-JP" dirty="0"/>
          </a:p>
          <a:p>
            <a:r>
              <a:rPr kumimoji="1" lang="ja-JP" altLang="en-US"/>
              <a:t>そして、全ての表が、「１つの列に１つの値」のかたちになっています。</a:t>
            </a:r>
            <a:endParaRPr kumimoji="1" lang="en-US" altLang="ja-JP" dirty="0"/>
          </a:p>
          <a:p>
            <a:endParaRPr kumimoji="1" lang="en-US" altLang="ja-JP" dirty="0"/>
          </a:p>
          <a:p>
            <a:endParaRPr kumimoji="1" lang="en-US" altLang="ja-JP" dirty="0"/>
          </a:p>
          <a:p>
            <a:endParaRPr kumimoji="1" lang="en-US" altLang="ja-JP" dirty="0"/>
          </a:p>
          <a:p>
            <a:r>
              <a:rPr kumimoji="1" lang="ja-JP" altLang="en-US"/>
              <a:t>それぞれの表の名前と、表の中の列を確認してみましょう。</a:t>
            </a:r>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20</a:t>
            </a:fld>
            <a:endParaRPr kumimoji="1" lang="ja-JP" altLang="en-US"/>
          </a:p>
        </p:txBody>
      </p:sp>
    </p:spTree>
    <p:extLst>
      <p:ext uri="{BB962C8B-B14F-4D97-AF65-F5344CB8AC3E}">
        <p14:creationId xmlns:p14="http://schemas.microsoft.com/office/powerpoint/2010/main" val="30320929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ここで、視点を変えて、さらに表を整理してみます。</a:t>
            </a:r>
            <a:endParaRPr kumimoji="1" lang="en-US" altLang="ja-JP" dirty="0"/>
          </a:p>
          <a:p>
            <a:endParaRPr kumimoji="1" lang="en-US" altLang="ja-JP" dirty="0"/>
          </a:p>
          <a:p>
            <a:r>
              <a:rPr kumimoji="1" lang="ja-JP" altLang="en-US"/>
              <a:t>注目するのは、蔵書・著者表です。</a:t>
            </a:r>
            <a:endParaRPr kumimoji="1" lang="en-US" altLang="ja-JP" dirty="0"/>
          </a:p>
          <a:p>
            <a:endParaRPr kumimoji="1" lang="en-US" altLang="ja-JP" dirty="0"/>
          </a:p>
          <a:p>
            <a:r>
              <a:rPr kumimoji="1" lang="ja-JP" altLang="en-US"/>
              <a:t>蔵書・著者表は、名前の通り、蔵書と著者の関係を記録している表です。</a:t>
            </a:r>
            <a:endParaRPr kumimoji="1" lang="en-US" altLang="ja-JP" dirty="0"/>
          </a:p>
          <a:p>
            <a:endParaRPr kumimoji="1" lang="en-US" altLang="ja-JP" dirty="0"/>
          </a:p>
          <a:p>
            <a:r>
              <a:rPr kumimoji="1" lang="ja-JP" altLang="en-US"/>
              <a:t>しかし、「著者について」という列があります。</a:t>
            </a:r>
            <a:endParaRPr kumimoji="1" lang="en-US" altLang="ja-JP" dirty="0"/>
          </a:p>
          <a:p>
            <a:endParaRPr kumimoji="1" lang="en-US" altLang="ja-JP" dirty="0"/>
          </a:p>
          <a:p>
            <a:r>
              <a:rPr kumimoji="1" lang="ja-JP" altLang="en-US"/>
              <a:t>この「著者について」という情報は、「蔵書番号」とは関係がありません。</a:t>
            </a:r>
            <a:endParaRPr kumimoji="1" lang="en-US" altLang="ja-JP" dirty="0"/>
          </a:p>
          <a:p>
            <a:r>
              <a:rPr kumimoji="1" lang="ja-JP" altLang="en-US"/>
              <a:t>「著者について」は、「著者」の列の値とだけ関係があります。</a:t>
            </a:r>
            <a:endParaRPr kumimoji="1" lang="en-US" altLang="ja-JP" dirty="0"/>
          </a:p>
          <a:p>
            <a:endParaRPr kumimoji="1" lang="en-US" altLang="ja-JP" dirty="0"/>
          </a:p>
          <a:p>
            <a:r>
              <a:rPr kumimoji="1" lang="ja-JP" altLang="en-US"/>
              <a:t>それで何が問題かといえば、</a:t>
            </a:r>
            <a:endParaRPr kumimoji="1" lang="en-US" altLang="ja-JP" dirty="0"/>
          </a:p>
          <a:p>
            <a:r>
              <a:rPr kumimoji="1" lang="ja-JP" altLang="en-US"/>
              <a:t>蔵書番号と「著者について」には関係が無いので、同じ著者の行があると、同じ内容の行が</a:t>
            </a:r>
            <a:r>
              <a:rPr kumimoji="1" lang="en-US" altLang="ja-JP" dirty="0"/>
              <a:t>2</a:t>
            </a:r>
            <a:r>
              <a:rPr kumimoji="1" lang="ja-JP" altLang="en-US"/>
              <a:t>列できてしまいます。</a:t>
            </a:r>
            <a:endParaRPr kumimoji="1" lang="en-US" altLang="ja-JP" dirty="0"/>
          </a:p>
          <a:p>
            <a:endParaRPr kumimoji="1" lang="en-US" altLang="ja-JP" dirty="0"/>
          </a:p>
          <a:p>
            <a:r>
              <a:rPr kumimoji="1" lang="ja-JP" altLang="en-US"/>
              <a:t>これは、表の内容と、「著者について」という列の役割が、一致していないから起きていると言えます。</a:t>
            </a:r>
            <a:endParaRPr kumimoji="1" lang="en-US" altLang="ja-JP" dirty="0"/>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21</a:t>
            </a:fld>
            <a:endParaRPr kumimoji="1" lang="ja-JP" altLang="en-US"/>
          </a:p>
        </p:txBody>
      </p:sp>
    </p:spTree>
    <p:extLst>
      <p:ext uri="{BB962C8B-B14F-4D97-AF65-F5344CB8AC3E}">
        <p14:creationId xmlns:p14="http://schemas.microsoft.com/office/powerpoint/2010/main" val="28367147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蔵書・著者表の問題は、新しい行を付け足すときにも発生します。</a:t>
            </a:r>
            <a:endParaRPr kumimoji="1" lang="en-US" altLang="ja-JP" dirty="0"/>
          </a:p>
          <a:p>
            <a:endParaRPr kumimoji="1" lang="en-US" altLang="ja-JP" dirty="0"/>
          </a:p>
          <a:p>
            <a:r>
              <a:rPr kumimoji="1" lang="ja-JP" altLang="en-US"/>
              <a:t>たとえば、「シャーロック・ホームズ」シリーズの他の本を手に入れたとしましょう。</a:t>
            </a:r>
            <a:endParaRPr kumimoji="1" lang="en-US" altLang="ja-JP" dirty="0"/>
          </a:p>
          <a:p>
            <a:r>
              <a:rPr kumimoji="1" lang="ja-JP" altLang="en-US"/>
              <a:t>著者・蔵書表に、</a:t>
            </a:r>
            <a:r>
              <a:rPr kumimoji="1" lang="en-US" altLang="ja-JP" dirty="0"/>
              <a:t>1</a:t>
            </a:r>
            <a:r>
              <a:rPr kumimoji="1" lang="ja-JP" altLang="en-US"/>
              <a:t>行追加することになりますが、著者コナン・ドイルの情報を、もう一度書くことになります。</a:t>
            </a:r>
            <a:endParaRPr kumimoji="1" lang="en-US" altLang="ja-JP" dirty="0"/>
          </a:p>
          <a:p>
            <a:r>
              <a:rPr kumimoji="1" lang="ja-JP" altLang="en-US"/>
              <a:t>面倒ですし、書き写すときに間違ってしまうかもしれません。</a:t>
            </a:r>
            <a:endParaRPr kumimoji="1" lang="en-US" altLang="ja-JP" dirty="0"/>
          </a:p>
          <a:p>
            <a:endParaRPr kumimoji="1" lang="en-US" altLang="ja-JP" dirty="0"/>
          </a:p>
          <a:p>
            <a:r>
              <a:rPr kumimoji="1" lang="ja-JP" altLang="en-US"/>
              <a:t>この問題は、列「著者について」をうまく整理することで、解決できます。</a:t>
            </a:r>
            <a:endParaRPr kumimoji="1" lang="en-US" altLang="ja-JP" dirty="0"/>
          </a:p>
          <a:p>
            <a:endParaRPr kumimoji="1" lang="en-US" altLang="ja-JP" dirty="0"/>
          </a:p>
          <a:p>
            <a:r>
              <a:rPr kumimoji="1" lang="ja-JP" altLang="en-US"/>
              <a:t>どんな方法で解決できるでしょうか。</a:t>
            </a:r>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22</a:t>
            </a:fld>
            <a:endParaRPr kumimoji="1" lang="ja-JP" altLang="en-US"/>
          </a:p>
        </p:txBody>
      </p:sp>
    </p:spTree>
    <p:extLst>
      <p:ext uri="{BB962C8B-B14F-4D97-AF65-F5344CB8AC3E}">
        <p14:creationId xmlns:p14="http://schemas.microsoft.com/office/powerpoint/2010/main" val="3194245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また、表を分けることで、問題を解決することができます。</a:t>
            </a:r>
            <a:endParaRPr kumimoji="1" lang="en-US" altLang="ja-JP" dirty="0"/>
          </a:p>
          <a:p>
            <a:endParaRPr kumimoji="1" lang="en-US" altLang="ja-JP" dirty="0"/>
          </a:p>
          <a:p>
            <a:r>
              <a:rPr kumimoji="1" lang="ja-JP" altLang="en-US"/>
              <a:t>蔵書・著者表から、著者の情報を切り出して、別の表にします。</a:t>
            </a:r>
            <a:endParaRPr kumimoji="1" lang="en-US" altLang="ja-JP" dirty="0"/>
          </a:p>
          <a:p>
            <a:endParaRPr kumimoji="1" lang="en-US" altLang="ja-JP" dirty="0"/>
          </a:p>
          <a:p>
            <a:r>
              <a:rPr kumimoji="1" lang="ja-JP" altLang="en-US"/>
              <a:t>新しい表は「著者表」という名前にします。</a:t>
            </a:r>
            <a:endParaRPr kumimoji="1" lang="en-US" altLang="ja-JP" dirty="0"/>
          </a:p>
          <a:p>
            <a:endParaRPr kumimoji="1" lang="en-US" altLang="ja-JP" dirty="0"/>
          </a:p>
          <a:p>
            <a:r>
              <a:rPr kumimoji="1" lang="ja-JP" altLang="en-US"/>
              <a:t>すると、著者表は</a:t>
            </a:r>
            <a:r>
              <a:rPr kumimoji="1" lang="en-US" altLang="ja-JP" dirty="0"/>
              <a:t>1</a:t>
            </a:r>
            <a:r>
              <a:rPr kumimoji="1" lang="ja-JP" altLang="en-US"/>
              <a:t>人の著者について、</a:t>
            </a:r>
            <a:r>
              <a:rPr kumimoji="1" lang="en-US" altLang="ja-JP" dirty="0"/>
              <a:t>1</a:t>
            </a:r>
            <a:r>
              <a:rPr kumimoji="1" lang="ja-JP" altLang="en-US"/>
              <a:t>行で表せることになります。</a:t>
            </a:r>
            <a:endParaRPr kumimoji="1" lang="en-US" altLang="ja-JP" dirty="0"/>
          </a:p>
          <a:p>
            <a:endParaRPr kumimoji="1" lang="en-US" altLang="ja-JP" dirty="0"/>
          </a:p>
          <a:p>
            <a:r>
              <a:rPr kumimoji="1" lang="ja-JP" altLang="en-US"/>
              <a:t>蔵書・著者表と、著者表を見て、何か問題は無いでしょうか？</a:t>
            </a:r>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23</a:t>
            </a:fld>
            <a:endParaRPr kumimoji="1" lang="ja-JP" altLang="en-US"/>
          </a:p>
        </p:txBody>
      </p:sp>
    </p:spTree>
    <p:extLst>
      <p:ext uri="{BB962C8B-B14F-4D97-AF65-F5344CB8AC3E}">
        <p14:creationId xmlns:p14="http://schemas.microsoft.com/office/powerpoint/2010/main" val="35940947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新しく作った著者表を見ていると、同姓同名の作家がいる可能性に気が付くと思います。</a:t>
            </a:r>
            <a:endParaRPr kumimoji="1" lang="en-US" altLang="ja-JP" dirty="0"/>
          </a:p>
          <a:p>
            <a:endParaRPr kumimoji="1" lang="en-US" altLang="ja-JP" dirty="0"/>
          </a:p>
          <a:p>
            <a:r>
              <a:rPr kumimoji="1" lang="ja-JP" altLang="en-US"/>
              <a:t>同姓同名の作家の問題を解決する、簡単な解決方法は、「作家番号」の列を追加することです。</a:t>
            </a:r>
            <a:endParaRPr kumimoji="1" lang="en-US" altLang="ja-JP" dirty="0"/>
          </a:p>
          <a:p>
            <a:endParaRPr kumimoji="1" lang="en-US" altLang="ja-JP" dirty="0"/>
          </a:p>
          <a:p>
            <a:r>
              <a:rPr kumimoji="1" lang="ja-JP" altLang="en-US"/>
              <a:t>同じタイトルの本があるのに対して、</a:t>
            </a:r>
            <a:r>
              <a:rPr kumimoji="1" lang="en-US" altLang="ja-JP" dirty="0"/>
              <a:t>ISBN</a:t>
            </a:r>
            <a:r>
              <a:rPr kumimoji="1" lang="ja-JP" altLang="en-US"/>
              <a:t>の列を追加したのに似ている解決方法ですね。</a:t>
            </a:r>
            <a:endParaRPr kumimoji="1" lang="en-US" altLang="ja-JP" dirty="0"/>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24</a:t>
            </a:fld>
            <a:endParaRPr kumimoji="1" lang="ja-JP" altLang="en-US"/>
          </a:p>
        </p:txBody>
      </p:sp>
    </p:spTree>
    <p:extLst>
      <p:ext uri="{BB962C8B-B14F-4D97-AF65-F5344CB8AC3E}">
        <p14:creationId xmlns:p14="http://schemas.microsoft.com/office/powerpoint/2010/main" val="24004410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あらためて、蔵書・著者表と、著者表を確認してみましょう。</a:t>
            </a:r>
            <a:endParaRPr kumimoji="1" lang="en-US" altLang="ja-JP" dirty="0"/>
          </a:p>
          <a:p>
            <a:endParaRPr kumimoji="1" lang="en-US" altLang="ja-JP" dirty="0"/>
          </a:p>
          <a:p>
            <a:r>
              <a:rPr kumimoji="1" lang="ja-JP" altLang="en-US"/>
              <a:t>蔵書・著者表は、蔵書と著者の関係だけ記録している表になりました。</a:t>
            </a:r>
            <a:endParaRPr kumimoji="1" lang="en-US" altLang="ja-JP" dirty="0"/>
          </a:p>
          <a:p>
            <a:endParaRPr kumimoji="1" lang="en-US" altLang="ja-JP" dirty="0"/>
          </a:p>
          <a:p>
            <a:r>
              <a:rPr kumimoji="1" lang="ja-JP" altLang="en-US"/>
              <a:t>著者表は、著者の情報を記録している表になりました。</a:t>
            </a:r>
            <a:endParaRPr kumimoji="1" lang="en-US" altLang="ja-JP" dirty="0"/>
          </a:p>
          <a:p>
            <a:r>
              <a:rPr kumimoji="1" lang="ja-JP" altLang="en-US"/>
              <a:t>著者表は、</a:t>
            </a:r>
            <a:r>
              <a:rPr kumimoji="1" lang="en-US" altLang="ja-JP" dirty="0"/>
              <a:t>1</a:t>
            </a:r>
            <a:r>
              <a:rPr kumimoji="1" lang="ja-JP" altLang="en-US"/>
              <a:t>行で１人を表しているので、修正が必要になったときにも、修正するのは１行だけで済みます。</a:t>
            </a:r>
            <a:endParaRPr kumimoji="1" lang="en-US" altLang="ja-JP" dirty="0"/>
          </a:p>
          <a:p>
            <a:endParaRPr kumimoji="1" lang="en-US" altLang="ja-JP" dirty="0"/>
          </a:p>
          <a:p>
            <a:r>
              <a:rPr kumimoji="1" lang="ja-JP" altLang="en-US"/>
              <a:t>それぞれの表が、１つの役割・位置付けを持つように、整理できましたし、記録の管理も簡単になりました。</a:t>
            </a:r>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25</a:t>
            </a:fld>
            <a:endParaRPr kumimoji="1" lang="ja-JP" altLang="en-US"/>
          </a:p>
        </p:txBody>
      </p:sp>
    </p:spTree>
    <p:extLst>
      <p:ext uri="{BB962C8B-B14F-4D97-AF65-F5344CB8AC3E}">
        <p14:creationId xmlns:p14="http://schemas.microsoft.com/office/powerpoint/2010/main" val="29913658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次に、蔵書表を見直してみましょう。</a:t>
            </a:r>
            <a:endParaRPr kumimoji="1" lang="en-US" altLang="ja-JP" dirty="0"/>
          </a:p>
          <a:p>
            <a:endParaRPr kumimoji="1" lang="en-US" altLang="ja-JP" dirty="0"/>
          </a:p>
          <a:p>
            <a:r>
              <a:rPr kumimoji="1" lang="ja-JP" altLang="en-US"/>
              <a:t>蔵書表は、蔵書番号と、本のタイトル、</a:t>
            </a:r>
            <a:r>
              <a:rPr kumimoji="1" lang="en-US" altLang="ja-JP" dirty="0"/>
              <a:t>ISBN</a:t>
            </a:r>
            <a:r>
              <a:rPr kumimoji="1" lang="ja-JP" altLang="en-US"/>
              <a:t>の３つの列でできています。</a:t>
            </a:r>
            <a:endParaRPr kumimoji="1" lang="en-US" altLang="ja-JP" dirty="0"/>
          </a:p>
          <a:p>
            <a:endParaRPr kumimoji="1" lang="en-US" altLang="ja-JP" dirty="0"/>
          </a:p>
          <a:p>
            <a:r>
              <a:rPr kumimoji="1" lang="ja-JP" altLang="en-US"/>
              <a:t>よく考えると、自分が持っている本、蔵書、という側面と、</a:t>
            </a:r>
            <a:endParaRPr kumimoji="1" lang="en-US" altLang="ja-JP" dirty="0"/>
          </a:p>
          <a:p>
            <a:r>
              <a:rPr kumimoji="1" lang="ja-JP" altLang="en-US"/>
              <a:t>出版社や図書館が扱うような、本の一般的な側面と、</a:t>
            </a:r>
            <a:endParaRPr kumimoji="1" lang="en-US" altLang="ja-JP" dirty="0"/>
          </a:p>
          <a:p>
            <a:endParaRPr kumimoji="1" lang="en-US" altLang="ja-JP" dirty="0"/>
          </a:p>
          <a:p>
            <a:r>
              <a:rPr kumimoji="1" lang="ja-JP" altLang="en-US"/>
              <a:t>２つの側面が１つの表に記録されています。</a:t>
            </a:r>
            <a:endParaRPr kumimoji="1" lang="en-US" altLang="ja-JP" dirty="0"/>
          </a:p>
          <a:p>
            <a:endParaRPr kumimoji="1" lang="en-US" altLang="ja-JP" dirty="0"/>
          </a:p>
          <a:p>
            <a:r>
              <a:rPr kumimoji="1" lang="ja-JP" altLang="en-US"/>
              <a:t>２つの側面を、それぞれ１つの表に記録するように、分離しておきましょう。</a:t>
            </a:r>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26</a:t>
            </a:fld>
            <a:endParaRPr kumimoji="1" lang="ja-JP" altLang="en-US"/>
          </a:p>
        </p:txBody>
      </p:sp>
    </p:spTree>
    <p:extLst>
      <p:ext uri="{BB962C8B-B14F-4D97-AF65-F5344CB8AC3E}">
        <p14:creationId xmlns:p14="http://schemas.microsoft.com/office/powerpoint/2010/main" val="301436266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蔵書表と、書籍表に分けることができました。</a:t>
            </a:r>
            <a:endParaRPr kumimoji="1" lang="en-US" altLang="ja-JP" dirty="0"/>
          </a:p>
          <a:p>
            <a:endParaRPr kumimoji="1" lang="en-US" altLang="ja-JP" dirty="0"/>
          </a:p>
          <a:p>
            <a:r>
              <a:rPr kumimoji="1" lang="ja-JP" altLang="en-US"/>
              <a:t>蔵書表は、「私が」持っているのはどんな本かを記録した表です。</a:t>
            </a:r>
            <a:endParaRPr kumimoji="1" lang="en-US" altLang="ja-JP" dirty="0"/>
          </a:p>
          <a:p>
            <a:endParaRPr kumimoji="1" lang="en-US" altLang="ja-JP" dirty="0"/>
          </a:p>
          <a:p>
            <a:r>
              <a:rPr kumimoji="1" lang="ja-JP" altLang="en-US"/>
              <a:t>例では、蔵書番号と</a:t>
            </a:r>
            <a:r>
              <a:rPr kumimoji="1" lang="en-US" altLang="ja-JP" dirty="0"/>
              <a:t>ISBN</a:t>
            </a:r>
            <a:r>
              <a:rPr kumimoji="1" lang="ja-JP" altLang="en-US"/>
              <a:t>しか列を持っていませんが、</a:t>
            </a:r>
            <a:endParaRPr kumimoji="1" lang="en-US" altLang="ja-JP" dirty="0"/>
          </a:p>
          <a:p>
            <a:r>
              <a:rPr kumimoji="1" lang="ja-JP" altLang="en-US"/>
              <a:t>たとえば、著者のサイン本のような、特別な本を持っているとしたら、蔵書表で管理する情報になるでしょう。</a:t>
            </a:r>
            <a:endParaRPr kumimoji="1" lang="en-US" altLang="ja-JP" dirty="0"/>
          </a:p>
          <a:p>
            <a:endParaRPr kumimoji="1" lang="en-US" altLang="ja-JP" dirty="0"/>
          </a:p>
          <a:p>
            <a:r>
              <a:rPr kumimoji="1" lang="ja-JP" altLang="en-US"/>
              <a:t>一方、書籍表は、「世の中では、その本はどんな本か」を記録した表になっています。</a:t>
            </a:r>
            <a:endParaRPr kumimoji="1" lang="en-US" altLang="ja-JP" dirty="0"/>
          </a:p>
          <a:p>
            <a:r>
              <a:rPr kumimoji="1" lang="ja-JP" altLang="en-US"/>
              <a:t>例では、</a:t>
            </a:r>
            <a:r>
              <a:rPr kumimoji="1" lang="en-US" altLang="ja-JP" dirty="0"/>
              <a:t>ISBN</a:t>
            </a:r>
            <a:r>
              <a:rPr kumimoji="1" lang="ja-JP" altLang="en-US"/>
              <a:t>と本のタイトルの列しかありませんが、出版社の名前を記録するなら、書籍表に列を追加することになるでしょう。</a:t>
            </a:r>
            <a:endParaRPr kumimoji="1" lang="en-US" altLang="ja-JP" dirty="0"/>
          </a:p>
          <a:p>
            <a:endParaRPr kumimoji="1" lang="ja-JP" altLang="en-US"/>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27</a:t>
            </a:fld>
            <a:endParaRPr kumimoji="1" lang="ja-JP" altLang="en-US"/>
          </a:p>
        </p:txBody>
      </p:sp>
    </p:spTree>
    <p:extLst>
      <p:ext uri="{BB962C8B-B14F-4D97-AF65-F5344CB8AC3E}">
        <p14:creationId xmlns:p14="http://schemas.microsoft.com/office/powerpoint/2010/main" val="123078396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ここまで、表の列に注目して、整理してきました。</a:t>
            </a:r>
            <a:endParaRPr kumimoji="1" lang="en-US" altLang="ja-JP" dirty="0"/>
          </a:p>
          <a:p>
            <a:r>
              <a:rPr kumimoji="1" lang="ja-JP" altLang="en-US"/>
              <a:t>最初は１つだった表が、５つの表に分かれました。</a:t>
            </a:r>
            <a:endParaRPr kumimoji="1" lang="en-US" altLang="ja-JP" dirty="0"/>
          </a:p>
          <a:p>
            <a:endParaRPr kumimoji="1" lang="en-US" altLang="ja-JP" dirty="0"/>
          </a:p>
          <a:p>
            <a:r>
              <a:rPr kumimoji="1" lang="ja-JP" altLang="en-US"/>
              <a:t>ここでは、なぜ表を分けたのか、その理由を見ていきます。</a:t>
            </a:r>
            <a:endParaRPr kumimoji="1" lang="en-US" altLang="ja-JP" dirty="0"/>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28</a:t>
            </a:fld>
            <a:endParaRPr kumimoji="1" lang="ja-JP" altLang="en-US"/>
          </a:p>
        </p:txBody>
      </p:sp>
    </p:spTree>
    <p:extLst>
      <p:ext uri="{BB962C8B-B14F-4D97-AF65-F5344CB8AC3E}">
        <p14:creationId xmlns:p14="http://schemas.microsoft.com/office/powerpoint/2010/main" val="36125500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表を分けた理由を考えるために、表に対する操作を、考えてみましょう。</a:t>
            </a:r>
            <a:endParaRPr kumimoji="1" lang="en-US" altLang="ja-JP" dirty="0"/>
          </a:p>
          <a:p>
            <a:endParaRPr kumimoji="1" lang="en-US" altLang="ja-JP" dirty="0"/>
          </a:p>
          <a:p>
            <a:r>
              <a:rPr kumimoji="1" lang="ja-JP" altLang="en-US"/>
              <a:t>次にあげる３つの出来事について、それぞれ記録をしたい場合、どの表を見て、どの表に書き込めばいいでしょうか。</a:t>
            </a:r>
            <a:endParaRPr kumimoji="1" lang="en-US" altLang="ja-JP" dirty="0"/>
          </a:p>
          <a:p>
            <a:endParaRPr kumimoji="1" lang="en-US" altLang="ja-JP" dirty="0"/>
          </a:p>
          <a:p>
            <a:r>
              <a:rPr kumimoji="1" lang="ja-JP" altLang="en-US"/>
              <a:t>１番目は、これまでに読んだことの無い著者の本を買ったときです。</a:t>
            </a:r>
            <a:endParaRPr kumimoji="1" lang="en-US" altLang="ja-JP" dirty="0"/>
          </a:p>
          <a:p>
            <a:endParaRPr kumimoji="1" lang="en-US" altLang="ja-JP" dirty="0"/>
          </a:p>
          <a:p>
            <a:r>
              <a:rPr kumimoji="1" lang="ja-JP" altLang="en-US"/>
              <a:t>２番目は、持っている本についてメモを追加するときです。</a:t>
            </a:r>
            <a:endParaRPr kumimoji="1" lang="en-US" altLang="ja-JP" dirty="0"/>
          </a:p>
          <a:p>
            <a:endParaRPr kumimoji="1" lang="en-US" altLang="ja-JP" dirty="0"/>
          </a:p>
          <a:p>
            <a:r>
              <a:rPr kumimoji="1" lang="ja-JP" altLang="en-US"/>
              <a:t>３番目は、持っている本の著者について、新しく知ったことを追加するときです。</a:t>
            </a:r>
            <a:endParaRPr kumimoji="1" lang="en-US" altLang="ja-JP" dirty="0"/>
          </a:p>
          <a:p>
            <a:endParaRPr kumimoji="1" lang="ja-JP" altLang="en-US"/>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29</a:t>
            </a:fld>
            <a:endParaRPr kumimoji="1" lang="ja-JP" altLang="en-US"/>
          </a:p>
        </p:txBody>
      </p:sp>
    </p:spTree>
    <p:extLst>
      <p:ext uri="{BB962C8B-B14F-4D97-AF65-F5344CB8AC3E}">
        <p14:creationId xmlns:p14="http://schemas.microsoft.com/office/powerpoint/2010/main" val="18358340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それでは、データベースを作ってみましょう。</a:t>
            </a:r>
            <a:endParaRPr kumimoji="1" lang="en-US" altLang="ja-JP" dirty="0"/>
          </a:p>
          <a:p>
            <a:r>
              <a:rPr kumimoji="1" lang="ja-JP" altLang="en-US"/>
              <a:t>今回は、専用のデータベースソフトの中で作るのではなく、表計算ソフトなどを使って、表の形で作ります。</a:t>
            </a:r>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3</a:t>
            </a:fld>
            <a:endParaRPr kumimoji="1" lang="ja-JP" altLang="en-US"/>
          </a:p>
        </p:txBody>
      </p:sp>
    </p:spTree>
    <p:extLst>
      <p:ext uri="{BB962C8B-B14F-4D97-AF65-F5344CB8AC3E}">
        <p14:creationId xmlns:p14="http://schemas.microsoft.com/office/powerpoint/2010/main" val="51640524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これまでに読んだことの無い著者の本を買ったときには、どの表に書き込んでいけばいいでしょうか。</a:t>
            </a:r>
            <a:endParaRPr kumimoji="1" lang="en-US" altLang="ja-JP" dirty="0"/>
          </a:p>
          <a:p>
            <a:endParaRPr kumimoji="1" lang="en-US" altLang="ja-JP" dirty="0"/>
          </a:p>
          <a:p>
            <a:r>
              <a:rPr kumimoji="1" lang="ja-JP" altLang="en-US"/>
              <a:t>表のそれぞれの列を見ながら考えてみましょう。</a:t>
            </a:r>
            <a:endParaRPr kumimoji="1" lang="en-US" altLang="ja-JP" dirty="0"/>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30</a:t>
            </a:fld>
            <a:endParaRPr kumimoji="1" lang="ja-JP" altLang="en-US"/>
          </a:p>
        </p:txBody>
      </p:sp>
    </p:spTree>
    <p:extLst>
      <p:ext uri="{BB962C8B-B14F-4D97-AF65-F5344CB8AC3E}">
        <p14:creationId xmlns:p14="http://schemas.microsoft.com/office/powerpoint/2010/main" val="266856553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a:t>解答例は次の通りです。</a:t>
            </a:r>
            <a:endParaRPr kumimoji="1" lang="en-US" altLang="ja-JP" dirty="0"/>
          </a:p>
          <a:p>
            <a:endParaRPr kumimoji="1" lang="en-US" altLang="ja-JP" dirty="0"/>
          </a:p>
          <a:p>
            <a:r>
              <a:rPr kumimoji="1" lang="ja-JP" altLang="en-US"/>
              <a:t>これまでに読んだことの無い著者の本を買ったときは、</a:t>
            </a:r>
            <a:endParaRPr kumimoji="1" lang="en-US" altLang="ja-JP" dirty="0"/>
          </a:p>
          <a:p>
            <a:endParaRPr kumimoji="1" lang="en-US" altLang="ja-JP" dirty="0"/>
          </a:p>
          <a:p>
            <a:r>
              <a:rPr kumimoji="1" lang="ja-JP" altLang="en-US"/>
              <a:t>まず、書籍表に</a:t>
            </a:r>
            <a:r>
              <a:rPr kumimoji="1" lang="en-US" altLang="ja-JP" dirty="0"/>
              <a:t>1</a:t>
            </a:r>
            <a:r>
              <a:rPr kumimoji="1" lang="ja-JP" altLang="en-US"/>
              <a:t>行追加します。</a:t>
            </a:r>
            <a:endParaRPr kumimoji="1" lang="en-US" altLang="ja-JP" dirty="0"/>
          </a:p>
          <a:p>
            <a:r>
              <a:rPr kumimoji="1" lang="ja-JP" altLang="en-US"/>
              <a:t>次に、蔵書表に</a:t>
            </a:r>
            <a:r>
              <a:rPr kumimoji="1" lang="en-US" altLang="ja-JP" dirty="0"/>
              <a:t>1</a:t>
            </a:r>
            <a:r>
              <a:rPr kumimoji="1" lang="ja-JP" altLang="en-US"/>
              <a:t>行追加します。このとき、蔵書番号が決まります。</a:t>
            </a:r>
            <a:endParaRPr kumimoji="1" lang="en-US" altLang="ja-JP" dirty="0"/>
          </a:p>
          <a:p>
            <a:r>
              <a:rPr kumimoji="1" lang="ja-JP" altLang="en-US"/>
              <a:t>さらに著者表に</a:t>
            </a:r>
            <a:r>
              <a:rPr kumimoji="1" lang="en-US" altLang="ja-JP" dirty="0"/>
              <a:t>1</a:t>
            </a:r>
            <a:r>
              <a:rPr kumimoji="1" lang="ja-JP" altLang="en-US"/>
              <a:t>行追加します。ここで、著者番号が決まります。</a:t>
            </a:r>
            <a:endParaRPr kumimoji="1" lang="en-US" altLang="ja-JP" dirty="0"/>
          </a:p>
          <a:p>
            <a:r>
              <a:rPr kumimoji="1" lang="ja-JP" altLang="en-US"/>
              <a:t>最後に、蔵書・著者表に、蔵書番号と著者番号を記録します。</a:t>
            </a:r>
            <a:endParaRPr kumimoji="1" lang="en-US" altLang="ja-JP" dirty="0"/>
          </a:p>
          <a:p>
            <a:endParaRPr kumimoji="1" lang="en-US" altLang="ja-JP" dirty="0"/>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31</a:t>
            </a:fld>
            <a:endParaRPr kumimoji="1" lang="ja-JP" altLang="en-US"/>
          </a:p>
        </p:txBody>
      </p:sp>
    </p:spTree>
    <p:extLst>
      <p:ext uri="{BB962C8B-B14F-4D97-AF65-F5344CB8AC3E}">
        <p14:creationId xmlns:p14="http://schemas.microsoft.com/office/powerpoint/2010/main" val="395935182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a:t>持っている本についてメモを追加するときには、どの表に書き込んでいけばいいでしょうか。</a:t>
            </a:r>
            <a:endParaRPr kumimoji="1" lang="en-US" altLang="ja-JP" dirty="0"/>
          </a:p>
          <a:p>
            <a:endParaRPr kumimoji="1" lang="en-US" altLang="ja-JP" dirty="0"/>
          </a:p>
          <a:p>
            <a:r>
              <a:rPr kumimoji="1" lang="ja-JP" altLang="en-US"/>
              <a:t>表のそれぞれの列を見ながら考えてみましょう。</a:t>
            </a:r>
            <a:endParaRPr kumimoji="1" lang="en-US" altLang="ja-JP" dirty="0"/>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32</a:t>
            </a:fld>
            <a:endParaRPr kumimoji="1" lang="ja-JP" altLang="en-US"/>
          </a:p>
        </p:txBody>
      </p:sp>
    </p:spTree>
    <p:extLst>
      <p:ext uri="{BB962C8B-B14F-4D97-AF65-F5344CB8AC3E}">
        <p14:creationId xmlns:p14="http://schemas.microsoft.com/office/powerpoint/2010/main" val="343058806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解答例は次の通りです。</a:t>
            </a:r>
            <a:endParaRPr kumimoji="1" lang="en-US" altLang="ja-JP" dirty="0"/>
          </a:p>
          <a:p>
            <a:endParaRPr kumimoji="1" lang="en-US" altLang="ja-JP" dirty="0"/>
          </a:p>
          <a:p>
            <a:r>
              <a:rPr kumimoji="1" lang="ja-JP" altLang="en-US"/>
              <a:t>持っている本についてメモを追加するときは、</a:t>
            </a:r>
            <a:endParaRPr kumimoji="1" lang="en-US" altLang="ja-JP" dirty="0"/>
          </a:p>
          <a:p>
            <a:endParaRPr kumimoji="1" lang="en-US" altLang="ja-JP" dirty="0"/>
          </a:p>
          <a:p>
            <a:r>
              <a:rPr kumimoji="1" lang="ja-JP" altLang="en-US"/>
              <a:t>最初に、本のタイトルで書籍表を調べて、</a:t>
            </a:r>
            <a:r>
              <a:rPr kumimoji="1" lang="en-US" altLang="ja-JP" dirty="0"/>
              <a:t>ISBN</a:t>
            </a:r>
            <a:r>
              <a:rPr kumimoji="1" lang="ja-JP" altLang="en-US"/>
              <a:t>を取得します。</a:t>
            </a:r>
            <a:endParaRPr kumimoji="1" lang="en-US" altLang="ja-JP" dirty="0"/>
          </a:p>
          <a:p>
            <a:r>
              <a:rPr kumimoji="1" lang="ja-JP" altLang="en-US"/>
              <a:t>取得した</a:t>
            </a:r>
            <a:r>
              <a:rPr kumimoji="1" lang="en-US" altLang="ja-JP" dirty="0"/>
              <a:t>ISBN</a:t>
            </a:r>
            <a:r>
              <a:rPr kumimoji="1" lang="ja-JP" altLang="en-US"/>
              <a:t>で、今度は蔵書表を調べ、蔵書番号を取得します。</a:t>
            </a:r>
            <a:endParaRPr kumimoji="1" lang="en-US" altLang="ja-JP" dirty="0"/>
          </a:p>
          <a:p>
            <a:r>
              <a:rPr kumimoji="1" lang="ja-JP" altLang="en-US"/>
              <a:t>最後に、蔵書番号を使って、メモ表に</a:t>
            </a:r>
            <a:r>
              <a:rPr kumimoji="1" lang="en-US" altLang="ja-JP" dirty="0"/>
              <a:t>1</a:t>
            </a:r>
            <a:r>
              <a:rPr kumimoji="1" lang="ja-JP" altLang="en-US"/>
              <a:t>行追加します。</a:t>
            </a:r>
            <a:endParaRPr kumimoji="1" lang="en-US" altLang="ja-JP" dirty="0"/>
          </a:p>
          <a:p>
            <a:endParaRPr kumimoji="1" lang="en-US" altLang="ja-JP" dirty="0"/>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33</a:t>
            </a:fld>
            <a:endParaRPr kumimoji="1" lang="ja-JP" altLang="en-US"/>
          </a:p>
        </p:txBody>
      </p:sp>
    </p:spTree>
    <p:extLst>
      <p:ext uri="{BB962C8B-B14F-4D97-AF65-F5344CB8AC3E}">
        <p14:creationId xmlns:p14="http://schemas.microsoft.com/office/powerpoint/2010/main" val="129755714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a:t>著者について新しく知ったことを記録したいときには、どの表に書き込んでいけばいいでしょうか。</a:t>
            </a:r>
            <a:endParaRPr kumimoji="1" lang="en-US" altLang="ja-JP" dirty="0"/>
          </a:p>
          <a:p>
            <a:endParaRPr kumimoji="1" lang="en-US" altLang="ja-JP" dirty="0"/>
          </a:p>
          <a:p>
            <a:r>
              <a:rPr kumimoji="1" lang="ja-JP" altLang="en-US"/>
              <a:t>表のそれぞれの列を見ながら考えてみましょう。</a:t>
            </a:r>
            <a:endParaRPr kumimoji="1" lang="en-US" altLang="ja-JP" dirty="0"/>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34</a:t>
            </a:fld>
            <a:endParaRPr kumimoji="1" lang="ja-JP" altLang="en-US"/>
          </a:p>
        </p:txBody>
      </p:sp>
    </p:spTree>
    <p:extLst>
      <p:ext uri="{BB962C8B-B14F-4D97-AF65-F5344CB8AC3E}">
        <p14:creationId xmlns:p14="http://schemas.microsoft.com/office/powerpoint/2010/main" val="53091078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３番目の問題の解答例は次の通りです。</a:t>
            </a:r>
            <a:endParaRPr kumimoji="1" lang="en-US" altLang="ja-JP" dirty="0"/>
          </a:p>
          <a:p>
            <a:endParaRPr kumimoji="1" lang="en-US" altLang="ja-JP" dirty="0"/>
          </a:p>
          <a:p>
            <a:r>
              <a:rPr kumimoji="1" lang="ja-JP" altLang="en-US"/>
              <a:t>３番目は、持っている本の著者について、新しく知ったことを追加するときです。</a:t>
            </a:r>
            <a:endParaRPr kumimoji="1" lang="en-US" altLang="ja-JP" dirty="0"/>
          </a:p>
          <a:p>
            <a:r>
              <a:rPr kumimoji="1" lang="ja-JP" altLang="en-US"/>
              <a:t>著者表を調べ、著者の行を特定した後、「著者について」を更新します。</a:t>
            </a:r>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35</a:t>
            </a:fld>
            <a:endParaRPr kumimoji="1" lang="ja-JP" altLang="en-US"/>
          </a:p>
        </p:txBody>
      </p:sp>
    </p:spTree>
    <p:extLst>
      <p:ext uri="{BB962C8B-B14F-4D97-AF65-F5344CB8AC3E}">
        <p14:creationId xmlns:p14="http://schemas.microsoft.com/office/powerpoint/2010/main" val="26167538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ここまで、整理・分割した４つの表に対して、情報を追加したり、編集したりする操作を見てきました。</a:t>
            </a:r>
            <a:endParaRPr kumimoji="1" lang="en-US" altLang="ja-JP" dirty="0"/>
          </a:p>
          <a:p>
            <a:endParaRPr kumimoji="1" lang="en-US" altLang="ja-JP" dirty="0"/>
          </a:p>
          <a:p>
            <a:r>
              <a:rPr kumimoji="1" lang="ja-JP" altLang="en-US"/>
              <a:t>とても面倒に見えたかもしれませんが、整理・分割していない、元の表だったらどうなっていたか、確認してみましょう。</a:t>
            </a:r>
            <a:endParaRPr kumimoji="1" lang="en-US" altLang="ja-JP" dirty="0"/>
          </a:p>
          <a:p>
            <a:endParaRPr kumimoji="1" lang="en-US" altLang="ja-JP" dirty="0"/>
          </a:p>
          <a:p>
            <a:r>
              <a:rPr kumimoji="1" lang="ja-JP" altLang="en-US"/>
              <a:t>１番めの、新しく本を買ったときは、簡単です。</a:t>
            </a:r>
            <a:endParaRPr kumimoji="1" lang="en-US" altLang="ja-JP" dirty="0"/>
          </a:p>
          <a:p>
            <a:endParaRPr kumimoji="1" lang="en-US" altLang="ja-JP" dirty="0"/>
          </a:p>
          <a:p>
            <a:r>
              <a:rPr kumimoji="1" lang="ja-JP" altLang="en-US"/>
              <a:t>しかし、２番め、３番めの操作は、表を分けていないと面倒になるのが分かるでしょうか。</a:t>
            </a:r>
            <a:endParaRPr kumimoji="1" lang="en-US" altLang="ja-JP" dirty="0"/>
          </a:p>
          <a:p>
            <a:r>
              <a:rPr kumimoji="1" lang="ja-JP" altLang="en-US"/>
              <a:t>読んでいる本に、メモを追加しようとして、間違って前のメモを消してしまったり、書く順番を間違えたりしそうです。</a:t>
            </a:r>
            <a:endParaRPr kumimoji="1" lang="en-US" altLang="ja-JP" dirty="0"/>
          </a:p>
          <a:p>
            <a:endParaRPr kumimoji="1" lang="en-US" altLang="ja-JP" dirty="0"/>
          </a:p>
          <a:p>
            <a:r>
              <a:rPr kumimoji="1" lang="ja-JP" altLang="en-US"/>
              <a:t>著者について、新しく知ったことをメモしたいとき、同じ著者が書いた本をたくさん持っていたら、どの行に書いたらいいか分かりません。</a:t>
            </a:r>
            <a:endParaRPr kumimoji="1" lang="en-US" altLang="ja-JP" dirty="0"/>
          </a:p>
          <a:p>
            <a:r>
              <a:rPr kumimoji="1" lang="ja-JP" altLang="en-US"/>
              <a:t>全部の行に書くとすると、</a:t>
            </a:r>
            <a:r>
              <a:rPr kumimoji="1" lang="en-US" altLang="ja-JP" dirty="0"/>
              <a:t>2</a:t>
            </a:r>
            <a:r>
              <a:rPr kumimoji="1" lang="ja-JP" altLang="en-US"/>
              <a:t>冊や</a:t>
            </a:r>
            <a:r>
              <a:rPr kumimoji="1" lang="en-US" altLang="ja-JP" dirty="0"/>
              <a:t>3</a:t>
            </a:r>
            <a:r>
              <a:rPr kumimoji="1" lang="ja-JP" altLang="en-US"/>
              <a:t>冊ならいいですが、</a:t>
            </a:r>
            <a:r>
              <a:rPr kumimoji="1" lang="en-US" altLang="ja-JP" dirty="0"/>
              <a:t>10</a:t>
            </a:r>
            <a:r>
              <a:rPr kumimoji="1" lang="ja-JP" altLang="en-US"/>
              <a:t>冊のシリーズだったら、同じことを</a:t>
            </a:r>
            <a:r>
              <a:rPr kumimoji="1" lang="en-US" altLang="ja-JP" dirty="0"/>
              <a:t>10</a:t>
            </a:r>
            <a:r>
              <a:rPr kumimoji="1" lang="ja-JP" altLang="en-US"/>
              <a:t>行書かないといけません。とても大変です。</a:t>
            </a:r>
            <a:endParaRPr kumimoji="1" lang="en-US" altLang="ja-JP" dirty="0"/>
          </a:p>
          <a:p>
            <a:endParaRPr kumimoji="1" lang="en-US" altLang="ja-JP" dirty="0"/>
          </a:p>
          <a:p>
            <a:r>
              <a:rPr kumimoji="1" lang="ja-JP" altLang="en-US"/>
              <a:t>表を分けると、情報の記録が面倒になったような気がしますが、実際は、情報の記録はシンプルになっているのです。</a:t>
            </a:r>
            <a:endParaRPr kumimoji="1" lang="en-US" altLang="ja-JP" dirty="0"/>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36</a:t>
            </a:fld>
            <a:endParaRPr kumimoji="1" lang="ja-JP" altLang="en-US"/>
          </a:p>
        </p:txBody>
      </p:sp>
    </p:spTree>
    <p:extLst>
      <p:ext uri="{BB962C8B-B14F-4D97-AF65-F5344CB8AC3E}">
        <p14:creationId xmlns:p14="http://schemas.microsoft.com/office/powerpoint/2010/main" val="136723988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関係データベースの「正規化」という考え方について、少し詳しい補足をします。</a:t>
            </a:r>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37</a:t>
            </a:fld>
            <a:endParaRPr kumimoji="1" lang="ja-JP" altLang="en-US"/>
          </a:p>
        </p:txBody>
      </p:sp>
    </p:spTree>
    <p:extLst>
      <p:ext uri="{BB962C8B-B14F-4D97-AF65-F5344CB8AC3E}">
        <p14:creationId xmlns:p14="http://schemas.microsoft.com/office/powerpoint/2010/main" val="31200597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ここまで見てきた、「表を整理する」という手続きは、一般には「正規化」といわれる手続きです。</a:t>
            </a:r>
            <a:endParaRPr kumimoji="1" lang="en-US" altLang="ja-JP" dirty="0"/>
          </a:p>
          <a:p>
            <a:endParaRPr kumimoji="1" lang="en-US" altLang="ja-JP" dirty="0"/>
          </a:p>
          <a:p>
            <a:r>
              <a:rPr kumimoji="1" lang="ja-JP" altLang="en-US"/>
              <a:t>正規化をしていない、もとの表の形を、非正規形といいます。</a:t>
            </a:r>
            <a:endParaRPr kumimoji="1" lang="en-US" altLang="ja-JP" dirty="0"/>
          </a:p>
          <a:p>
            <a:endParaRPr kumimoji="1" lang="en-US" altLang="ja-JP" dirty="0"/>
          </a:p>
          <a:p>
            <a:r>
              <a:rPr kumimoji="1" lang="ja-JP" altLang="en-US"/>
              <a:t>正規化した表には種類があります。第一正規形、第二正規形、第三正規形などです。</a:t>
            </a:r>
            <a:endParaRPr kumimoji="1" lang="en-US" altLang="ja-JP" dirty="0"/>
          </a:p>
          <a:p>
            <a:r>
              <a:rPr kumimoji="1" lang="ja-JP" altLang="en-US"/>
              <a:t>今回、ここまでの手続きで、第三正規形にしてあります。</a:t>
            </a:r>
            <a:endParaRPr kumimoji="1" lang="en-US" altLang="ja-JP" dirty="0"/>
          </a:p>
          <a:p>
            <a:endParaRPr kumimoji="1" lang="en-US" altLang="ja-JP" dirty="0"/>
          </a:p>
          <a:p>
            <a:r>
              <a:rPr kumimoji="1" lang="ja-JP" altLang="en-US"/>
              <a:t>では、あらためて、正規化とは何なのか、見ていきましょう。</a:t>
            </a:r>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38</a:t>
            </a:fld>
            <a:endParaRPr kumimoji="1" lang="ja-JP" altLang="en-US"/>
          </a:p>
        </p:txBody>
      </p:sp>
    </p:spTree>
    <p:extLst>
      <p:ext uri="{BB962C8B-B14F-4D97-AF65-F5344CB8AC3E}">
        <p14:creationId xmlns:p14="http://schemas.microsoft.com/office/powerpoint/2010/main" val="383680513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正規化や正規形を説明するために、用語を確認します。</a:t>
            </a:r>
            <a:endParaRPr kumimoji="1" lang="en-US" altLang="ja-JP" dirty="0"/>
          </a:p>
          <a:p>
            <a:endParaRPr kumimoji="1" lang="en-US" altLang="ja-JP" dirty="0"/>
          </a:p>
          <a:p>
            <a:r>
              <a:rPr kumimoji="1" lang="ja-JP" altLang="en-US"/>
              <a:t>それぞれの表の中には、行を特定する値が格納されている列があります。</a:t>
            </a:r>
            <a:endParaRPr kumimoji="1" lang="en-US" altLang="ja-JP" dirty="0"/>
          </a:p>
          <a:p>
            <a:r>
              <a:rPr kumimoji="1" lang="ja-JP" altLang="en-US"/>
              <a:t>その列の値が分かると、表の中の</a:t>
            </a:r>
            <a:r>
              <a:rPr kumimoji="1" lang="en-US" altLang="ja-JP" dirty="0"/>
              <a:t>1</a:t>
            </a:r>
            <a:r>
              <a:rPr kumimoji="1" lang="ja-JP" altLang="en-US"/>
              <a:t>行が見つかるのです。</a:t>
            </a:r>
            <a:endParaRPr kumimoji="1" lang="en-US" altLang="ja-JP" dirty="0"/>
          </a:p>
          <a:p>
            <a:endParaRPr kumimoji="1" lang="en-US" altLang="ja-JP" dirty="0"/>
          </a:p>
          <a:p>
            <a:r>
              <a:rPr kumimoji="1" lang="ja-JP" altLang="en-US"/>
              <a:t>たとえば、蔵書表なら、蔵書番号が分かると、表の中の</a:t>
            </a:r>
            <a:r>
              <a:rPr kumimoji="1" lang="en-US" altLang="ja-JP" dirty="0"/>
              <a:t>1</a:t>
            </a:r>
            <a:r>
              <a:rPr kumimoji="1" lang="ja-JP" altLang="en-US"/>
              <a:t>行が決まります。</a:t>
            </a:r>
            <a:endParaRPr kumimoji="1" lang="en-US" altLang="ja-JP" dirty="0"/>
          </a:p>
          <a:p>
            <a:endParaRPr kumimoji="1" lang="en-US" altLang="ja-JP" dirty="0"/>
          </a:p>
          <a:p>
            <a:r>
              <a:rPr kumimoji="1" lang="ja-JP" altLang="en-US"/>
              <a:t>書籍表なら、</a:t>
            </a:r>
            <a:r>
              <a:rPr kumimoji="1" lang="en-US" altLang="ja-JP" dirty="0"/>
              <a:t>ISBN</a:t>
            </a:r>
            <a:r>
              <a:rPr kumimoji="1" lang="ja-JP" altLang="en-US"/>
              <a:t>が分かると、表の中の</a:t>
            </a:r>
            <a:r>
              <a:rPr kumimoji="1" lang="en-US" altLang="ja-JP" dirty="0"/>
              <a:t>1</a:t>
            </a:r>
            <a:r>
              <a:rPr kumimoji="1" lang="ja-JP" altLang="en-US"/>
              <a:t>行が決まります。</a:t>
            </a:r>
            <a:endParaRPr kumimoji="1" lang="en-US" altLang="ja-JP" dirty="0"/>
          </a:p>
          <a:p>
            <a:endParaRPr kumimoji="1" lang="en-US" altLang="ja-JP" dirty="0"/>
          </a:p>
          <a:p>
            <a:r>
              <a:rPr kumimoji="1" lang="ja-JP" altLang="en-US"/>
              <a:t>このような、値が分かると、行を特定できる列を、主キー、またはプライマリキーといいます。</a:t>
            </a:r>
            <a:endParaRPr kumimoji="1" lang="en-US" altLang="ja-JP" dirty="0"/>
          </a:p>
          <a:p>
            <a:endParaRPr kumimoji="1" lang="en-US" altLang="ja-JP" dirty="0"/>
          </a:p>
          <a:p>
            <a:r>
              <a:rPr kumimoji="1" lang="ja-JP" altLang="en-US"/>
              <a:t>主キーは、必ず１つの列で成り立っているわけではなく、複数の列の値で</a:t>
            </a:r>
            <a:r>
              <a:rPr kumimoji="1" lang="en-US" altLang="ja-JP" dirty="0"/>
              <a:t>1</a:t>
            </a:r>
            <a:r>
              <a:rPr kumimoji="1" lang="ja-JP" altLang="en-US"/>
              <a:t>行が決まることもあります。</a:t>
            </a:r>
            <a:endParaRPr kumimoji="1" lang="en-US" altLang="ja-JP" dirty="0"/>
          </a:p>
          <a:p>
            <a:r>
              <a:rPr kumimoji="1" lang="ja-JP" altLang="en-US"/>
              <a:t>たとえば、蔵書・著者表は、蔵書番号と著者番号の２つの列の値で、</a:t>
            </a:r>
            <a:r>
              <a:rPr kumimoji="1" lang="en-US" altLang="ja-JP" dirty="0"/>
              <a:t>1</a:t>
            </a:r>
            <a:r>
              <a:rPr kumimoji="1" lang="ja-JP" altLang="en-US"/>
              <a:t>行が決まります。</a:t>
            </a:r>
            <a:endParaRPr kumimoji="1" lang="en-US" altLang="ja-JP" dirty="0"/>
          </a:p>
          <a:p>
            <a:endParaRPr kumimoji="1" lang="en-US" altLang="ja-JP" dirty="0"/>
          </a:p>
          <a:p>
            <a:r>
              <a:rPr kumimoji="1" lang="ja-JP" altLang="en-US"/>
              <a:t>このように、複数の列の組み合わせで主キーになっているものを、複合キーといいます。</a:t>
            </a:r>
            <a:endParaRPr kumimoji="1" lang="en-US" altLang="ja-JP" dirty="0"/>
          </a:p>
          <a:p>
            <a:endParaRPr kumimoji="1" lang="en-US" altLang="ja-JP" dirty="0"/>
          </a:p>
          <a:p>
            <a:r>
              <a:rPr kumimoji="1" lang="ja-JP" altLang="en-US"/>
              <a:t>なお、主キー以外の列は、非キーといいます。</a:t>
            </a:r>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39</a:t>
            </a:fld>
            <a:endParaRPr kumimoji="1" lang="ja-JP" altLang="en-US"/>
          </a:p>
        </p:txBody>
      </p:sp>
    </p:spTree>
    <p:extLst>
      <p:ext uri="{BB962C8B-B14F-4D97-AF65-F5344CB8AC3E}">
        <p14:creationId xmlns:p14="http://schemas.microsoft.com/office/powerpoint/2010/main" val="39253190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データベースを作ってみます。身近なデータベースということで、自分が集めているものを題材にします。</a:t>
            </a:r>
            <a:endParaRPr kumimoji="1" lang="en-US" altLang="ja-JP" dirty="0"/>
          </a:p>
          <a:p>
            <a:endParaRPr kumimoji="1" lang="en-US" altLang="ja-JP" dirty="0"/>
          </a:p>
          <a:p>
            <a:r>
              <a:rPr kumimoji="1" lang="ja-JP" altLang="en-US"/>
              <a:t>言葉の確認です。</a:t>
            </a:r>
            <a:endParaRPr kumimoji="1" lang="en-US" altLang="ja-JP" dirty="0"/>
          </a:p>
          <a:p>
            <a:r>
              <a:rPr kumimoji="1" lang="ja-JP" altLang="en-US"/>
              <a:t>データベースとは、構造のあるデータを組織したものです。</a:t>
            </a:r>
            <a:endParaRPr kumimoji="1" lang="en-US" altLang="ja-JP" dirty="0"/>
          </a:p>
          <a:p>
            <a:r>
              <a:rPr kumimoji="1" lang="ja-JP" altLang="en-US"/>
              <a:t>データベースは、データを管理するために作ります。</a:t>
            </a:r>
            <a:endParaRPr kumimoji="1" lang="en-US" altLang="ja-JP" dirty="0"/>
          </a:p>
          <a:p>
            <a:endParaRPr kumimoji="1" lang="en-US" altLang="ja-JP" dirty="0"/>
          </a:p>
          <a:p>
            <a:r>
              <a:rPr kumimoji="1" lang="ja-JP" altLang="en-US"/>
              <a:t>データの管理とは、</a:t>
            </a:r>
            <a:endParaRPr kumimoji="1" lang="en-US" altLang="ja-JP" dirty="0"/>
          </a:p>
          <a:p>
            <a:r>
              <a:rPr kumimoji="1" lang="ja-JP" altLang="en-US"/>
              <a:t>データをデータベースに追加すること、</a:t>
            </a:r>
            <a:r>
              <a:rPr kumimoji="1" lang="en-US" altLang="ja-JP" dirty="0"/>
              <a:t> </a:t>
            </a:r>
          </a:p>
          <a:p>
            <a:r>
              <a:rPr kumimoji="1" lang="ja-JP" altLang="en-US"/>
              <a:t>データベースの中のデータを見ること、</a:t>
            </a:r>
            <a:r>
              <a:rPr kumimoji="1" lang="en-US" altLang="ja-JP" dirty="0"/>
              <a:t> </a:t>
            </a:r>
          </a:p>
          <a:p>
            <a:r>
              <a:rPr kumimoji="1" lang="ja-JP" altLang="en-US"/>
              <a:t>データベースの中のデータを更新すること、</a:t>
            </a:r>
            <a:r>
              <a:rPr kumimoji="1" lang="en-US" altLang="ja-JP" dirty="0"/>
              <a:t> </a:t>
            </a:r>
          </a:p>
          <a:p>
            <a:r>
              <a:rPr kumimoji="1" lang="ja-JP" altLang="en-US"/>
              <a:t>データベースの中のデータを削除すること、</a:t>
            </a:r>
            <a:endParaRPr kumimoji="1" lang="en-US" altLang="ja-JP" dirty="0"/>
          </a:p>
          <a:p>
            <a:r>
              <a:rPr kumimoji="1" lang="ja-JP" altLang="en-US"/>
              <a:t>などを指します。</a:t>
            </a:r>
            <a:endParaRPr kumimoji="1" lang="en-US" altLang="ja-JP" dirty="0"/>
          </a:p>
          <a:p>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a:t>散らかった部屋に新しいものを持ち込むと、すぐにどこに置いたか分からなくなってしまい、探すのに時間がかかります。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a:t>整理整頓した部屋なら、探し物はすぐに見つかります。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a:t>それと同じで、データベースにもきちんと構造を持たせることで、データの管理がしやすくなるのです。</a:t>
            </a:r>
            <a:endParaRPr kumimoji="1" lang="en-US" altLang="ja-JP" dirty="0"/>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4</a:t>
            </a:fld>
            <a:endParaRPr kumimoji="1" lang="ja-JP" altLang="en-US"/>
          </a:p>
        </p:txBody>
      </p:sp>
    </p:spTree>
    <p:extLst>
      <p:ext uri="{BB962C8B-B14F-4D97-AF65-F5344CB8AC3E}">
        <p14:creationId xmlns:p14="http://schemas.microsoft.com/office/powerpoint/2010/main" val="129773977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次に、関数従属性という言葉を紹介します。</a:t>
            </a:r>
            <a:endParaRPr kumimoji="1" lang="en-US" altLang="ja-JP" dirty="0"/>
          </a:p>
          <a:p>
            <a:endParaRPr kumimoji="1" lang="en-US" altLang="ja-JP" dirty="0"/>
          </a:p>
          <a:p>
            <a:r>
              <a:rPr kumimoji="1" lang="ja-JP" altLang="en-US"/>
              <a:t>ある列の値が決まると、他の列が決まるような、列の組み合わせがあります。</a:t>
            </a:r>
            <a:endParaRPr kumimoji="1" lang="en-US" altLang="ja-JP" dirty="0"/>
          </a:p>
          <a:p>
            <a:endParaRPr kumimoji="1" lang="en-US" altLang="ja-JP" dirty="0"/>
          </a:p>
          <a:p>
            <a:r>
              <a:rPr kumimoji="1" lang="ja-JP" altLang="en-US"/>
              <a:t>たとえば、</a:t>
            </a:r>
            <a:r>
              <a:rPr kumimoji="1" lang="en-US" altLang="ja-JP" dirty="0"/>
              <a:t>ISBN</a:t>
            </a:r>
            <a:r>
              <a:rPr kumimoji="1" lang="ja-JP" altLang="en-US"/>
              <a:t>の値が分かると、本のタイトルが分かります。</a:t>
            </a:r>
            <a:endParaRPr kumimoji="1" lang="en-US" altLang="ja-JP" dirty="0"/>
          </a:p>
          <a:p>
            <a:endParaRPr kumimoji="1" lang="en-US" altLang="ja-JP" dirty="0"/>
          </a:p>
          <a:p>
            <a:r>
              <a:rPr kumimoji="1" lang="ja-JP" altLang="en-US"/>
              <a:t>このような関係を関数従属性といい、「</a:t>
            </a:r>
            <a:r>
              <a:rPr kumimoji="1" lang="en-US" altLang="ja-JP" dirty="0"/>
              <a:t>『</a:t>
            </a:r>
            <a:r>
              <a:rPr kumimoji="1" lang="ja-JP" altLang="en-US"/>
              <a:t>本のタイトル</a:t>
            </a:r>
            <a:r>
              <a:rPr kumimoji="1" lang="en-US" altLang="ja-JP" dirty="0"/>
              <a:t>』</a:t>
            </a:r>
            <a:r>
              <a:rPr kumimoji="1" lang="ja-JP" altLang="en-US"/>
              <a:t>は</a:t>
            </a:r>
            <a:r>
              <a:rPr kumimoji="1" lang="en-US" altLang="ja-JP" dirty="0"/>
              <a:t>『ISBN』</a:t>
            </a:r>
            <a:r>
              <a:rPr kumimoji="1" lang="ja-JP" altLang="en-US"/>
              <a:t>に従属する」と表現します。</a:t>
            </a:r>
            <a:endParaRPr kumimoji="1" lang="en-US" altLang="ja-JP" dirty="0"/>
          </a:p>
          <a:p>
            <a:r>
              <a:rPr kumimoji="1" lang="ja-JP" altLang="en-US"/>
              <a:t>列の名前を縦棒で囲み、従属させる側から従属する側に向かって矢印を書いて、式として書くことができます。</a:t>
            </a:r>
            <a:endParaRPr kumimoji="1" lang="en-US" altLang="ja-JP" dirty="0"/>
          </a:p>
          <a:p>
            <a:endParaRPr kumimoji="1" lang="en-US" altLang="ja-JP" dirty="0"/>
          </a:p>
          <a:p>
            <a:endParaRPr kumimoji="1" lang="en-US" altLang="ja-JP" dirty="0"/>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40</a:t>
            </a:fld>
            <a:endParaRPr kumimoji="1" lang="ja-JP" altLang="en-US"/>
          </a:p>
        </p:txBody>
      </p:sp>
    </p:spTree>
    <p:extLst>
      <p:ext uri="{BB962C8B-B14F-4D97-AF65-F5344CB8AC3E}">
        <p14:creationId xmlns:p14="http://schemas.microsoft.com/office/powerpoint/2010/main" val="254842694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主キーと関数従属性という言葉を確認したところで、いよいよ正規形と正規化の説明です。</a:t>
            </a:r>
            <a:endParaRPr kumimoji="1" lang="en-US" altLang="ja-JP" dirty="0"/>
          </a:p>
          <a:p>
            <a:endParaRPr kumimoji="1" lang="en-US" altLang="ja-JP" dirty="0"/>
          </a:p>
          <a:p>
            <a:r>
              <a:rPr kumimoji="1" lang="ja-JP" altLang="en-US"/>
              <a:t>まず、正規化をしていない表のことを、非正規形といいます。１つの列に複数の値が入っているような表です。</a:t>
            </a:r>
            <a:endParaRPr kumimoji="1" lang="en-US" altLang="ja-JP" dirty="0"/>
          </a:p>
          <a:p>
            <a:r>
              <a:rPr kumimoji="1" lang="ja-JP" altLang="en-US"/>
              <a:t>例として最初に見た表がそうでした。</a:t>
            </a:r>
            <a:endParaRPr kumimoji="1" lang="en-US" altLang="ja-JP" dirty="0"/>
          </a:p>
          <a:p>
            <a:endParaRPr kumimoji="1" lang="en-US" altLang="ja-JP" dirty="0"/>
          </a:p>
          <a:p>
            <a:r>
              <a:rPr kumimoji="1" lang="ja-JP" altLang="en-US"/>
              <a:t>非正規形から１段階、正規化を行ったのが、第一正規形です。</a:t>
            </a:r>
            <a:endParaRPr kumimoji="1" lang="en-US" altLang="ja-JP" dirty="0"/>
          </a:p>
          <a:p>
            <a:r>
              <a:rPr kumimoji="1" lang="ja-JP" altLang="en-US"/>
              <a:t>表を整理して、いくつかの表に分け、１つの列には１つの値しか入らないようにしたかたちを、第一正規形といいます。</a:t>
            </a:r>
            <a:endParaRPr kumimoji="1" lang="en-US" altLang="ja-JP" dirty="0"/>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41</a:t>
            </a:fld>
            <a:endParaRPr kumimoji="1" lang="ja-JP" altLang="en-US"/>
          </a:p>
        </p:txBody>
      </p:sp>
    </p:spTree>
    <p:extLst>
      <p:ext uri="{BB962C8B-B14F-4D97-AF65-F5344CB8AC3E}">
        <p14:creationId xmlns:p14="http://schemas.microsoft.com/office/powerpoint/2010/main" val="97296487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さらに正規化を進めると、第二正規形になります。</a:t>
            </a:r>
            <a:endParaRPr kumimoji="1" lang="en-US" altLang="ja-JP" dirty="0"/>
          </a:p>
          <a:p>
            <a:endParaRPr kumimoji="1" lang="en-US" altLang="ja-JP" dirty="0"/>
          </a:p>
          <a:p>
            <a:r>
              <a:rPr kumimoji="1" lang="ja-JP" altLang="en-US"/>
              <a:t>主キーが複合キーである表があるとしましょう。先に見た例では、蔵書・著者表が、蔵書番号と著者の２つの列を主キーにする、つまり複合キーの表でした。</a:t>
            </a:r>
            <a:endParaRPr kumimoji="1" lang="en-US" altLang="ja-JP" dirty="0"/>
          </a:p>
          <a:p>
            <a:endParaRPr kumimoji="1" lang="en-US" altLang="ja-JP" dirty="0"/>
          </a:p>
          <a:p>
            <a:r>
              <a:rPr kumimoji="1" lang="ja-JP" altLang="en-US"/>
              <a:t>この複合キーの中の、１つの列にしか関数従属しない列を分離すると、第二正規形です。</a:t>
            </a:r>
            <a:endParaRPr kumimoji="1" lang="en-US" altLang="ja-JP" dirty="0"/>
          </a:p>
          <a:p>
            <a:endParaRPr kumimoji="1" lang="en-US" altLang="ja-JP" dirty="0"/>
          </a:p>
          <a:p>
            <a:r>
              <a:rPr kumimoji="1" lang="ja-JP" altLang="en-US"/>
              <a:t>蔵書・著者表では、「著者について」の列が、複合キーの中の１つ、「著者」の列にだけ関数従属していました。</a:t>
            </a:r>
            <a:endParaRPr kumimoji="1" lang="en-US" altLang="ja-JP" dirty="0"/>
          </a:p>
          <a:p>
            <a:r>
              <a:rPr kumimoji="1" lang="ja-JP" altLang="en-US"/>
              <a:t>そこで、別の表、著者表に分離したのでした。</a:t>
            </a:r>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42</a:t>
            </a:fld>
            <a:endParaRPr kumimoji="1" lang="ja-JP" altLang="en-US"/>
          </a:p>
        </p:txBody>
      </p:sp>
    </p:spTree>
    <p:extLst>
      <p:ext uri="{BB962C8B-B14F-4D97-AF65-F5344CB8AC3E}">
        <p14:creationId xmlns:p14="http://schemas.microsoft.com/office/powerpoint/2010/main" val="319993257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もう１段階、正規化を進めたのが、第三正規形です。</a:t>
            </a:r>
            <a:endParaRPr kumimoji="1" lang="en-US" altLang="ja-JP" dirty="0"/>
          </a:p>
          <a:p>
            <a:endParaRPr kumimoji="1" lang="en-US" altLang="ja-JP" dirty="0"/>
          </a:p>
          <a:p>
            <a:r>
              <a:rPr kumimoji="1" lang="ja-JP" altLang="en-US"/>
              <a:t>主キー以外、つまり非キーの列に関数従属する列を、別の表に分離します。</a:t>
            </a:r>
            <a:endParaRPr kumimoji="1" lang="en-US" altLang="ja-JP" dirty="0"/>
          </a:p>
          <a:p>
            <a:endParaRPr kumimoji="1" lang="en-US" altLang="ja-JP" dirty="0"/>
          </a:p>
          <a:p>
            <a:r>
              <a:rPr kumimoji="1" lang="ja-JP" altLang="en-US"/>
              <a:t>例では、蔵書表の中の、「本のタイトル」が、</a:t>
            </a:r>
            <a:r>
              <a:rPr kumimoji="1" lang="en-US" altLang="ja-JP" dirty="0"/>
              <a:t>ISBN</a:t>
            </a:r>
            <a:r>
              <a:rPr kumimoji="1" lang="ja-JP" altLang="en-US"/>
              <a:t>列に関数従属していました。</a:t>
            </a:r>
            <a:endParaRPr kumimoji="1" lang="en-US" altLang="ja-JP" dirty="0"/>
          </a:p>
          <a:p>
            <a:endParaRPr kumimoji="1" lang="en-US" altLang="ja-JP" dirty="0"/>
          </a:p>
          <a:p>
            <a:r>
              <a:rPr kumimoji="1" lang="ja-JP" altLang="en-US"/>
              <a:t>蔵書表と書籍表を分けたことで、第三正規形となりました。</a:t>
            </a:r>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43</a:t>
            </a:fld>
            <a:endParaRPr kumimoji="1" lang="ja-JP" altLang="en-US"/>
          </a:p>
        </p:txBody>
      </p:sp>
    </p:spTree>
    <p:extLst>
      <p:ext uri="{BB962C8B-B14F-4D97-AF65-F5344CB8AC3E}">
        <p14:creationId xmlns:p14="http://schemas.microsoft.com/office/powerpoint/2010/main" val="68717112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第三正規形になると、それぞれの表が、次のような性質を持つようになります。</a:t>
            </a:r>
            <a:endParaRPr kumimoji="1" lang="en-US" altLang="ja-JP" dirty="0"/>
          </a:p>
          <a:p>
            <a:endParaRPr kumimoji="1" lang="en-US" altLang="ja-JP" dirty="0"/>
          </a:p>
          <a:p>
            <a:endParaRPr kumimoji="1" lang="en-US" altLang="ja-JP" dirty="0"/>
          </a:p>
          <a:p>
            <a:r>
              <a:rPr kumimoji="1" lang="ja-JP" altLang="en-US"/>
              <a:t>まず、主キーの値が決まると、表の中の</a:t>
            </a:r>
            <a:r>
              <a:rPr kumimoji="1" lang="en-US" altLang="ja-JP" dirty="0"/>
              <a:t>1</a:t>
            </a:r>
            <a:r>
              <a:rPr kumimoji="1" lang="ja-JP" altLang="en-US"/>
              <a:t>行が決まるようになります。</a:t>
            </a:r>
            <a:endParaRPr kumimoji="1" lang="en-US" altLang="ja-JP" dirty="0"/>
          </a:p>
          <a:p>
            <a:endParaRPr kumimoji="1" lang="en-US" altLang="ja-JP" dirty="0"/>
          </a:p>
          <a:p>
            <a:r>
              <a:rPr kumimoji="1" lang="ja-JP" altLang="en-US"/>
              <a:t>また、非キーの値は、主キーに従属します。</a:t>
            </a:r>
            <a:endParaRPr kumimoji="1" lang="en-US" altLang="ja-JP" dirty="0"/>
          </a:p>
          <a:p>
            <a:endParaRPr kumimoji="1" lang="en-US" altLang="ja-JP" dirty="0"/>
          </a:p>
          <a:p>
            <a:r>
              <a:rPr kumimoji="1" lang="ja-JP" altLang="en-US"/>
              <a:t>表の内容と、役割・位置付けが一致して、短い言葉で説明できるようになります。</a:t>
            </a:r>
            <a:endParaRPr kumimoji="1" lang="en-US" altLang="ja-JP" dirty="0"/>
          </a:p>
          <a:p>
            <a:r>
              <a:rPr kumimoji="1" lang="ja-JP" altLang="en-US"/>
              <a:t>逆にいえば、非正規形の表は、１つの表に「あれもこれも」入っていて、その位置付けや役割をひとことで表せないことが多いです。</a:t>
            </a:r>
            <a:endParaRPr kumimoji="1" lang="en-US" altLang="ja-JP" dirty="0"/>
          </a:p>
          <a:p>
            <a:endParaRPr kumimoji="1" lang="en-US" altLang="ja-JP" dirty="0"/>
          </a:p>
          <a:p>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a:t>なお、この時点で、メモ表は主キーが足りておらず、第三正規形になっていないので、以上の性質は持ちません。</a:t>
            </a:r>
            <a:endParaRPr kumimoji="1" lang="en-US" altLang="ja-JP" dirty="0"/>
          </a:p>
          <a:p>
            <a:endParaRPr kumimoji="1" lang="en-US" altLang="ja-JP" dirty="0"/>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44</a:t>
            </a:fld>
            <a:endParaRPr kumimoji="1" lang="ja-JP" altLang="en-US"/>
          </a:p>
        </p:txBody>
      </p:sp>
    </p:spTree>
    <p:extLst>
      <p:ext uri="{BB962C8B-B14F-4D97-AF65-F5344CB8AC3E}">
        <p14:creationId xmlns:p14="http://schemas.microsoft.com/office/powerpoint/2010/main" val="167855141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最後に、関係論理演算を紹介します。</a:t>
            </a:r>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45</a:t>
            </a:fld>
            <a:endParaRPr kumimoji="1" lang="ja-JP" altLang="en-US"/>
          </a:p>
        </p:txBody>
      </p:sp>
    </p:spTree>
    <p:extLst>
      <p:ext uri="{BB962C8B-B14F-4D97-AF65-F5344CB8AC3E}">
        <p14:creationId xmlns:p14="http://schemas.microsoft.com/office/powerpoint/2010/main" val="289021151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ここまで、データを管理しやすくするために、表の整理・分割を行なってきました。正規化です。</a:t>
            </a:r>
            <a:endParaRPr kumimoji="1" lang="en-US" altLang="ja-JP" dirty="0"/>
          </a:p>
          <a:p>
            <a:endParaRPr kumimoji="1" lang="en-US" altLang="ja-JP" dirty="0"/>
          </a:p>
          <a:p>
            <a:r>
              <a:rPr kumimoji="1" lang="ja-JP" altLang="en-US"/>
              <a:t>正規化した表の中から、必要なデータを取り出すには、どのような種類の計算があるのか。それを示すのが、この節の目標です。</a:t>
            </a:r>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46</a:t>
            </a:fld>
            <a:endParaRPr kumimoji="1" lang="ja-JP" altLang="en-US"/>
          </a:p>
        </p:txBody>
      </p:sp>
    </p:spTree>
    <p:extLst>
      <p:ext uri="{BB962C8B-B14F-4D97-AF65-F5344CB8AC3E}">
        <p14:creationId xmlns:p14="http://schemas.microsoft.com/office/powerpoint/2010/main" val="157293841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最初に紹介するのは、「射影」という演算です。</a:t>
            </a:r>
            <a:endParaRPr kumimoji="1" lang="en-US" altLang="ja-JP" dirty="0"/>
          </a:p>
          <a:p>
            <a:endParaRPr kumimoji="1" lang="en-US" altLang="ja-JP" dirty="0"/>
          </a:p>
          <a:p>
            <a:r>
              <a:rPr kumimoji="1" lang="ja-JP" altLang="en-US"/>
              <a:t>表の中から、必要な列を取り出して、別の新しい表を作る演算です。</a:t>
            </a:r>
            <a:endParaRPr kumimoji="1" lang="en-US" altLang="ja-JP" dirty="0"/>
          </a:p>
          <a:p>
            <a:endParaRPr kumimoji="1" lang="en-US" altLang="ja-JP" dirty="0"/>
          </a:p>
          <a:p>
            <a:r>
              <a:rPr kumimoji="1" lang="ja-JP" altLang="en-US"/>
              <a:t>例をみましょう。次にどんな本を読むか考えていて、持っている本の著者の名前の一覧が欲しくなったとします。</a:t>
            </a:r>
            <a:endParaRPr kumimoji="1" lang="en-US" altLang="ja-JP" dirty="0"/>
          </a:p>
          <a:p>
            <a:r>
              <a:rPr kumimoji="1" lang="ja-JP" altLang="en-US"/>
              <a:t>そのとき、著者表から、著者の名前の列だけ抜き出して一覧を作ると便利です。この、必要な列だけ取り出すのが、射影という演算です。</a:t>
            </a:r>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47</a:t>
            </a:fld>
            <a:endParaRPr kumimoji="1" lang="ja-JP" altLang="en-US"/>
          </a:p>
        </p:txBody>
      </p:sp>
    </p:spTree>
    <p:extLst>
      <p:ext uri="{BB962C8B-B14F-4D97-AF65-F5344CB8AC3E}">
        <p14:creationId xmlns:p14="http://schemas.microsoft.com/office/powerpoint/2010/main" val="167457781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次に紹介するのは、「選択」という演算です。</a:t>
            </a:r>
            <a:endParaRPr kumimoji="1" lang="en-US" altLang="ja-JP" dirty="0"/>
          </a:p>
          <a:p>
            <a:endParaRPr kumimoji="1" lang="en-US" altLang="ja-JP" dirty="0"/>
          </a:p>
          <a:p>
            <a:r>
              <a:rPr kumimoji="1" lang="ja-JP" altLang="en-US"/>
              <a:t>表の中から、条件に合う行を取り出す演算です。</a:t>
            </a:r>
            <a:endParaRPr kumimoji="1" lang="en-US" altLang="ja-JP" dirty="0"/>
          </a:p>
          <a:p>
            <a:endParaRPr kumimoji="1" lang="en-US" altLang="ja-JP" dirty="0"/>
          </a:p>
          <a:p>
            <a:r>
              <a:rPr kumimoji="1" lang="ja-JP" altLang="en-US"/>
              <a:t>書籍表の中から、タイトルに「ホームズ」という言葉を含む本だけ抜き出す演算が、選択です。</a:t>
            </a:r>
            <a:endParaRPr kumimoji="1" lang="en-US" altLang="ja-JP" dirty="0"/>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48</a:t>
            </a:fld>
            <a:endParaRPr kumimoji="1" lang="ja-JP" altLang="en-US"/>
          </a:p>
        </p:txBody>
      </p:sp>
    </p:spTree>
    <p:extLst>
      <p:ext uri="{BB962C8B-B14F-4D97-AF65-F5344CB8AC3E}">
        <p14:creationId xmlns:p14="http://schemas.microsoft.com/office/powerpoint/2010/main" val="144591500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３つ目に紹介するのは、結合です。</a:t>
            </a:r>
            <a:endParaRPr kumimoji="1" lang="en-US" altLang="ja-JP" dirty="0"/>
          </a:p>
          <a:p>
            <a:endParaRPr kumimoji="1" lang="en-US" altLang="ja-JP" dirty="0"/>
          </a:p>
          <a:p>
            <a:r>
              <a:rPr kumimoji="1" lang="ja-JP" altLang="en-US"/>
              <a:t>複数の表を、列同士の関係で結合し、新しく表を作る演算です。</a:t>
            </a:r>
            <a:endParaRPr kumimoji="1" lang="en-US" altLang="ja-JP" dirty="0"/>
          </a:p>
          <a:p>
            <a:endParaRPr kumimoji="1" lang="en-US" altLang="ja-JP" dirty="0"/>
          </a:p>
          <a:p>
            <a:r>
              <a:rPr kumimoji="1" lang="ja-JP" altLang="en-US"/>
              <a:t>図の例では、</a:t>
            </a:r>
            <a:endParaRPr kumimoji="1" lang="en-US" altLang="ja-JP" dirty="0"/>
          </a:p>
          <a:p>
            <a:r>
              <a:rPr kumimoji="1" lang="ja-JP" altLang="en-US"/>
              <a:t>メモ表の、「本について」の列の情報から、</a:t>
            </a:r>
            <a:r>
              <a:rPr kumimoji="1" lang="en-US" altLang="ja-JP" dirty="0"/>
              <a:t>1</a:t>
            </a:r>
            <a:r>
              <a:rPr kumimoji="1" lang="ja-JP" altLang="en-US"/>
              <a:t>行選んだあと、蔵書番号を使って蔵書表を調べ、</a:t>
            </a:r>
            <a:r>
              <a:rPr kumimoji="1" lang="en-US" altLang="ja-JP" dirty="0"/>
              <a:t>ISBN</a:t>
            </a:r>
            <a:r>
              <a:rPr kumimoji="1" lang="ja-JP" altLang="en-US"/>
              <a:t>を見つけます。</a:t>
            </a:r>
            <a:r>
              <a:rPr kumimoji="1" lang="en-US" altLang="ja-JP" dirty="0"/>
              <a:t>ISBN</a:t>
            </a:r>
            <a:r>
              <a:rPr kumimoji="1" lang="ja-JP" altLang="en-US"/>
              <a:t>を使って書籍表を調べ、タイトルを見つけています。</a:t>
            </a:r>
            <a:endParaRPr kumimoji="1" lang="en-US" altLang="ja-JP" dirty="0"/>
          </a:p>
          <a:p>
            <a:r>
              <a:rPr kumimoji="1" lang="ja-JP" altLang="en-US"/>
              <a:t>蔵書番号や</a:t>
            </a:r>
            <a:r>
              <a:rPr kumimoji="1" lang="en-US" altLang="ja-JP" dirty="0"/>
              <a:t>ISBN</a:t>
            </a:r>
            <a:r>
              <a:rPr kumimoji="1" lang="ja-JP" altLang="en-US"/>
              <a:t>を使って、別の表とつなぎ、別の表から値を取り出していることが分かるでしょうか。これを結合といいます。</a:t>
            </a:r>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49</a:t>
            </a:fld>
            <a:endParaRPr kumimoji="1" lang="ja-JP" altLang="en-US"/>
          </a:p>
        </p:txBody>
      </p:sp>
    </p:spTree>
    <p:extLst>
      <p:ext uri="{BB962C8B-B14F-4D97-AF65-F5344CB8AC3E}">
        <p14:creationId xmlns:p14="http://schemas.microsoft.com/office/powerpoint/2010/main" val="31487687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もう１つ、言葉を確認します。</a:t>
            </a:r>
            <a:endParaRPr kumimoji="1" lang="en-US" altLang="ja-JP" dirty="0"/>
          </a:p>
          <a:p>
            <a:endParaRPr kumimoji="1" lang="en-US" altLang="ja-JP" dirty="0"/>
          </a:p>
          <a:p>
            <a:r>
              <a:rPr kumimoji="1" lang="ja-JP" altLang="en-US"/>
              <a:t>関係データベースとは、データベースを実現する方式のひとつです。</a:t>
            </a:r>
            <a:endParaRPr kumimoji="1" lang="en-US" altLang="ja-JP" dirty="0"/>
          </a:p>
          <a:p>
            <a:endParaRPr kumimoji="1" lang="en-US" altLang="ja-JP" dirty="0"/>
          </a:p>
          <a:p>
            <a:r>
              <a:rPr kumimoji="1" lang="ja-JP" altLang="en-US"/>
              <a:t>情報を、表のかたちで構造化して、管理する仕組みです。</a:t>
            </a:r>
            <a:endParaRPr kumimoji="1" lang="en-US" altLang="ja-JP" dirty="0"/>
          </a:p>
          <a:p>
            <a:endParaRPr kumimoji="1" lang="en-US" altLang="ja-JP" dirty="0"/>
          </a:p>
          <a:p>
            <a:r>
              <a:rPr kumimoji="1" lang="ja-JP" altLang="en-US"/>
              <a:t>関係データベースは、多くの情報システムで利用されています。</a:t>
            </a:r>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5</a:t>
            </a:fld>
            <a:endParaRPr kumimoji="1" lang="ja-JP" altLang="en-US"/>
          </a:p>
        </p:txBody>
      </p:sp>
    </p:spTree>
    <p:extLst>
      <p:ext uri="{BB962C8B-B14F-4D97-AF65-F5344CB8AC3E}">
        <p14:creationId xmlns:p14="http://schemas.microsoft.com/office/powerpoint/2010/main" val="106985517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この教材で学んできたことを振り返りましょう。</a:t>
            </a:r>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50</a:t>
            </a:fld>
            <a:endParaRPr kumimoji="1" lang="ja-JP" altLang="en-US"/>
          </a:p>
        </p:txBody>
      </p:sp>
    </p:spTree>
    <p:extLst>
      <p:ext uri="{BB962C8B-B14F-4D97-AF65-F5344CB8AC3E}">
        <p14:creationId xmlns:p14="http://schemas.microsoft.com/office/powerpoint/2010/main" val="241347997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例を使って、関係データベースの考え方を学んできました。</a:t>
            </a:r>
            <a:endParaRPr kumimoji="1" lang="en-US" altLang="ja-JP" dirty="0"/>
          </a:p>
          <a:p>
            <a:endParaRPr kumimoji="1" lang="en-US" altLang="ja-JP" dirty="0"/>
          </a:p>
          <a:p>
            <a:r>
              <a:rPr kumimoji="1" lang="ja-JP" altLang="en-US"/>
              <a:t>例として、持っている本のデータを整理するデータベースを作ってみました。</a:t>
            </a:r>
            <a:endParaRPr kumimoji="1" lang="en-US" altLang="ja-JP" dirty="0"/>
          </a:p>
          <a:p>
            <a:endParaRPr kumimoji="1" lang="en-US" altLang="ja-JP" dirty="0"/>
          </a:p>
          <a:p>
            <a:r>
              <a:rPr kumimoji="1" lang="ja-JP" altLang="en-US"/>
              <a:t>最初に１つの表に、持っている本を記録しました。</a:t>
            </a:r>
            <a:endParaRPr kumimoji="1" lang="en-US" altLang="ja-JP" dirty="0"/>
          </a:p>
          <a:p>
            <a:r>
              <a:rPr kumimoji="1" lang="ja-JP" altLang="en-US"/>
              <a:t>続いて、記録を管理しやすくするために、表の項目を整理したり、表を２つに分けたりしていきました。</a:t>
            </a:r>
            <a:endParaRPr kumimoji="1" lang="en-US" altLang="ja-JP" dirty="0"/>
          </a:p>
          <a:p>
            <a:endParaRPr kumimoji="1" lang="en-US" altLang="ja-JP" dirty="0"/>
          </a:p>
          <a:p>
            <a:r>
              <a:rPr kumimoji="1" lang="ja-JP" altLang="en-US"/>
              <a:t>表に対して、情報を追加したり編集したりする例を見て、表を分けた理由を確認したあと、</a:t>
            </a:r>
            <a:endParaRPr kumimoji="1" lang="en-US" altLang="ja-JP" dirty="0"/>
          </a:p>
          <a:p>
            <a:endParaRPr kumimoji="1" lang="en-US" altLang="ja-JP" dirty="0"/>
          </a:p>
          <a:p>
            <a:r>
              <a:rPr kumimoji="1" lang="ja-JP" altLang="en-US"/>
              <a:t>補足として、関係データベースの考え方を、「正規化」というキーワードを用いて整理しました。</a:t>
            </a:r>
            <a:endParaRPr kumimoji="1" lang="en-US" altLang="ja-JP" dirty="0"/>
          </a:p>
          <a:p>
            <a:r>
              <a:rPr kumimoji="1" lang="ja-JP" altLang="en-US"/>
              <a:t>非正規形から、第三正規形までを説明しました。</a:t>
            </a:r>
            <a:endParaRPr kumimoji="1" lang="en-US" altLang="ja-JP" dirty="0"/>
          </a:p>
          <a:p>
            <a:endParaRPr kumimoji="1" lang="en-US" altLang="ja-JP" dirty="0"/>
          </a:p>
          <a:p>
            <a:r>
              <a:rPr kumimoji="1" lang="ja-JP" altLang="en-US"/>
              <a:t>最後に、「関係論理演算」と呼ばれる、表に対して行う３つの演算の説明をしました。</a:t>
            </a:r>
            <a:endParaRPr kumimoji="1" lang="en-US" altLang="ja-JP" dirty="0"/>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51</a:t>
            </a:fld>
            <a:endParaRPr kumimoji="1" lang="ja-JP" altLang="en-US"/>
          </a:p>
        </p:txBody>
      </p:sp>
    </p:spTree>
    <p:extLst>
      <p:ext uri="{BB962C8B-B14F-4D97-AF65-F5344CB8AC3E}">
        <p14:creationId xmlns:p14="http://schemas.microsoft.com/office/powerpoint/2010/main" val="40166531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持っている本のデータベースを作って、関係データベースの考え方を学びましょう。</a:t>
            </a:r>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6</a:t>
            </a:fld>
            <a:endParaRPr kumimoji="1" lang="ja-JP" altLang="en-US"/>
          </a:p>
        </p:txBody>
      </p:sp>
    </p:spTree>
    <p:extLst>
      <p:ext uri="{BB962C8B-B14F-4D97-AF65-F5344CB8AC3E}">
        <p14:creationId xmlns:p14="http://schemas.microsoft.com/office/powerpoint/2010/main" val="42420881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この表は、持っている本を、１つの表にまとめてみたものです。</a:t>
            </a:r>
            <a:endParaRPr kumimoji="1" lang="en-US" altLang="ja-JP" dirty="0"/>
          </a:p>
          <a:p>
            <a:endParaRPr kumimoji="1" lang="en-US" altLang="ja-JP" dirty="0"/>
          </a:p>
          <a:p>
            <a:r>
              <a:rPr kumimoji="1" lang="ja-JP" altLang="en-US"/>
              <a:t>そして、この表に対して、どんな操作をすることがあるか、考えてみました。</a:t>
            </a:r>
            <a:endParaRPr kumimoji="1" lang="en-US" altLang="ja-JP" dirty="0"/>
          </a:p>
          <a:p>
            <a:endParaRPr kumimoji="1" lang="en-US" altLang="ja-JP" dirty="0"/>
          </a:p>
          <a:p>
            <a:pPr marL="285750" indent="-285750">
              <a:buFont typeface="Arial" panose="020B0604020202020204" pitchFamily="34" charset="0"/>
              <a:buChar char="•"/>
            </a:pPr>
            <a:r>
              <a:rPr kumimoji="1" lang="ja-JP" altLang="en-US">
                <a:latin typeface="UD Digi Kyokasho N-R" panose="02020400000000000000" pitchFamily="49" charset="-128"/>
                <a:ea typeface="UD Digi Kyokasho N-R" panose="02020400000000000000" pitchFamily="49" charset="-128"/>
              </a:rPr>
              <a:t>本を手に入れたときには、本のタイトルと著者の名前を記録するでしょう。</a:t>
            </a:r>
            <a:endParaRPr kumimoji="1" lang="en-US" altLang="ja-JP" dirty="0">
              <a:latin typeface="UD Digi Kyokasho N-R" panose="02020400000000000000" pitchFamily="49" charset="-128"/>
              <a:ea typeface="UD Digi Kyokasho N-R" panose="02020400000000000000" pitchFamily="49" charset="-128"/>
            </a:endParaRPr>
          </a:p>
          <a:p>
            <a:pPr marL="285750" indent="-285750">
              <a:buFont typeface="Arial" panose="020B0604020202020204" pitchFamily="34" charset="0"/>
              <a:buChar char="•"/>
            </a:pPr>
            <a:r>
              <a:rPr kumimoji="1" lang="ja-JP" altLang="en-US">
                <a:latin typeface="UD Digi Kyokasho N-R" panose="02020400000000000000" pitchFamily="49" charset="-128"/>
                <a:ea typeface="UD Digi Kyokasho N-R" panose="02020400000000000000" pitchFamily="49" charset="-128"/>
              </a:rPr>
              <a:t>買ったとき・読み始めたとき・読み終わったとき、いろいろなタイミングで「本について」のメモ</a:t>
            </a:r>
            <a:r>
              <a:rPr lang="ja-JP" altLang="en-US">
                <a:latin typeface="UD Digi Kyokasho N-R" panose="02020400000000000000" pitchFamily="49" charset="-128"/>
                <a:ea typeface="UD Digi Kyokasho N-R" panose="02020400000000000000" pitchFamily="49" charset="-128"/>
              </a:rPr>
              <a:t>を</a:t>
            </a:r>
            <a:r>
              <a:rPr kumimoji="1" lang="ja-JP" altLang="en-US">
                <a:latin typeface="UD Digi Kyokasho N-R" panose="02020400000000000000" pitchFamily="49" charset="-128"/>
                <a:ea typeface="UD Digi Kyokasho N-R" panose="02020400000000000000" pitchFamily="49" charset="-128"/>
              </a:rPr>
              <a:t>追加するでしょう。</a:t>
            </a:r>
            <a:endParaRPr kumimoji="1" lang="en-US" altLang="ja-JP" dirty="0">
              <a:latin typeface="UD Digi Kyokasho N-R" panose="02020400000000000000" pitchFamily="49" charset="-128"/>
              <a:ea typeface="UD Digi Kyokasho N-R" panose="02020400000000000000" pitchFamily="49" charset="-128"/>
            </a:endParaRPr>
          </a:p>
          <a:p>
            <a:pPr marL="285750" indent="-285750">
              <a:buFont typeface="Arial" panose="020B0604020202020204" pitchFamily="34" charset="0"/>
              <a:buChar char="•"/>
            </a:pPr>
            <a:r>
              <a:rPr lang="ja-JP" altLang="en-US">
                <a:latin typeface="UD Digi Kyokasho N-R" panose="02020400000000000000" pitchFamily="49" charset="-128"/>
                <a:ea typeface="UD Digi Kyokasho N-R" panose="02020400000000000000" pitchFamily="49" charset="-128"/>
              </a:rPr>
              <a:t>著者の名前は書き間違えて、後から書き直すことがありそうです。</a:t>
            </a:r>
            <a:endParaRPr lang="en-US" altLang="ja-JP" dirty="0">
              <a:latin typeface="UD Digi Kyokasho N-R" panose="02020400000000000000" pitchFamily="49" charset="-128"/>
              <a:ea typeface="UD Digi Kyokasho N-R" panose="02020400000000000000" pitchFamily="49" charset="-128"/>
            </a:endParaRPr>
          </a:p>
          <a:p>
            <a:pPr marL="285750" indent="-285750">
              <a:buFont typeface="Arial" panose="020B0604020202020204" pitchFamily="34" charset="0"/>
              <a:buChar char="•"/>
            </a:pPr>
            <a:r>
              <a:rPr kumimoji="1" lang="ja-JP" altLang="en-US">
                <a:latin typeface="UD Digi Kyokasho N-R" panose="02020400000000000000" pitchFamily="49" charset="-128"/>
                <a:ea typeface="UD Digi Kyokasho N-R" panose="02020400000000000000" pitchFamily="49" charset="-128"/>
              </a:rPr>
              <a:t>本の終わりの「解説」などで、著者について知って面白かったことをメモすることもありそうです。</a:t>
            </a:r>
          </a:p>
          <a:p>
            <a:endParaRPr kumimoji="1" lang="en-US" altLang="ja-JP" dirty="0"/>
          </a:p>
          <a:p>
            <a:r>
              <a:rPr kumimoji="1" lang="ja-JP" altLang="en-US"/>
              <a:t>表の列と、内容を確認してみましょう。</a:t>
            </a:r>
            <a:endParaRPr kumimoji="1" lang="en-US" altLang="ja-JP" dirty="0"/>
          </a:p>
          <a:p>
            <a:endParaRPr kumimoji="1" lang="en-US" altLang="ja-JP" dirty="0"/>
          </a:p>
          <a:p>
            <a:r>
              <a:rPr kumimoji="1" lang="ja-JP" altLang="en-US"/>
              <a:t>１つの行で、</a:t>
            </a:r>
            <a:r>
              <a:rPr kumimoji="1" lang="en-US" altLang="ja-JP" dirty="0"/>
              <a:t>1</a:t>
            </a:r>
            <a:r>
              <a:rPr kumimoji="1" lang="ja-JP" altLang="en-US"/>
              <a:t>冊の本のタイトル、本について、著者、著者についてを記録しています。</a:t>
            </a:r>
            <a:endParaRPr kumimoji="1" lang="en-US" altLang="ja-JP" dirty="0"/>
          </a:p>
          <a:p>
            <a:endParaRPr kumimoji="1" lang="en-US" altLang="ja-JP" dirty="0"/>
          </a:p>
          <a:p>
            <a:r>
              <a:rPr kumimoji="1" lang="ja-JP" altLang="en-US"/>
              <a:t>さらに、１つ１つのデータをくわしく見ると、著者の列に</a:t>
            </a:r>
            <a:r>
              <a:rPr kumimoji="1" lang="en-US" altLang="ja-JP" dirty="0"/>
              <a:t>2</a:t>
            </a:r>
            <a:r>
              <a:rPr kumimoji="1" lang="ja-JP" altLang="en-US"/>
              <a:t>人の名前が入っている行があります。</a:t>
            </a:r>
            <a:endParaRPr kumimoji="1" lang="en-US" altLang="ja-JP" dirty="0"/>
          </a:p>
          <a:p>
            <a:r>
              <a:rPr kumimoji="1" lang="ja-JP" altLang="en-US"/>
              <a:t>また、本についての列にも、</a:t>
            </a:r>
            <a:r>
              <a:rPr kumimoji="1" lang="en-US" altLang="ja-JP" dirty="0"/>
              <a:t>2</a:t>
            </a:r>
            <a:r>
              <a:rPr kumimoji="1" lang="ja-JP" altLang="en-US"/>
              <a:t>つのデータが入っている行があります。具体的には、買ったときの感想と、読んでいるときの感想が書かれている行があります。</a:t>
            </a:r>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7</a:t>
            </a:fld>
            <a:endParaRPr kumimoji="1" lang="ja-JP" altLang="en-US"/>
          </a:p>
        </p:txBody>
      </p:sp>
    </p:spTree>
    <p:extLst>
      <p:ext uri="{BB962C8B-B14F-4D97-AF65-F5344CB8AC3E}">
        <p14:creationId xmlns:p14="http://schemas.microsoft.com/office/powerpoint/2010/main" val="16446384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話を先に進める前に、用語を確認しましょう。</a:t>
            </a:r>
            <a:endParaRPr kumimoji="1" lang="en-US" altLang="ja-JP" dirty="0"/>
          </a:p>
          <a:p>
            <a:endParaRPr kumimoji="1" lang="en-US" altLang="ja-JP" dirty="0"/>
          </a:p>
          <a:p>
            <a:r>
              <a:rPr kumimoji="1" lang="ja-JP" altLang="en-US"/>
              <a:t>「表」にデータを格納しています。</a:t>
            </a:r>
            <a:endParaRPr kumimoji="1" lang="en-US" altLang="ja-JP" dirty="0"/>
          </a:p>
          <a:p>
            <a:endParaRPr kumimoji="1" lang="en-US" altLang="ja-JP" dirty="0"/>
          </a:p>
          <a:p>
            <a:r>
              <a:rPr kumimoji="1" lang="en-US" altLang="ja-JP" dirty="0"/>
              <a:t>1</a:t>
            </a:r>
            <a:r>
              <a:rPr kumimoji="1" lang="ja-JP" altLang="en-US"/>
              <a:t>件のデータは、表の中では</a:t>
            </a:r>
            <a:r>
              <a:rPr kumimoji="1" lang="en-US" altLang="ja-JP" dirty="0"/>
              <a:t>1</a:t>
            </a:r>
            <a:r>
              <a:rPr kumimoji="1" lang="ja-JP" altLang="en-US"/>
              <a:t>行になります。表として描くときは、横に書くことが普通です。</a:t>
            </a:r>
            <a:r>
              <a:rPr kumimoji="1" lang="en-US" altLang="ja-JP" dirty="0"/>
              <a:t>1</a:t>
            </a:r>
            <a:r>
              <a:rPr kumimoji="1" lang="ja-JP" altLang="en-US"/>
              <a:t>行のことをレコードと呼ぶこともあります。</a:t>
            </a:r>
            <a:endParaRPr kumimoji="1" lang="en-US" altLang="ja-JP" dirty="0"/>
          </a:p>
          <a:p>
            <a:r>
              <a:rPr kumimoji="1" lang="en-US" altLang="ja-JP" dirty="0"/>
              <a:t>1</a:t>
            </a:r>
            <a:r>
              <a:rPr kumimoji="1" lang="ja-JP" altLang="en-US"/>
              <a:t>件のデータの中の１つの項目が、表の中では１つの列となります。絵に描くときは、縦に列を並べます。</a:t>
            </a:r>
            <a:r>
              <a:rPr kumimoji="1" lang="en-US" altLang="ja-JP" dirty="0"/>
              <a:t>1</a:t>
            </a:r>
            <a:r>
              <a:rPr kumimoji="1" lang="ja-JP" altLang="en-US"/>
              <a:t>列のことをフィールドと呼ぶこともあります。</a:t>
            </a:r>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8</a:t>
            </a:fld>
            <a:endParaRPr kumimoji="1" lang="ja-JP" altLang="en-US"/>
          </a:p>
        </p:txBody>
      </p:sp>
    </p:spTree>
    <p:extLst>
      <p:ext uri="{BB962C8B-B14F-4D97-AF65-F5344CB8AC3E}">
        <p14:creationId xmlns:p14="http://schemas.microsoft.com/office/powerpoint/2010/main" val="26070325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最初の表には、次の４つの列、フィールドがありました。</a:t>
            </a:r>
            <a:endParaRPr kumimoji="1" lang="en-US" altLang="ja-JP" dirty="0"/>
          </a:p>
          <a:p>
            <a:pPr lvl="1"/>
            <a:r>
              <a:rPr kumimoji="1" lang="ja-JP" altLang="en-US"/>
              <a:t>本のタイトル</a:t>
            </a:r>
            <a:endParaRPr kumimoji="1" lang="en-US" altLang="ja-JP" dirty="0"/>
          </a:p>
          <a:p>
            <a:pPr lvl="1"/>
            <a:r>
              <a:rPr lang="ja-JP" altLang="en-US"/>
              <a:t>本について</a:t>
            </a:r>
            <a:endParaRPr lang="en-US" altLang="ja-JP" dirty="0"/>
          </a:p>
          <a:p>
            <a:pPr lvl="1"/>
            <a:r>
              <a:rPr kumimoji="1" lang="ja-JP" altLang="en-US"/>
              <a:t>著者</a:t>
            </a:r>
            <a:endParaRPr kumimoji="1" lang="en-US" altLang="ja-JP" dirty="0"/>
          </a:p>
          <a:p>
            <a:pPr lvl="1"/>
            <a:r>
              <a:rPr lang="ja-JP" altLang="en-US"/>
              <a:t>著者について</a:t>
            </a:r>
            <a:endParaRPr lang="en-US" altLang="ja-JP" dirty="0"/>
          </a:p>
          <a:p>
            <a:r>
              <a:rPr kumimoji="1" lang="ja-JP" altLang="en-US"/>
              <a:t>です。</a:t>
            </a:r>
          </a:p>
        </p:txBody>
      </p:sp>
      <p:sp>
        <p:nvSpPr>
          <p:cNvPr id="4" name="スライド番号プレースホルダー 3"/>
          <p:cNvSpPr>
            <a:spLocks noGrp="1"/>
          </p:cNvSpPr>
          <p:nvPr>
            <p:ph type="sldNum" sz="quarter" idx="5"/>
          </p:nvPr>
        </p:nvSpPr>
        <p:spPr/>
        <p:txBody>
          <a:bodyPr/>
          <a:lstStyle/>
          <a:p>
            <a:fld id="{EA4D5621-901E-0E4E-9D59-6E4936CBC930}" type="slidenum">
              <a:rPr kumimoji="1" lang="ja-JP" altLang="en-US" smtClean="0"/>
              <a:t>9</a:t>
            </a:fld>
            <a:endParaRPr kumimoji="1" lang="ja-JP" altLang="en-US"/>
          </a:p>
        </p:txBody>
      </p:sp>
    </p:spTree>
    <p:extLst>
      <p:ext uri="{BB962C8B-B14F-4D97-AF65-F5344CB8AC3E}">
        <p14:creationId xmlns:p14="http://schemas.microsoft.com/office/powerpoint/2010/main" val="19603810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表紙">
    <p:spTree>
      <p:nvGrpSpPr>
        <p:cNvPr id="1" name=""/>
        <p:cNvGrpSpPr/>
        <p:nvPr/>
      </p:nvGrpSpPr>
      <p:grpSpPr>
        <a:xfrm>
          <a:off x="0" y="0"/>
          <a:ext cx="0" cy="0"/>
          <a:chOff x="0" y="0"/>
          <a:chExt cx="0" cy="0"/>
        </a:xfrm>
      </p:grpSpPr>
      <p:pic>
        <p:nvPicPr>
          <p:cNvPr id="14" name="図 13"/>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 y="0"/>
            <a:ext cx="9140691" cy="6858000"/>
          </a:xfrm>
          <a:prstGeom prst="rect">
            <a:avLst/>
          </a:prstGeom>
        </p:spPr>
      </p:pic>
      <p:sp>
        <p:nvSpPr>
          <p:cNvPr id="15" name="正方形/長方形 14"/>
          <p:cNvSpPr/>
          <p:nvPr/>
        </p:nvSpPr>
        <p:spPr>
          <a:xfrm>
            <a:off x="-3312" y="6238"/>
            <a:ext cx="9144002" cy="6880733"/>
          </a:xfrm>
          <a:prstGeom prst="rect">
            <a:avLst/>
          </a:prstGeom>
          <a:solidFill>
            <a:srgbClr val="000000">
              <a:alpha val="50196"/>
            </a:srgbClr>
          </a:solidFill>
          <a:ln w="9525">
            <a:no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dirty="0">
              <a:latin typeface="メイリオ" panose="020B0604030504040204" pitchFamily="50" charset="-128"/>
            </a:endParaRPr>
          </a:p>
        </p:txBody>
      </p:sp>
    </p:spTree>
    <p:extLst>
      <p:ext uri="{BB962C8B-B14F-4D97-AF65-F5344CB8AC3E}">
        <p14:creationId xmlns:p14="http://schemas.microsoft.com/office/powerpoint/2010/main" val="8015091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章のタイトル">
    <p:spTree>
      <p:nvGrpSpPr>
        <p:cNvPr id="1" name=""/>
        <p:cNvGrpSpPr/>
        <p:nvPr/>
      </p:nvGrpSpPr>
      <p:grpSpPr>
        <a:xfrm>
          <a:off x="0" y="0"/>
          <a:ext cx="0" cy="0"/>
          <a:chOff x="0" y="0"/>
          <a:chExt cx="0" cy="0"/>
        </a:xfrm>
      </p:grpSpPr>
      <p:sp>
        <p:nvSpPr>
          <p:cNvPr id="5" name="正方形/長方形 4"/>
          <p:cNvSpPr/>
          <p:nvPr userDrawn="1"/>
        </p:nvSpPr>
        <p:spPr>
          <a:xfrm>
            <a:off x="0" y="2817000"/>
            <a:ext cx="9144000" cy="1224000"/>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latin typeface="UD デジタル 教科書体 NK-B" panose="02020700000000000000" pitchFamily="18" charset="-128"/>
              <a:ea typeface="UD デジタル 教科書体 NK-B" panose="02020700000000000000" pitchFamily="18" charset="-128"/>
            </a:endParaRPr>
          </a:p>
        </p:txBody>
      </p:sp>
      <p:sp>
        <p:nvSpPr>
          <p:cNvPr id="2" name="タイトル 1"/>
          <p:cNvSpPr>
            <a:spLocks noGrp="1"/>
          </p:cNvSpPr>
          <p:nvPr>
            <p:ph type="title"/>
          </p:nvPr>
        </p:nvSpPr>
        <p:spPr>
          <a:xfrm>
            <a:off x="144017" y="2816932"/>
            <a:ext cx="9036496" cy="1224136"/>
          </a:xfrm>
        </p:spPr>
        <p:txBody>
          <a:bodyPr>
            <a:normAutofit/>
          </a:bodyPr>
          <a:lstStyle>
            <a:lvl1pPr algn="l">
              <a:defRPr sz="2800" b="1" spc="170" baseline="0">
                <a:solidFill>
                  <a:schemeClr val="bg1"/>
                </a:solidFill>
                <a:latin typeface="UD デジタル 教科書体 NK-B" panose="02020700000000000000" pitchFamily="18" charset="-128"/>
                <a:ea typeface="UD デジタル 教科書体 NK-B" panose="02020700000000000000" pitchFamily="18" charset="-128"/>
              </a:defRPr>
            </a:lvl1pPr>
          </a:lstStyle>
          <a:p>
            <a:r>
              <a:rPr kumimoji="1" lang="ja-JP" altLang="en-US"/>
              <a:t>マスター タイトルの書式設定</a:t>
            </a:r>
            <a:endParaRPr kumimoji="1" lang="ja-JP" altLang="en-US" dirty="0"/>
          </a:p>
        </p:txBody>
      </p:sp>
      <p:sp>
        <p:nvSpPr>
          <p:cNvPr id="13" name="スライド番号プレースホルダー 12"/>
          <p:cNvSpPr>
            <a:spLocks noGrp="1"/>
          </p:cNvSpPr>
          <p:nvPr>
            <p:ph type="sldNum" sz="quarter" idx="16"/>
          </p:nvPr>
        </p:nvSpPr>
        <p:spPr/>
        <p:txBody>
          <a:bodyPr/>
          <a:lstStyle/>
          <a:p>
            <a:fld id="{9E0D9298-421E-4926-815D-31B4285E3528}" type="slidenum">
              <a:rPr kumimoji="1" lang="ja-JP" altLang="en-US" smtClean="0"/>
              <a:pPr/>
              <a:t>‹#›</a:t>
            </a:fld>
            <a:endParaRPr kumimoji="1" lang="ja-JP" altLang="en-US" dirty="0"/>
          </a:p>
        </p:txBody>
      </p:sp>
    </p:spTree>
    <p:extLst>
      <p:ext uri="{BB962C8B-B14F-4D97-AF65-F5344CB8AC3E}">
        <p14:creationId xmlns:p14="http://schemas.microsoft.com/office/powerpoint/2010/main" val="2062632783"/>
      </p:ext>
    </p:extLst>
  </p:cSld>
  <p:clrMapOvr>
    <a:masterClrMapping/>
  </p:clrMapOvr>
  <p:extLst>
    <p:ext uri="{DCECCB84-F9BA-43D5-87BE-67443E8EF086}">
      <p15:sldGuideLst xmlns:p15="http://schemas.microsoft.com/office/powerpoint/2012/main">
        <p15:guide id="1" pos="119">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箇条書き・点">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79513" y="44624"/>
            <a:ext cx="7272808" cy="393138"/>
          </a:xfrm>
        </p:spPr>
        <p:txBody>
          <a:bodyPr anchor="ctr">
            <a:noAutofit/>
          </a:bodyPr>
          <a:lstStyle>
            <a:lvl1pPr algn="l">
              <a:defRPr sz="1400" b="0" spc="170" baseline="0">
                <a:solidFill>
                  <a:srgbClr val="646464"/>
                </a:solidFill>
                <a:latin typeface="UD デジタル 教科書体 N-R" panose="02020400000000000000" pitchFamily="17" charset="-128"/>
                <a:ea typeface="UD デジタル 教科書体 N-R" panose="02020400000000000000" pitchFamily="17" charset="-128"/>
              </a:defRPr>
            </a:lvl1pPr>
          </a:lstStyle>
          <a:p>
            <a:r>
              <a:rPr kumimoji="1" lang="ja-JP" altLang="en-US"/>
              <a:t>タイトル</a:t>
            </a:r>
            <a:endParaRPr kumimoji="1" lang="ja-JP" altLang="en-US" dirty="0"/>
          </a:p>
        </p:txBody>
      </p:sp>
      <p:sp>
        <p:nvSpPr>
          <p:cNvPr id="3" name="コンテンツ プレースホルダー 2"/>
          <p:cNvSpPr>
            <a:spLocks noGrp="1"/>
          </p:cNvSpPr>
          <p:nvPr>
            <p:ph idx="1" hasCustomPrompt="1"/>
          </p:nvPr>
        </p:nvSpPr>
        <p:spPr>
          <a:xfrm>
            <a:off x="234000" y="515815"/>
            <a:ext cx="8658480" cy="5505475"/>
          </a:xfrm>
        </p:spPr>
        <p:txBody>
          <a:bodyPr>
            <a:noAutofit/>
          </a:bodyPr>
          <a:lstStyle>
            <a:lvl1pPr marL="342900" indent="-385200" algn="just">
              <a:lnSpc>
                <a:spcPct val="120000"/>
              </a:lnSpc>
              <a:spcBef>
                <a:spcPts val="1200"/>
              </a:spcBef>
              <a:buClr>
                <a:srgbClr val="007BFF"/>
              </a:buClr>
              <a:buFont typeface="Wingdings" panose="05000000000000000000" pitchFamily="2" charset="2"/>
              <a:buChar char="n"/>
              <a:defRPr sz="2800">
                <a:solidFill>
                  <a:srgbClr val="007BFF"/>
                </a:solidFill>
                <a:latin typeface="UD デジタル 教科書体 N-R" panose="02020400000000000000" pitchFamily="17" charset="-128"/>
                <a:ea typeface="UD デジタル 教科書体 N-R" panose="02020400000000000000" pitchFamily="17" charset="-128"/>
              </a:defRPr>
            </a:lvl1pPr>
            <a:lvl2pPr marL="742950" indent="-384175" algn="just">
              <a:lnSpc>
                <a:spcPct val="120000"/>
              </a:lnSpc>
              <a:spcBef>
                <a:spcPts val="1200"/>
              </a:spcBef>
              <a:buClr>
                <a:srgbClr val="007BFF"/>
              </a:buClr>
              <a:buFont typeface="UD デジタル 教科書体 N-R" panose="02020400000000000000" pitchFamily="17" charset="-128"/>
              <a:buChar char="・"/>
              <a:defRPr sz="24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2pPr>
            <a:lvl3pPr marL="1257300" indent="-385200" algn="just">
              <a:lnSpc>
                <a:spcPct val="120000"/>
              </a:lnSpc>
              <a:spcBef>
                <a:spcPts val="1200"/>
              </a:spcBef>
              <a:buClr>
                <a:srgbClr val="007BFF"/>
              </a:buClr>
              <a:buFont typeface="UD デジタル 教科書体 N-R" panose="02020400000000000000" pitchFamily="17" charset="-128"/>
              <a:buChar char="・"/>
              <a:defRPr sz="20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3pPr>
            <a:lvl4pPr marL="1714500" indent="-385200" algn="just">
              <a:lnSpc>
                <a:spcPct val="120000"/>
              </a:lnSpc>
              <a:spcBef>
                <a:spcPts val="1200"/>
              </a:spcBef>
              <a:buClr>
                <a:srgbClr val="007BFF"/>
              </a:buClr>
              <a:buFont typeface="UD デジタル 教科書体 N-R" panose="02020400000000000000" pitchFamily="17" charset="-128"/>
              <a:buChar char="・"/>
              <a:defRPr sz="16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4pPr>
            <a:lvl5pPr marL="2171700" indent="-342900" algn="just">
              <a:lnSpc>
                <a:spcPct val="150000"/>
              </a:lnSpc>
              <a:buClr>
                <a:srgbClr val="007BFF"/>
              </a:buClr>
              <a:buFont typeface="Arial" panose="020B0604020202020204" pitchFamily="34" charset="0"/>
              <a:buChar char="•"/>
              <a:defRPr sz="1800">
                <a:solidFill>
                  <a:srgbClr val="333333"/>
                </a:solidFill>
                <a:latin typeface="UD デジタル 教科書体 N-R" panose="02020400000000000000" pitchFamily="17" charset="-128"/>
                <a:ea typeface="UD デジタル 教科書体 N-R" panose="02020400000000000000" pitchFamily="17" charset="-128"/>
              </a:defRPr>
            </a:lvl5pPr>
          </a:lstStyle>
          <a:p>
            <a:pPr lvl="0"/>
            <a:r>
              <a:rPr kumimoji="1" lang="en-US" altLang="ja-JP"/>
              <a:t>Lv1</a:t>
            </a:r>
          </a:p>
          <a:p>
            <a:pPr lvl="1"/>
            <a:r>
              <a:rPr kumimoji="1" lang="en-US" altLang="ja-JP"/>
              <a:t>Lv2</a:t>
            </a:r>
          </a:p>
          <a:p>
            <a:pPr lvl="2"/>
            <a:r>
              <a:rPr kumimoji="1" lang="en-US" altLang="ja-JP"/>
              <a:t>Lv3</a:t>
            </a:r>
          </a:p>
          <a:p>
            <a:pPr lvl="3"/>
            <a:r>
              <a:rPr kumimoji="1" lang="en-US" altLang="ja-JP"/>
              <a:t>Lv4</a:t>
            </a:r>
          </a:p>
        </p:txBody>
      </p:sp>
      <p:sp>
        <p:nvSpPr>
          <p:cNvPr id="5" name="正方形/長方形 4"/>
          <p:cNvSpPr/>
          <p:nvPr userDrawn="1"/>
        </p:nvSpPr>
        <p:spPr>
          <a:xfrm>
            <a:off x="234000" y="404664"/>
            <a:ext cx="8910000" cy="18000"/>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latin typeface="UD デジタル 教科書体 N-R" panose="02020400000000000000" pitchFamily="17" charset="-128"/>
              <a:ea typeface="UD デジタル 教科書体 N-R" panose="02020400000000000000" pitchFamily="17" charset="-128"/>
            </a:endParaRPr>
          </a:p>
        </p:txBody>
      </p:sp>
      <p:sp>
        <p:nvSpPr>
          <p:cNvPr id="13" name="テキスト プレースホルダー 12"/>
          <p:cNvSpPr>
            <a:spLocks noGrp="1"/>
          </p:cNvSpPr>
          <p:nvPr>
            <p:ph type="body" sz="quarter" idx="10"/>
          </p:nvPr>
        </p:nvSpPr>
        <p:spPr>
          <a:xfrm>
            <a:off x="4283969" y="44624"/>
            <a:ext cx="4716016" cy="393138"/>
          </a:xfrm>
        </p:spPr>
        <p:txBody>
          <a:bodyPr vert="horz" anchor="ctr">
            <a:normAutofit/>
          </a:bodyPr>
          <a:lstStyle>
            <a:lvl1pPr marL="0" indent="0" algn="r">
              <a:buNone/>
              <a:defRPr sz="1400" b="0" spc="170" baseline="0">
                <a:solidFill>
                  <a:srgbClr val="007BFF"/>
                </a:solidFill>
                <a:latin typeface="UD デジタル 教科書体 N-R" panose="02020400000000000000" pitchFamily="17" charset="-128"/>
                <a:ea typeface="UD デジタル 教科書体 N-R" panose="02020400000000000000" pitchFamily="17" charset="-128"/>
              </a:defRPr>
            </a:lvl1pPr>
          </a:lstStyle>
          <a:p>
            <a:pPr lvl="0"/>
            <a:r>
              <a:rPr kumimoji="1" lang="ja-JP" altLang="en-US"/>
              <a:t>マスター テキストの書式設定</a:t>
            </a:r>
          </a:p>
        </p:txBody>
      </p:sp>
      <p:sp>
        <p:nvSpPr>
          <p:cNvPr id="20" name="スライド番号プレースホルダー 19"/>
          <p:cNvSpPr>
            <a:spLocks noGrp="1"/>
          </p:cNvSpPr>
          <p:nvPr>
            <p:ph type="sldNum" sz="quarter" idx="12"/>
          </p:nvPr>
        </p:nvSpPr>
        <p:spPr/>
        <p:txBody>
          <a:bodyPr/>
          <a:lstStyle>
            <a:lvl1pPr>
              <a:defRPr>
                <a:latin typeface="UD デジタル 教科書体 N-R" panose="02020400000000000000" pitchFamily="17" charset="-128"/>
                <a:ea typeface="UD デジタル 教科書体 N-R" panose="02020400000000000000" pitchFamily="17" charset="-128"/>
              </a:defRPr>
            </a:lvl1pPr>
          </a:lstStyle>
          <a:p>
            <a:fld id="{9E0D9298-421E-4926-815D-31B4285E3528}" type="slidenum">
              <a:rPr lang="ja-JP" altLang="en-US" smtClean="0"/>
              <a:pPr/>
              <a:t>‹#›</a:t>
            </a:fld>
            <a:endParaRPr lang="ja-JP" altLang="en-US" dirty="0"/>
          </a:p>
        </p:txBody>
      </p:sp>
    </p:spTree>
    <p:extLst>
      <p:ext uri="{BB962C8B-B14F-4D97-AF65-F5344CB8AC3E}">
        <p14:creationId xmlns:p14="http://schemas.microsoft.com/office/powerpoint/2010/main" val="641422653"/>
      </p:ext>
    </p:extLst>
  </p:cSld>
  <p:clrMapOvr>
    <a:masterClrMapping/>
  </p:clrMapOvr>
  <p:extLst>
    <p:ext uri="{DCECCB84-F9BA-43D5-87BE-67443E8EF086}">
      <p15:sldGuideLst xmlns:p15="http://schemas.microsoft.com/office/powerpoint/2012/main">
        <p15:guide id="1" pos="420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51058DC-F5DD-41FE-95C3-79789001CA9C}"/>
              </a:ext>
            </a:extLst>
          </p:cNvPr>
          <p:cNvSpPr>
            <a:spLocks noGrp="1"/>
          </p:cNvSpPr>
          <p:nvPr>
            <p:ph type="title"/>
          </p:nvPr>
        </p:nvSpPr>
        <p:spPr>
          <a:xfrm>
            <a:off x="623888" y="1709739"/>
            <a:ext cx="7886700" cy="2852737"/>
          </a:xfrm>
        </p:spPr>
        <p:txBody>
          <a:bodyPr anchor="b"/>
          <a:lstStyle>
            <a:lvl1pPr>
              <a:defRPr sz="45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F7BC5C2-8BB1-46B4-BCD7-3DEDCB536349}"/>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F9874454-FD7C-492D-89FE-F0B260267A54}"/>
              </a:ext>
            </a:extLst>
          </p:cNvPr>
          <p:cNvSpPr>
            <a:spLocks noGrp="1"/>
          </p:cNvSpPr>
          <p:nvPr>
            <p:ph type="dt" sz="half" idx="10"/>
          </p:nvPr>
        </p:nvSpPr>
        <p:spPr/>
        <p:txBody>
          <a:bodyPr/>
          <a:lstStyle/>
          <a:p>
            <a:fld id="{346C907C-036D-4EF0-BB8F-06D021D8AB62}" type="datetimeFigureOut">
              <a:rPr kumimoji="1" lang="ja-JP" altLang="en-US" smtClean="0"/>
              <a:t>2022/12/1</a:t>
            </a:fld>
            <a:endParaRPr kumimoji="1" lang="ja-JP" altLang="en-US"/>
          </a:p>
        </p:txBody>
      </p:sp>
      <p:sp>
        <p:nvSpPr>
          <p:cNvPr id="5" name="フッター プレースホルダー 4">
            <a:extLst>
              <a:ext uri="{FF2B5EF4-FFF2-40B4-BE49-F238E27FC236}">
                <a16:creationId xmlns:a16="http://schemas.microsoft.com/office/drawing/2014/main" id="{23369AA8-DB65-4878-BF1E-3AAA4AA7CD3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3E2A3DC-0C25-46EC-8745-FC2F447FC831}"/>
              </a:ext>
            </a:extLst>
          </p:cNvPr>
          <p:cNvSpPr>
            <a:spLocks noGrp="1"/>
          </p:cNvSpPr>
          <p:nvPr>
            <p:ph type="sldNum" sz="quarter" idx="12"/>
          </p:nvPr>
        </p:nvSpPr>
        <p:spPr/>
        <p:txBody>
          <a:bodyPr/>
          <a:lstStyle/>
          <a:p>
            <a:fld id="{598C093B-CE40-4D1A-9C47-A7DA56DDB08E}" type="slidenum">
              <a:rPr kumimoji="1" lang="ja-JP" altLang="en-US" smtClean="0"/>
              <a:t>‹#›</a:t>
            </a:fld>
            <a:endParaRPr kumimoji="1" lang="ja-JP" altLang="en-US"/>
          </a:p>
        </p:txBody>
      </p:sp>
    </p:spTree>
    <p:extLst>
      <p:ext uri="{BB962C8B-B14F-4D97-AF65-F5344CB8AC3E}">
        <p14:creationId xmlns:p14="http://schemas.microsoft.com/office/powerpoint/2010/main" val="15920838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BD1C955-6C22-4059-84E6-950DC5D407D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4235260-8297-4EDF-B712-C858AFE2FAC2}"/>
              </a:ext>
            </a:extLst>
          </p:cNvPr>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C4AB4908-C620-4ADB-B11C-02E16AD28CA0}"/>
              </a:ext>
            </a:extLst>
          </p:cNvPr>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6A729325-D383-4E66-AEB4-AF2B9CAED64A}"/>
              </a:ext>
            </a:extLst>
          </p:cNvPr>
          <p:cNvSpPr>
            <a:spLocks noGrp="1"/>
          </p:cNvSpPr>
          <p:nvPr>
            <p:ph type="dt" sz="half" idx="10"/>
          </p:nvPr>
        </p:nvSpPr>
        <p:spPr/>
        <p:txBody>
          <a:bodyPr/>
          <a:lstStyle/>
          <a:p>
            <a:fld id="{346C907C-036D-4EF0-BB8F-06D021D8AB62}" type="datetimeFigureOut">
              <a:rPr kumimoji="1" lang="ja-JP" altLang="en-US" smtClean="0"/>
              <a:t>2022/12/1</a:t>
            </a:fld>
            <a:endParaRPr kumimoji="1" lang="ja-JP" altLang="en-US"/>
          </a:p>
        </p:txBody>
      </p:sp>
      <p:sp>
        <p:nvSpPr>
          <p:cNvPr id="6" name="フッター プレースホルダー 5">
            <a:extLst>
              <a:ext uri="{FF2B5EF4-FFF2-40B4-BE49-F238E27FC236}">
                <a16:creationId xmlns:a16="http://schemas.microsoft.com/office/drawing/2014/main" id="{FA41CDB4-296C-466D-BEA9-7291ABC7EA6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9DD8628-A3D1-4867-89D1-D84BCFCEB6F8}"/>
              </a:ext>
            </a:extLst>
          </p:cNvPr>
          <p:cNvSpPr>
            <a:spLocks noGrp="1"/>
          </p:cNvSpPr>
          <p:nvPr>
            <p:ph type="sldNum" sz="quarter" idx="12"/>
          </p:nvPr>
        </p:nvSpPr>
        <p:spPr/>
        <p:txBody>
          <a:bodyPr/>
          <a:lstStyle/>
          <a:p>
            <a:fld id="{598C093B-CE40-4D1A-9C47-A7DA56DDB08E}" type="slidenum">
              <a:rPr kumimoji="1" lang="ja-JP" altLang="en-US" smtClean="0"/>
              <a:t>‹#›</a:t>
            </a:fld>
            <a:endParaRPr kumimoji="1" lang="ja-JP" altLang="en-US"/>
          </a:p>
        </p:txBody>
      </p:sp>
    </p:spTree>
    <p:extLst>
      <p:ext uri="{BB962C8B-B14F-4D97-AF65-F5344CB8AC3E}">
        <p14:creationId xmlns:p14="http://schemas.microsoft.com/office/powerpoint/2010/main" val="16677440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C31D51DA-D0E0-4A66-995A-41A99E8DE2C3}"/>
              </a:ext>
            </a:extLst>
          </p:cNvPr>
          <p:cNvSpPr>
            <a:spLocks noGrp="1"/>
          </p:cNvSpPr>
          <p:nvPr>
            <p:ph type="dt" sz="half" idx="10"/>
          </p:nvPr>
        </p:nvSpPr>
        <p:spPr/>
        <p:txBody>
          <a:bodyPr/>
          <a:lstStyle/>
          <a:p>
            <a:fld id="{346C907C-036D-4EF0-BB8F-06D021D8AB62}" type="datetimeFigureOut">
              <a:rPr kumimoji="1" lang="ja-JP" altLang="en-US" smtClean="0"/>
              <a:t>2022/12/1</a:t>
            </a:fld>
            <a:endParaRPr kumimoji="1" lang="ja-JP" altLang="en-US"/>
          </a:p>
        </p:txBody>
      </p:sp>
      <p:sp>
        <p:nvSpPr>
          <p:cNvPr id="3" name="フッター プレースホルダー 2">
            <a:extLst>
              <a:ext uri="{FF2B5EF4-FFF2-40B4-BE49-F238E27FC236}">
                <a16:creationId xmlns:a16="http://schemas.microsoft.com/office/drawing/2014/main" id="{D40BC0CB-EAA0-4C49-9D9B-11A82F69FB7B}"/>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10AC6F1A-519E-47AA-8734-2E6DEFF155D7}"/>
              </a:ext>
            </a:extLst>
          </p:cNvPr>
          <p:cNvSpPr>
            <a:spLocks noGrp="1"/>
          </p:cNvSpPr>
          <p:nvPr>
            <p:ph type="sldNum" sz="quarter" idx="12"/>
          </p:nvPr>
        </p:nvSpPr>
        <p:spPr/>
        <p:txBody>
          <a:bodyPr/>
          <a:lstStyle/>
          <a:p>
            <a:fld id="{598C093B-CE40-4D1A-9C47-A7DA56DDB08E}" type="slidenum">
              <a:rPr kumimoji="1" lang="ja-JP" altLang="en-US" smtClean="0"/>
              <a:t>‹#›</a:t>
            </a:fld>
            <a:endParaRPr kumimoji="1" lang="ja-JP" altLang="en-US"/>
          </a:p>
        </p:txBody>
      </p:sp>
    </p:spTree>
    <p:extLst>
      <p:ext uri="{BB962C8B-B14F-4D97-AF65-F5344CB8AC3E}">
        <p14:creationId xmlns:p14="http://schemas.microsoft.com/office/powerpoint/2010/main" val="10327427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箇条書き・鉤">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79512" y="44624"/>
            <a:ext cx="7272808" cy="393138"/>
          </a:xfrm>
        </p:spPr>
        <p:txBody>
          <a:bodyPr anchor="ctr">
            <a:noAutofit/>
          </a:bodyPr>
          <a:lstStyle>
            <a:lvl1pPr algn="l">
              <a:defRPr sz="1400" b="0" spc="170" baseline="0">
                <a:solidFill>
                  <a:srgbClr val="646464"/>
                </a:solidFill>
                <a:latin typeface="UD デジタル 教科書体 N-R" panose="02020400000000000000" pitchFamily="17" charset="-128"/>
                <a:ea typeface="UD デジタル 教科書体 N-R" panose="02020400000000000000" pitchFamily="17" charset="-128"/>
              </a:defRPr>
            </a:lvl1pPr>
          </a:lstStyle>
          <a:p>
            <a:r>
              <a:rPr kumimoji="1" lang="ja-JP" altLang="en-US"/>
              <a:t>タイトル</a:t>
            </a:r>
            <a:endParaRPr kumimoji="1" lang="ja-JP" altLang="en-US" dirty="0"/>
          </a:p>
        </p:txBody>
      </p:sp>
      <p:sp>
        <p:nvSpPr>
          <p:cNvPr id="3" name="コンテンツ プレースホルダー 2"/>
          <p:cNvSpPr>
            <a:spLocks noGrp="1"/>
          </p:cNvSpPr>
          <p:nvPr>
            <p:ph idx="1" hasCustomPrompt="1"/>
          </p:nvPr>
        </p:nvSpPr>
        <p:spPr>
          <a:xfrm>
            <a:off x="234000" y="515813"/>
            <a:ext cx="8658480" cy="5505475"/>
          </a:xfrm>
        </p:spPr>
        <p:txBody>
          <a:bodyPr>
            <a:noAutofit/>
          </a:bodyPr>
          <a:lstStyle>
            <a:lvl1pPr marL="342900" indent="-385200" algn="just">
              <a:lnSpc>
                <a:spcPct val="120000"/>
              </a:lnSpc>
              <a:spcBef>
                <a:spcPts val="1200"/>
              </a:spcBef>
              <a:buClr>
                <a:srgbClr val="007BFF"/>
              </a:buClr>
              <a:buFont typeface="Wingdings" panose="05000000000000000000" pitchFamily="2" charset="2"/>
              <a:buChar char="n"/>
              <a:defRPr sz="2800">
                <a:solidFill>
                  <a:srgbClr val="007BFF"/>
                </a:solidFill>
                <a:latin typeface="UD デジタル 教科書体 N-R" panose="02020400000000000000" pitchFamily="17" charset="-128"/>
                <a:ea typeface="UD デジタル 教科書体 N-R" panose="02020400000000000000" pitchFamily="17" charset="-128"/>
              </a:defRPr>
            </a:lvl1pPr>
            <a:lvl2pPr marL="742950" indent="-384175" algn="just">
              <a:lnSpc>
                <a:spcPct val="120000"/>
              </a:lnSpc>
              <a:spcBef>
                <a:spcPts val="1200"/>
              </a:spcBef>
              <a:buClr>
                <a:srgbClr val="007BFF"/>
              </a:buClr>
              <a:buFont typeface="UD デジタル 教科書体 N-R" panose="02020400000000000000" pitchFamily="17" charset="-128"/>
              <a:buChar char="└"/>
              <a:defRPr sz="24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2pPr>
            <a:lvl3pPr marL="1257300" indent="-385200" algn="just">
              <a:lnSpc>
                <a:spcPct val="120000"/>
              </a:lnSpc>
              <a:spcBef>
                <a:spcPts val="1200"/>
              </a:spcBef>
              <a:buClr>
                <a:srgbClr val="007BFF"/>
              </a:buClr>
              <a:buFont typeface="UD デジタル 教科書体 N-R" panose="02020400000000000000" pitchFamily="17" charset="-128"/>
              <a:buChar char="└"/>
              <a:defRPr sz="20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3pPr>
            <a:lvl4pPr marL="1714500" indent="-385200" algn="just">
              <a:lnSpc>
                <a:spcPct val="120000"/>
              </a:lnSpc>
              <a:spcBef>
                <a:spcPts val="1200"/>
              </a:spcBef>
              <a:buClr>
                <a:srgbClr val="007BFF"/>
              </a:buClr>
              <a:buFont typeface="UD デジタル 教科書体 N-R" panose="02020400000000000000" pitchFamily="17" charset="-128"/>
              <a:buChar char="└"/>
              <a:defRPr sz="16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4pPr>
            <a:lvl5pPr marL="2171700" indent="-342900" algn="just">
              <a:lnSpc>
                <a:spcPct val="150000"/>
              </a:lnSpc>
              <a:buClr>
                <a:srgbClr val="007BFF"/>
              </a:buClr>
              <a:buFont typeface="Arial" panose="020B0604020202020204" pitchFamily="34" charset="0"/>
              <a:buChar char="•"/>
              <a:defRPr sz="1800">
                <a:solidFill>
                  <a:srgbClr val="333333"/>
                </a:solidFill>
                <a:latin typeface="UD デジタル 教科書体 N-R" panose="02020400000000000000" pitchFamily="17" charset="-128"/>
                <a:ea typeface="UD デジタル 教科書体 N-R" panose="02020400000000000000" pitchFamily="17" charset="-128"/>
              </a:defRPr>
            </a:lvl5pPr>
          </a:lstStyle>
          <a:p>
            <a:pPr lvl="0"/>
            <a:r>
              <a:rPr kumimoji="1" lang="en-US" altLang="ja-JP"/>
              <a:t>Lv1</a:t>
            </a:r>
          </a:p>
          <a:p>
            <a:pPr lvl="1"/>
            <a:r>
              <a:rPr kumimoji="1" lang="en-US" altLang="ja-JP"/>
              <a:t>Lv2</a:t>
            </a:r>
          </a:p>
          <a:p>
            <a:pPr lvl="2"/>
            <a:r>
              <a:rPr kumimoji="1" lang="en-US" altLang="ja-JP"/>
              <a:t>Lv3</a:t>
            </a:r>
          </a:p>
          <a:p>
            <a:pPr lvl="3"/>
            <a:r>
              <a:rPr kumimoji="1" lang="en-US" altLang="ja-JP"/>
              <a:t>Lv4</a:t>
            </a:r>
          </a:p>
        </p:txBody>
      </p:sp>
      <p:sp>
        <p:nvSpPr>
          <p:cNvPr id="5" name="正方形/長方形 4"/>
          <p:cNvSpPr/>
          <p:nvPr/>
        </p:nvSpPr>
        <p:spPr>
          <a:xfrm>
            <a:off x="234000" y="404664"/>
            <a:ext cx="8910000" cy="18000"/>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UD デジタル 教科書体 N-R" panose="02020400000000000000" pitchFamily="17" charset="-128"/>
              <a:ea typeface="UD デジタル 教科書体 N-R" panose="02020400000000000000" pitchFamily="17" charset="-128"/>
            </a:endParaRPr>
          </a:p>
        </p:txBody>
      </p:sp>
      <p:sp>
        <p:nvSpPr>
          <p:cNvPr id="13" name="テキスト プレースホルダー 12"/>
          <p:cNvSpPr>
            <a:spLocks noGrp="1"/>
          </p:cNvSpPr>
          <p:nvPr>
            <p:ph type="body" sz="quarter" idx="10"/>
          </p:nvPr>
        </p:nvSpPr>
        <p:spPr>
          <a:xfrm>
            <a:off x="4283968" y="44624"/>
            <a:ext cx="4716016" cy="393138"/>
          </a:xfrm>
        </p:spPr>
        <p:txBody>
          <a:bodyPr vert="horz" anchor="ctr">
            <a:normAutofit/>
          </a:bodyPr>
          <a:lstStyle>
            <a:lvl1pPr marL="0" indent="0" algn="r">
              <a:buNone/>
              <a:defRPr sz="1400" b="0" spc="170" baseline="0">
                <a:solidFill>
                  <a:srgbClr val="007BFF"/>
                </a:solidFill>
                <a:latin typeface="UD デジタル 教科書体 N-R" panose="02020400000000000000" pitchFamily="17" charset="-128"/>
                <a:ea typeface="UD デジタル 教科書体 N-R" panose="02020400000000000000" pitchFamily="17" charset="-128"/>
              </a:defRPr>
            </a:lvl1pPr>
          </a:lstStyle>
          <a:p>
            <a:pPr lvl="0"/>
            <a:r>
              <a:rPr kumimoji="1" lang="ja-JP" altLang="en-US"/>
              <a:t>マスター テキストの書式設定</a:t>
            </a:r>
          </a:p>
        </p:txBody>
      </p:sp>
      <p:sp>
        <p:nvSpPr>
          <p:cNvPr id="20" name="スライド番号プレースホルダー 19"/>
          <p:cNvSpPr>
            <a:spLocks noGrp="1"/>
          </p:cNvSpPr>
          <p:nvPr>
            <p:ph type="sldNum" sz="quarter" idx="12"/>
          </p:nvPr>
        </p:nvSpPr>
        <p:spPr/>
        <p:txBody>
          <a:bodyPr/>
          <a:lstStyle>
            <a:lvl1pPr>
              <a:defRPr>
                <a:latin typeface="UD デジタル 教科書体 N-R" panose="02020400000000000000" pitchFamily="17" charset="-128"/>
                <a:ea typeface="UD デジタル 教科書体 N-R" panose="02020400000000000000" pitchFamily="17" charset="-128"/>
              </a:defRPr>
            </a:lvl1pPr>
          </a:lstStyle>
          <a:p>
            <a:fld id="{4ACCEED8-A175-464F-8B7A-A40355A8D40D}" type="slidenum">
              <a:rPr kumimoji="1" lang="ja-JP" altLang="en-US" smtClean="0"/>
              <a:t>‹#›</a:t>
            </a:fld>
            <a:endParaRPr kumimoji="1" lang="ja-JP" altLang="en-US"/>
          </a:p>
        </p:txBody>
      </p:sp>
    </p:spTree>
    <p:extLst>
      <p:ext uri="{BB962C8B-B14F-4D97-AF65-F5344CB8AC3E}">
        <p14:creationId xmlns:p14="http://schemas.microsoft.com/office/powerpoint/2010/main" val="3735594922"/>
      </p:ext>
    </p:extLst>
  </p:cSld>
  <p:clrMapOvr>
    <a:masterClrMapping/>
  </p:clrMapOvr>
  <p:extLst>
    <p:ext uri="{DCECCB84-F9BA-43D5-87BE-67443E8EF086}">
      <p15:sldGuideLst xmlns:p15="http://schemas.microsoft.com/office/powerpoint/2012/main">
        <p15:guide id="1" pos="560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プレビュー">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79512" y="44624"/>
            <a:ext cx="7272808" cy="393138"/>
          </a:xfrm>
        </p:spPr>
        <p:txBody>
          <a:bodyPr anchor="ctr">
            <a:noAutofit/>
          </a:bodyPr>
          <a:lstStyle>
            <a:lvl1pPr algn="l">
              <a:defRPr sz="1400" b="0" spc="170" baseline="0">
                <a:solidFill>
                  <a:srgbClr val="646464"/>
                </a:solidFill>
                <a:latin typeface="UD デジタル 教科書体 N-R" panose="02020400000000000000" pitchFamily="17" charset="-128"/>
                <a:ea typeface="UD デジタル 教科書体 N-R" panose="02020400000000000000" pitchFamily="17" charset="-128"/>
              </a:defRPr>
            </a:lvl1pPr>
          </a:lstStyle>
          <a:p>
            <a:r>
              <a:rPr kumimoji="1" lang="ja-JP" altLang="en-US"/>
              <a:t>タイトル</a:t>
            </a:r>
            <a:endParaRPr kumimoji="1" lang="ja-JP" altLang="en-US" dirty="0"/>
          </a:p>
        </p:txBody>
      </p:sp>
      <p:sp>
        <p:nvSpPr>
          <p:cNvPr id="3" name="コンテンツ プレースホルダー 2"/>
          <p:cNvSpPr>
            <a:spLocks noGrp="1"/>
          </p:cNvSpPr>
          <p:nvPr>
            <p:ph idx="1" hasCustomPrompt="1"/>
          </p:nvPr>
        </p:nvSpPr>
        <p:spPr>
          <a:xfrm>
            <a:off x="251520" y="515813"/>
            <a:ext cx="4104456" cy="5505475"/>
          </a:xfrm>
        </p:spPr>
        <p:txBody>
          <a:bodyPr>
            <a:noAutofit/>
          </a:bodyPr>
          <a:lstStyle>
            <a:lvl1pPr marL="0" indent="0" algn="just">
              <a:lnSpc>
                <a:spcPct val="120000"/>
              </a:lnSpc>
              <a:spcBef>
                <a:spcPts val="1200"/>
              </a:spcBef>
              <a:buClr>
                <a:srgbClr val="007BFF"/>
              </a:buClr>
              <a:buFont typeface="Wingdings" panose="05000000000000000000" pitchFamily="2" charset="2"/>
              <a:buNone/>
              <a:defRPr sz="2400">
                <a:solidFill>
                  <a:srgbClr val="007BFF"/>
                </a:solidFill>
                <a:latin typeface="UD デジタル 教科書体 N-R" panose="02020400000000000000" pitchFamily="17" charset="-128"/>
                <a:ea typeface="UD デジタル 教科書体 N-R" panose="02020400000000000000" pitchFamily="17" charset="-128"/>
              </a:defRPr>
            </a:lvl1pPr>
            <a:lvl2pPr marL="742950" indent="-384175" algn="just">
              <a:lnSpc>
                <a:spcPct val="120000"/>
              </a:lnSpc>
              <a:spcBef>
                <a:spcPts val="1200"/>
              </a:spcBef>
              <a:buClr>
                <a:srgbClr val="007BFF"/>
              </a:buClr>
              <a:buFont typeface="Wingdings" panose="05000000000000000000" pitchFamily="2" charset="2"/>
              <a:buChar char="n"/>
              <a:defRPr sz="2000">
                <a:solidFill>
                  <a:schemeClr val="tx1"/>
                </a:solidFill>
                <a:latin typeface="UD デジタル 教科書体 N-R" panose="02020400000000000000" pitchFamily="17" charset="-128"/>
                <a:ea typeface="UD デジタル 教科書体 N-R" panose="02020400000000000000" pitchFamily="17" charset="-128"/>
              </a:defRPr>
            </a:lvl2pPr>
            <a:lvl3pPr marL="1257300" indent="-385200" algn="just">
              <a:lnSpc>
                <a:spcPct val="120000"/>
              </a:lnSpc>
              <a:spcBef>
                <a:spcPts val="1200"/>
              </a:spcBef>
              <a:buClr>
                <a:srgbClr val="007BFF"/>
              </a:buClr>
              <a:buFont typeface="UD デジタル 教科書体 N-R" panose="02020400000000000000" pitchFamily="17" charset="-128"/>
              <a:buChar char="└"/>
              <a:defRPr sz="18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3pPr>
            <a:lvl4pPr marL="1714500" indent="-385200" algn="just">
              <a:lnSpc>
                <a:spcPct val="120000"/>
              </a:lnSpc>
              <a:spcBef>
                <a:spcPts val="1200"/>
              </a:spcBef>
              <a:buClr>
                <a:srgbClr val="007BFF"/>
              </a:buClr>
              <a:buFont typeface="UD デジタル 教科書体 N-R" panose="02020400000000000000" pitchFamily="17" charset="-128"/>
              <a:buChar char="└"/>
              <a:defRPr sz="14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4pPr>
            <a:lvl5pPr marL="2171700" indent="-342900" algn="just">
              <a:lnSpc>
                <a:spcPct val="150000"/>
              </a:lnSpc>
              <a:buClr>
                <a:srgbClr val="007BFF"/>
              </a:buClr>
              <a:buFont typeface="Arial" panose="020B0604020202020204" pitchFamily="34" charset="0"/>
              <a:buChar char="•"/>
              <a:defRPr sz="1800">
                <a:solidFill>
                  <a:srgbClr val="333333"/>
                </a:solidFill>
                <a:latin typeface="UD デジタル 教科書体 N-R" panose="02020400000000000000" pitchFamily="17" charset="-128"/>
                <a:ea typeface="UD デジタル 教科書体 N-R" panose="02020400000000000000" pitchFamily="17" charset="-128"/>
              </a:defRPr>
            </a:lvl5pPr>
          </a:lstStyle>
          <a:p>
            <a:pPr lvl="0"/>
            <a:r>
              <a:rPr kumimoji="1" lang="ja-JP" altLang="en-US"/>
              <a:t>タイトル</a:t>
            </a:r>
            <a:r>
              <a:rPr kumimoji="1" lang="en-US" altLang="ja-JP"/>
              <a:t>(Lv1)</a:t>
            </a:r>
          </a:p>
          <a:p>
            <a:pPr lvl="1"/>
            <a:r>
              <a:rPr kumimoji="1" lang="en-US" altLang="ja-JP"/>
              <a:t>Lv2</a:t>
            </a:r>
          </a:p>
          <a:p>
            <a:pPr lvl="2"/>
            <a:r>
              <a:rPr kumimoji="1" lang="en-US" altLang="ja-JP"/>
              <a:t>Lv3</a:t>
            </a:r>
          </a:p>
          <a:p>
            <a:pPr lvl="3"/>
            <a:r>
              <a:rPr kumimoji="1" lang="en-US" altLang="ja-JP"/>
              <a:t>Lv4</a:t>
            </a:r>
          </a:p>
        </p:txBody>
      </p:sp>
      <p:sp>
        <p:nvSpPr>
          <p:cNvPr id="5" name="正方形/長方形 4"/>
          <p:cNvSpPr/>
          <p:nvPr/>
        </p:nvSpPr>
        <p:spPr>
          <a:xfrm>
            <a:off x="234000" y="404664"/>
            <a:ext cx="8910000" cy="18000"/>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UD デジタル 教科書体 N-R" panose="02020400000000000000" pitchFamily="17" charset="-128"/>
              <a:ea typeface="UD デジタル 教科書体 N-R" panose="02020400000000000000" pitchFamily="17" charset="-128"/>
            </a:endParaRPr>
          </a:p>
        </p:txBody>
      </p:sp>
      <p:sp>
        <p:nvSpPr>
          <p:cNvPr id="13" name="テキスト プレースホルダー 12"/>
          <p:cNvSpPr>
            <a:spLocks noGrp="1"/>
          </p:cNvSpPr>
          <p:nvPr>
            <p:ph type="body" sz="quarter" idx="10"/>
          </p:nvPr>
        </p:nvSpPr>
        <p:spPr>
          <a:xfrm>
            <a:off x="4283968" y="44624"/>
            <a:ext cx="4716016" cy="393138"/>
          </a:xfrm>
        </p:spPr>
        <p:txBody>
          <a:bodyPr vert="horz" anchor="ctr">
            <a:normAutofit/>
          </a:bodyPr>
          <a:lstStyle>
            <a:lvl1pPr marL="0" indent="0" algn="r">
              <a:buNone/>
              <a:defRPr sz="1400" b="0" spc="170" baseline="0">
                <a:solidFill>
                  <a:srgbClr val="007BFF"/>
                </a:solidFill>
                <a:latin typeface="UD デジタル 教科書体 N-R" panose="02020400000000000000" pitchFamily="17" charset="-128"/>
                <a:ea typeface="UD デジタル 教科書体 N-R" panose="02020400000000000000" pitchFamily="17" charset="-128"/>
              </a:defRPr>
            </a:lvl1pPr>
          </a:lstStyle>
          <a:p>
            <a:pPr lvl="0"/>
            <a:r>
              <a:rPr kumimoji="1" lang="ja-JP" altLang="en-US"/>
              <a:t>マスター テキストの書式設定</a:t>
            </a:r>
          </a:p>
        </p:txBody>
      </p:sp>
      <p:sp>
        <p:nvSpPr>
          <p:cNvPr id="20" name="スライド番号プレースホルダー 19"/>
          <p:cNvSpPr>
            <a:spLocks noGrp="1"/>
          </p:cNvSpPr>
          <p:nvPr>
            <p:ph type="sldNum" sz="quarter" idx="12"/>
          </p:nvPr>
        </p:nvSpPr>
        <p:spPr/>
        <p:txBody>
          <a:bodyPr/>
          <a:lstStyle>
            <a:lvl1pPr>
              <a:defRPr>
                <a:latin typeface="UD デジタル 教科書体 N-R" panose="02020400000000000000" pitchFamily="17" charset="-128"/>
                <a:ea typeface="UD デジタル 教科書体 N-R" panose="02020400000000000000" pitchFamily="17" charset="-128"/>
              </a:defRPr>
            </a:lvl1pPr>
          </a:lstStyle>
          <a:p>
            <a:fld id="{4ACCEED8-A175-464F-8B7A-A40355A8D40D}" type="slidenum">
              <a:rPr kumimoji="1" lang="ja-JP" altLang="en-US" smtClean="0"/>
              <a:t>‹#›</a:t>
            </a:fld>
            <a:endParaRPr kumimoji="1" lang="ja-JP" altLang="en-US"/>
          </a:p>
        </p:txBody>
      </p:sp>
      <p:sp>
        <p:nvSpPr>
          <p:cNvPr id="6" name="図プレースホルダー 5">
            <a:extLst>
              <a:ext uri="{FF2B5EF4-FFF2-40B4-BE49-F238E27FC236}">
                <a16:creationId xmlns:a16="http://schemas.microsoft.com/office/drawing/2014/main" id="{743CB34E-FE3F-460C-8470-8A22E04DFE78}"/>
              </a:ext>
            </a:extLst>
          </p:cNvPr>
          <p:cNvSpPr>
            <a:spLocks noGrp="1"/>
          </p:cNvSpPr>
          <p:nvPr>
            <p:ph type="pic" sz="quarter" idx="13"/>
          </p:nvPr>
        </p:nvSpPr>
        <p:spPr>
          <a:xfrm>
            <a:off x="4788024" y="516892"/>
            <a:ext cx="4104456" cy="5504395"/>
          </a:xfrm>
          <a:ln>
            <a:solidFill>
              <a:schemeClr val="accent5"/>
            </a:solidFill>
          </a:ln>
        </p:spPr>
        <p:txBody>
          <a:bodyPr/>
          <a:lstStyle/>
          <a:p>
            <a:r>
              <a:rPr kumimoji="1" lang="ja-JP" altLang="en-US"/>
              <a:t>アイコンをクリックして図を追加</a:t>
            </a:r>
          </a:p>
        </p:txBody>
      </p:sp>
    </p:spTree>
    <p:extLst>
      <p:ext uri="{BB962C8B-B14F-4D97-AF65-F5344CB8AC3E}">
        <p14:creationId xmlns:p14="http://schemas.microsoft.com/office/powerpoint/2010/main" val="4094596155"/>
      </p:ext>
    </p:extLst>
  </p:cSld>
  <p:clrMapOvr>
    <a:masterClrMapping/>
  </p:clrMapOvr>
  <p:extLst>
    <p:ext uri="{DCECCB84-F9BA-43D5-87BE-67443E8EF086}">
      <p15:sldGuideLst xmlns:p15="http://schemas.microsoft.com/office/powerpoint/2012/main">
        <p15:guide id="1" pos="560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箇条書き・点">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79512" y="44624"/>
            <a:ext cx="7272808" cy="393138"/>
          </a:xfrm>
        </p:spPr>
        <p:txBody>
          <a:bodyPr anchor="ctr">
            <a:noAutofit/>
          </a:bodyPr>
          <a:lstStyle>
            <a:lvl1pPr algn="l">
              <a:defRPr sz="1400" b="0" spc="170" baseline="0">
                <a:solidFill>
                  <a:srgbClr val="646464"/>
                </a:solidFill>
                <a:latin typeface="UD デジタル 教科書体 N-R" panose="02020400000000000000" pitchFamily="17" charset="-128"/>
                <a:ea typeface="UD デジタル 教科書体 N-R" panose="02020400000000000000" pitchFamily="17" charset="-128"/>
              </a:defRPr>
            </a:lvl1pPr>
          </a:lstStyle>
          <a:p>
            <a:r>
              <a:rPr kumimoji="1" lang="ja-JP" altLang="en-US"/>
              <a:t>タイトル</a:t>
            </a:r>
            <a:endParaRPr kumimoji="1" lang="ja-JP" altLang="en-US" dirty="0"/>
          </a:p>
        </p:txBody>
      </p:sp>
      <p:sp>
        <p:nvSpPr>
          <p:cNvPr id="3" name="コンテンツ プレースホルダー 2"/>
          <p:cNvSpPr>
            <a:spLocks noGrp="1"/>
          </p:cNvSpPr>
          <p:nvPr>
            <p:ph idx="1" hasCustomPrompt="1"/>
          </p:nvPr>
        </p:nvSpPr>
        <p:spPr>
          <a:xfrm>
            <a:off x="234000" y="515813"/>
            <a:ext cx="8658480" cy="5505475"/>
          </a:xfrm>
        </p:spPr>
        <p:txBody>
          <a:bodyPr>
            <a:noAutofit/>
          </a:bodyPr>
          <a:lstStyle>
            <a:lvl1pPr marL="342900" indent="-385200" algn="just">
              <a:lnSpc>
                <a:spcPct val="120000"/>
              </a:lnSpc>
              <a:spcBef>
                <a:spcPts val="1200"/>
              </a:spcBef>
              <a:buClr>
                <a:srgbClr val="007BFF"/>
              </a:buClr>
              <a:buFont typeface="Wingdings" panose="05000000000000000000" pitchFamily="2" charset="2"/>
              <a:buChar char="n"/>
              <a:defRPr sz="2800">
                <a:solidFill>
                  <a:srgbClr val="007BFF"/>
                </a:solidFill>
                <a:latin typeface="UD デジタル 教科書体 N-R" panose="02020400000000000000" pitchFamily="17" charset="-128"/>
                <a:ea typeface="UD デジタル 教科書体 N-R" panose="02020400000000000000" pitchFamily="17" charset="-128"/>
              </a:defRPr>
            </a:lvl1pPr>
            <a:lvl2pPr marL="742950" indent="-384175" algn="just">
              <a:lnSpc>
                <a:spcPct val="120000"/>
              </a:lnSpc>
              <a:spcBef>
                <a:spcPts val="1200"/>
              </a:spcBef>
              <a:buClr>
                <a:srgbClr val="007BFF"/>
              </a:buClr>
              <a:buFont typeface="UD デジタル 教科書体 N-R" panose="02020400000000000000" pitchFamily="17" charset="-128"/>
              <a:buChar char="・"/>
              <a:defRPr sz="24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2pPr>
            <a:lvl3pPr marL="1257300" indent="-385200" algn="just">
              <a:lnSpc>
                <a:spcPct val="120000"/>
              </a:lnSpc>
              <a:spcBef>
                <a:spcPts val="1200"/>
              </a:spcBef>
              <a:buClr>
                <a:srgbClr val="007BFF"/>
              </a:buClr>
              <a:buFont typeface="UD デジタル 教科書体 N-R" panose="02020400000000000000" pitchFamily="17" charset="-128"/>
              <a:buChar char="・"/>
              <a:defRPr sz="20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3pPr>
            <a:lvl4pPr marL="1714500" indent="-385200" algn="just">
              <a:lnSpc>
                <a:spcPct val="120000"/>
              </a:lnSpc>
              <a:spcBef>
                <a:spcPts val="1200"/>
              </a:spcBef>
              <a:buClr>
                <a:srgbClr val="007BFF"/>
              </a:buClr>
              <a:buFont typeface="UD デジタル 教科書体 N-R" panose="02020400000000000000" pitchFamily="17" charset="-128"/>
              <a:buChar char="・"/>
              <a:defRPr sz="16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4pPr>
            <a:lvl5pPr marL="2171700" indent="-342900" algn="just">
              <a:lnSpc>
                <a:spcPct val="150000"/>
              </a:lnSpc>
              <a:buClr>
                <a:srgbClr val="007BFF"/>
              </a:buClr>
              <a:buFont typeface="Arial" panose="020B0604020202020204" pitchFamily="34" charset="0"/>
              <a:buChar char="•"/>
              <a:defRPr sz="1800">
                <a:solidFill>
                  <a:srgbClr val="333333"/>
                </a:solidFill>
                <a:latin typeface="UD デジタル 教科書体 N-R" panose="02020400000000000000" pitchFamily="17" charset="-128"/>
                <a:ea typeface="UD デジタル 教科書体 N-R" panose="02020400000000000000" pitchFamily="17" charset="-128"/>
              </a:defRPr>
            </a:lvl5pPr>
          </a:lstStyle>
          <a:p>
            <a:pPr lvl="0"/>
            <a:r>
              <a:rPr kumimoji="1" lang="en-US" altLang="ja-JP"/>
              <a:t>Lv1</a:t>
            </a:r>
          </a:p>
          <a:p>
            <a:pPr lvl="1"/>
            <a:r>
              <a:rPr kumimoji="1" lang="en-US" altLang="ja-JP"/>
              <a:t>Lv2</a:t>
            </a:r>
          </a:p>
          <a:p>
            <a:pPr lvl="2"/>
            <a:r>
              <a:rPr kumimoji="1" lang="en-US" altLang="ja-JP"/>
              <a:t>Lv3</a:t>
            </a:r>
          </a:p>
          <a:p>
            <a:pPr lvl="3"/>
            <a:r>
              <a:rPr kumimoji="1" lang="en-US" altLang="ja-JP"/>
              <a:t>Lv4</a:t>
            </a:r>
          </a:p>
        </p:txBody>
      </p:sp>
      <p:sp>
        <p:nvSpPr>
          <p:cNvPr id="5" name="正方形/長方形 4"/>
          <p:cNvSpPr/>
          <p:nvPr/>
        </p:nvSpPr>
        <p:spPr>
          <a:xfrm>
            <a:off x="234000" y="404664"/>
            <a:ext cx="8910000" cy="18000"/>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UD デジタル 教科書体 N-R" panose="02020400000000000000" pitchFamily="17" charset="-128"/>
              <a:ea typeface="UD デジタル 教科書体 N-R" panose="02020400000000000000" pitchFamily="17" charset="-128"/>
            </a:endParaRPr>
          </a:p>
        </p:txBody>
      </p:sp>
      <p:sp>
        <p:nvSpPr>
          <p:cNvPr id="13" name="テキスト プレースホルダー 12"/>
          <p:cNvSpPr>
            <a:spLocks noGrp="1"/>
          </p:cNvSpPr>
          <p:nvPr>
            <p:ph type="body" sz="quarter" idx="10"/>
          </p:nvPr>
        </p:nvSpPr>
        <p:spPr>
          <a:xfrm>
            <a:off x="4283968" y="44624"/>
            <a:ext cx="4716016" cy="393138"/>
          </a:xfrm>
        </p:spPr>
        <p:txBody>
          <a:bodyPr vert="horz" anchor="ctr">
            <a:normAutofit/>
          </a:bodyPr>
          <a:lstStyle>
            <a:lvl1pPr marL="0" indent="0" algn="r">
              <a:buNone/>
              <a:defRPr sz="1400" b="0" spc="170" baseline="0">
                <a:solidFill>
                  <a:srgbClr val="007BFF"/>
                </a:solidFill>
                <a:latin typeface="UD デジタル 教科書体 N-R" panose="02020400000000000000" pitchFamily="17" charset="-128"/>
                <a:ea typeface="UD デジタル 教科書体 N-R" panose="02020400000000000000" pitchFamily="17" charset="-128"/>
              </a:defRPr>
            </a:lvl1pPr>
          </a:lstStyle>
          <a:p>
            <a:pPr lvl="0"/>
            <a:r>
              <a:rPr kumimoji="1" lang="ja-JP" altLang="en-US"/>
              <a:t>マスター テキストの書式設定</a:t>
            </a:r>
          </a:p>
        </p:txBody>
      </p:sp>
      <p:sp>
        <p:nvSpPr>
          <p:cNvPr id="20" name="スライド番号プレースホルダー 19"/>
          <p:cNvSpPr>
            <a:spLocks noGrp="1"/>
          </p:cNvSpPr>
          <p:nvPr>
            <p:ph type="sldNum" sz="quarter" idx="12"/>
          </p:nvPr>
        </p:nvSpPr>
        <p:spPr/>
        <p:txBody>
          <a:bodyPr/>
          <a:lstStyle>
            <a:lvl1pPr>
              <a:defRPr>
                <a:latin typeface="UD デジタル 教科書体 N-R" panose="02020400000000000000" pitchFamily="17" charset="-128"/>
                <a:ea typeface="UD デジタル 教科書体 N-R" panose="02020400000000000000" pitchFamily="17" charset="-128"/>
              </a:defRPr>
            </a:lvl1pPr>
          </a:lstStyle>
          <a:p>
            <a:fld id="{9E0D9298-421E-4926-815D-31B4285E3528}" type="slidenum">
              <a:rPr lang="ja-JP" altLang="en-US" smtClean="0"/>
              <a:pPr/>
              <a:t>‹#›</a:t>
            </a:fld>
            <a:endParaRPr lang="ja-JP" altLang="en-US" dirty="0"/>
          </a:p>
        </p:txBody>
      </p:sp>
      <p:sp>
        <p:nvSpPr>
          <p:cNvPr id="7" name="正方形/長方形 6">
            <a:extLst>
              <a:ext uri="{FF2B5EF4-FFF2-40B4-BE49-F238E27FC236}">
                <a16:creationId xmlns:a16="http://schemas.microsoft.com/office/drawing/2014/main" id="{A57BC2AE-4E44-AB49-8304-908CC7837B0D}"/>
              </a:ext>
            </a:extLst>
          </p:cNvPr>
          <p:cNvSpPr/>
          <p:nvPr userDrawn="1"/>
        </p:nvSpPr>
        <p:spPr>
          <a:xfrm>
            <a:off x="234000" y="404664"/>
            <a:ext cx="8910000" cy="18000"/>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latin typeface="UD デジタル 教科書体 N-R" panose="02020400000000000000" pitchFamily="17" charset="-128"/>
              <a:ea typeface="UD デジタル 教科書体 N-R" panose="02020400000000000000" pitchFamily="17" charset="-128"/>
            </a:endParaRPr>
          </a:p>
        </p:txBody>
      </p:sp>
    </p:spTree>
    <p:extLst>
      <p:ext uri="{BB962C8B-B14F-4D97-AF65-F5344CB8AC3E}">
        <p14:creationId xmlns:p14="http://schemas.microsoft.com/office/powerpoint/2010/main" val="3662823902"/>
      </p:ext>
    </p:extLst>
  </p:cSld>
  <p:clrMapOvr>
    <a:masterClrMapping/>
  </p:clrMapOvr>
  <p:extLst>
    <p:ext uri="{DCECCB84-F9BA-43D5-87BE-67443E8EF086}">
      <p15:sldGuideLst xmlns:p15="http://schemas.microsoft.com/office/powerpoint/2012/main">
        <p15:guide id="1" pos="5602">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章のタイトル">
    <p:spTree>
      <p:nvGrpSpPr>
        <p:cNvPr id="1" name=""/>
        <p:cNvGrpSpPr/>
        <p:nvPr/>
      </p:nvGrpSpPr>
      <p:grpSpPr>
        <a:xfrm>
          <a:off x="0" y="0"/>
          <a:ext cx="0" cy="0"/>
          <a:chOff x="0" y="0"/>
          <a:chExt cx="0" cy="0"/>
        </a:xfrm>
      </p:grpSpPr>
      <p:sp>
        <p:nvSpPr>
          <p:cNvPr id="5" name="正方形/長方形 4"/>
          <p:cNvSpPr/>
          <p:nvPr/>
        </p:nvSpPr>
        <p:spPr>
          <a:xfrm>
            <a:off x="0" y="2817000"/>
            <a:ext cx="9144000" cy="1224000"/>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UD デジタル 教科書体 NK-B" panose="02020700000000000000" pitchFamily="18" charset="-128"/>
              <a:ea typeface="UD デジタル 教科書体 NK-B" panose="02020700000000000000" pitchFamily="18" charset="-128"/>
            </a:endParaRPr>
          </a:p>
        </p:txBody>
      </p:sp>
      <p:sp>
        <p:nvSpPr>
          <p:cNvPr id="2" name="タイトル 1"/>
          <p:cNvSpPr>
            <a:spLocks noGrp="1"/>
          </p:cNvSpPr>
          <p:nvPr>
            <p:ph type="title"/>
          </p:nvPr>
        </p:nvSpPr>
        <p:spPr>
          <a:xfrm>
            <a:off x="144016" y="2816932"/>
            <a:ext cx="9036496" cy="1224136"/>
          </a:xfrm>
        </p:spPr>
        <p:txBody>
          <a:bodyPr>
            <a:normAutofit/>
          </a:bodyPr>
          <a:lstStyle>
            <a:lvl1pPr algn="l">
              <a:defRPr sz="2800" b="1" spc="170" baseline="0">
                <a:solidFill>
                  <a:schemeClr val="bg1"/>
                </a:solidFill>
                <a:latin typeface="UD デジタル 教科書体 NK-B" panose="02020700000000000000" pitchFamily="18" charset="-128"/>
                <a:ea typeface="UD デジタル 教科書体 NK-B" panose="02020700000000000000" pitchFamily="18" charset="-128"/>
              </a:defRPr>
            </a:lvl1pPr>
          </a:lstStyle>
          <a:p>
            <a:r>
              <a:rPr kumimoji="1" lang="ja-JP" altLang="en-US"/>
              <a:t>マスター タイトルの書式設定</a:t>
            </a:r>
            <a:endParaRPr kumimoji="1" lang="ja-JP" altLang="en-US" dirty="0"/>
          </a:p>
        </p:txBody>
      </p:sp>
      <p:sp>
        <p:nvSpPr>
          <p:cNvPr id="13" name="スライド番号プレースホルダー 12"/>
          <p:cNvSpPr>
            <a:spLocks noGrp="1"/>
          </p:cNvSpPr>
          <p:nvPr>
            <p:ph type="sldNum" sz="quarter" idx="16"/>
          </p:nvPr>
        </p:nvSpPr>
        <p:spPr/>
        <p:txBody>
          <a:bodyPr/>
          <a:lstStyle/>
          <a:p>
            <a:fld id="{9E0D9298-421E-4926-815D-31B4285E3528}" type="slidenum">
              <a:rPr kumimoji="1" lang="ja-JP" altLang="en-US" smtClean="0"/>
              <a:pPr/>
              <a:t>‹#›</a:t>
            </a:fld>
            <a:endParaRPr kumimoji="1" lang="ja-JP" altLang="en-US" dirty="0"/>
          </a:p>
        </p:txBody>
      </p:sp>
      <p:sp>
        <p:nvSpPr>
          <p:cNvPr id="6" name="正方形/長方形 5">
            <a:extLst>
              <a:ext uri="{FF2B5EF4-FFF2-40B4-BE49-F238E27FC236}">
                <a16:creationId xmlns:a16="http://schemas.microsoft.com/office/drawing/2014/main" id="{D871167C-E917-7B4C-A325-35D48A2E213B}"/>
              </a:ext>
            </a:extLst>
          </p:cNvPr>
          <p:cNvSpPr/>
          <p:nvPr userDrawn="1"/>
        </p:nvSpPr>
        <p:spPr>
          <a:xfrm>
            <a:off x="0" y="2817000"/>
            <a:ext cx="9144000" cy="1224000"/>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latin typeface="UD デジタル 教科書体 NK-B" panose="02020700000000000000" pitchFamily="18" charset="-128"/>
              <a:ea typeface="UD デジタル 教科書体 NK-B" panose="02020700000000000000" pitchFamily="18" charset="-128"/>
            </a:endParaRPr>
          </a:p>
        </p:txBody>
      </p:sp>
    </p:spTree>
    <p:extLst>
      <p:ext uri="{BB962C8B-B14F-4D97-AF65-F5344CB8AC3E}">
        <p14:creationId xmlns:p14="http://schemas.microsoft.com/office/powerpoint/2010/main" val="4253233323"/>
      </p:ext>
    </p:extLst>
  </p:cSld>
  <p:clrMapOvr>
    <a:masterClrMapping/>
  </p:clrMapOvr>
  <p:extLst>
    <p:ext uri="{DCECCB84-F9BA-43D5-87BE-67443E8EF086}">
      <p15:sldGuideLst xmlns:p15="http://schemas.microsoft.com/office/powerpoint/2012/main">
        <p15:guide id="1" pos="15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節のタイトル">
    <p:spTree>
      <p:nvGrpSpPr>
        <p:cNvPr id="1" name=""/>
        <p:cNvGrpSpPr/>
        <p:nvPr/>
      </p:nvGrpSpPr>
      <p:grpSpPr>
        <a:xfrm>
          <a:off x="0" y="0"/>
          <a:ext cx="0" cy="0"/>
          <a:chOff x="0" y="0"/>
          <a:chExt cx="0" cy="0"/>
        </a:xfrm>
      </p:grpSpPr>
      <p:sp>
        <p:nvSpPr>
          <p:cNvPr id="2" name="タイトル 1"/>
          <p:cNvSpPr>
            <a:spLocks noGrp="1"/>
          </p:cNvSpPr>
          <p:nvPr>
            <p:ph type="title"/>
          </p:nvPr>
        </p:nvSpPr>
        <p:spPr>
          <a:xfrm>
            <a:off x="144016" y="3284984"/>
            <a:ext cx="9036496" cy="468052"/>
          </a:xfrm>
        </p:spPr>
        <p:txBody>
          <a:bodyPr>
            <a:normAutofit/>
          </a:bodyPr>
          <a:lstStyle>
            <a:lvl1pPr algn="l">
              <a:defRPr sz="2400" b="1" spc="170" baseline="0">
                <a:solidFill>
                  <a:srgbClr val="007BFF"/>
                </a:solidFill>
                <a:latin typeface="UD デジタル 教科書体 NK-B" panose="02020700000000000000" pitchFamily="18" charset="-128"/>
                <a:ea typeface="UD デジタル 教科書体 NK-B" panose="02020700000000000000" pitchFamily="18" charset="-128"/>
              </a:defRPr>
            </a:lvl1pPr>
          </a:lstStyle>
          <a:p>
            <a:r>
              <a:rPr kumimoji="1" lang="ja-JP" altLang="en-US"/>
              <a:t>マスター タイトルの書式設定</a:t>
            </a:r>
            <a:endParaRPr kumimoji="1" lang="ja-JP" altLang="en-US" dirty="0"/>
          </a:p>
        </p:txBody>
      </p:sp>
      <p:sp>
        <p:nvSpPr>
          <p:cNvPr id="13" name="スライド番号プレースホルダー 12"/>
          <p:cNvSpPr>
            <a:spLocks noGrp="1"/>
          </p:cNvSpPr>
          <p:nvPr>
            <p:ph type="sldNum" sz="quarter" idx="16"/>
          </p:nvPr>
        </p:nvSpPr>
        <p:spPr/>
        <p:txBody>
          <a:bodyPr/>
          <a:lstStyle/>
          <a:p>
            <a:fld id="{4ACCEED8-A175-464F-8B7A-A40355A8D40D}" type="slidenum">
              <a:rPr kumimoji="1" lang="ja-JP" altLang="en-US" smtClean="0"/>
              <a:t>‹#›</a:t>
            </a:fld>
            <a:endParaRPr kumimoji="1" lang="ja-JP" altLang="en-US"/>
          </a:p>
        </p:txBody>
      </p:sp>
      <p:cxnSp>
        <p:nvCxnSpPr>
          <p:cNvPr id="4" name="直線コネクタ 3"/>
          <p:cNvCxnSpPr/>
          <p:nvPr/>
        </p:nvCxnSpPr>
        <p:spPr>
          <a:xfrm>
            <a:off x="0" y="3789040"/>
            <a:ext cx="9144000" cy="0"/>
          </a:xfrm>
          <a:prstGeom prst="line">
            <a:avLst/>
          </a:prstGeom>
          <a:ln w="38100">
            <a:solidFill>
              <a:srgbClr val="007BFF"/>
            </a:solidFill>
          </a:ln>
        </p:spPr>
        <p:style>
          <a:lnRef idx="1">
            <a:schemeClr val="accent1"/>
          </a:lnRef>
          <a:fillRef idx="0">
            <a:schemeClr val="accent1"/>
          </a:fillRef>
          <a:effectRef idx="0">
            <a:schemeClr val="accent1"/>
          </a:effectRef>
          <a:fontRef idx="minor">
            <a:schemeClr val="tx1"/>
          </a:fontRef>
        </p:style>
      </p:cxnSp>
      <p:sp>
        <p:nvSpPr>
          <p:cNvPr id="6" name="コンテンツ プレースホルダー 5"/>
          <p:cNvSpPr>
            <a:spLocks noGrp="1"/>
          </p:cNvSpPr>
          <p:nvPr>
            <p:ph sz="quarter" idx="17"/>
          </p:nvPr>
        </p:nvSpPr>
        <p:spPr>
          <a:xfrm>
            <a:off x="144016" y="2708920"/>
            <a:ext cx="9036495" cy="554360"/>
          </a:xfrm>
        </p:spPr>
        <p:txBody>
          <a:bodyPr anchor="ctr"/>
          <a:lstStyle>
            <a:lvl1pPr marL="0" indent="0">
              <a:buNone/>
              <a:defRPr>
                <a:solidFill>
                  <a:srgbClr val="007BFF"/>
                </a:solidFill>
                <a:latin typeface="UD デジタル 教科書体 NK-B" panose="02020700000000000000" pitchFamily="18" charset="-128"/>
                <a:ea typeface="UD デジタル 教科書体 NK-B" panose="02020700000000000000" pitchFamily="18" charset="-128"/>
              </a:defRPr>
            </a:lvl1pPr>
            <a:lvl2pPr marL="457200" indent="0">
              <a:buNone/>
              <a:defRPr/>
            </a:lvl2pPr>
          </a:lstStyle>
          <a:p>
            <a:pPr lvl="0"/>
            <a:r>
              <a:rPr kumimoji="1" lang="ja-JP" altLang="en-US"/>
              <a:t>マスター テキストの書式設定</a:t>
            </a:r>
          </a:p>
        </p:txBody>
      </p:sp>
    </p:spTree>
    <p:extLst>
      <p:ext uri="{BB962C8B-B14F-4D97-AF65-F5344CB8AC3E}">
        <p14:creationId xmlns:p14="http://schemas.microsoft.com/office/powerpoint/2010/main" val="3496576681"/>
      </p:ext>
    </p:extLst>
  </p:cSld>
  <p:clrMapOvr>
    <a:masterClrMapping/>
  </p:clrMapOvr>
  <p:extLst>
    <p:ext uri="{DCECCB84-F9BA-43D5-87BE-67443E8EF086}">
      <p15:sldGuideLst xmlns:p15="http://schemas.microsoft.com/office/powerpoint/2012/main">
        <p15:guide id="1" pos="15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ソースコードA">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F5647A0A-1835-48D8-8585-A096A35938E2}"/>
              </a:ext>
            </a:extLst>
          </p:cNvPr>
          <p:cNvSpPr>
            <a:spLocks noGrp="1"/>
          </p:cNvSpPr>
          <p:nvPr>
            <p:ph type="sldNum" sz="quarter" idx="10"/>
          </p:nvPr>
        </p:nvSpPr>
        <p:spPr/>
        <p:txBody>
          <a:bodyPr/>
          <a:lstStyle/>
          <a:p>
            <a:fld id="{4ACCEED8-A175-464F-8B7A-A40355A8D40D}" type="slidenum">
              <a:rPr kumimoji="1" lang="ja-JP" altLang="en-US" smtClean="0"/>
              <a:t>‹#›</a:t>
            </a:fld>
            <a:endParaRPr kumimoji="1" lang="ja-JP" altLang="en-US"/>
          </a:p>
        </p:txBody>
      </p:sp>
      <p:sp>
        <p:nvSpPr>
          <p:cNvPr id="8" name="タイトル 1">
            <a:extLst>
              <a:ext uri="{FF2B5EF4-FFF2-40B4-BE49-F238E27FC236}">
                <a16:creationId xmlns:a16="http://schemas.microsoft.com/office/drawing/2014/main" id="{C6376A69-B14F-420C-BA7E-28D9A04AE95F}"/>
              </a:ext>
            </a:extLst>
          </p:cNvPr>
          <p:cNvSpPr>
            <a:spLocks noGrp="1"/>
          </p:cNvSpPr>
          <p:nvPr>
            <p:ph type="title"/>
          </p:nvPr>
        </p:nvSpPr>
        <p:spPr>
          <a:xfrm>
            <a:off x="179512" y="44624"/>
            <a:ext cx="7272808" cy="393138"/>
          </a:xfrm>
        </p:spPr>
        <p:txBody>
          <a:bodyPr anchor="ctr">
            <a:noAutofit/>
          </a:bodyPr>
          <a:lstStyle>
            <a:lvl1pPr algn="l">
              <a:defRPr sz="1400" b="0" spc="170" baseline="0">
                <a:solidFill>
                  <a:srgbClr val="646464"/>
                </a:solidFill>
                <a:latin typeface="UD デジタル 教科書体 N-R" panose="02020400000000000000" pitchFamily="17" charset="-128"/>
                <a:ea typeface="UD デジタル 教科書体 N-R" panose="02020400000000000000" pitchFamily="17" charset="-128"/>
              </a:defRPr>
            </a:lvl1pPr>
          </a:lstStyle>
          <a:p>
            <a:r>
              <a:rPr kumimoji="1" lang="ja-JP" altLang="en-US"/>
              <a:t>マスター タイトルの書式設定</a:t>
            </a:r>
            <a:endParaRPr kumimoji="1" lang="ja-JP" altLang="en-US" dirty="0"/>
          </a:p>
        </p:txBody>
      </p:sp>
      <p:sp>
        <p:nvSpPr>
          <p:cNvPr id="9" name="正方形/長方形 8">
            <a:extLst>
              <a:ext uri="{FF2B5EF4-FFF2-40B4-BE49-F238E27FC236}">
                <a16:creationId xmlns:a16="http://schemas.microsoft.com/office/drawing/2014/main" id="{729A4A0C-44DA-4DFF-B2AA-EB1F67B43671}"/>
              </a:ext>
            </a:extLst>
          </p:cNvPr>
          <p:cNvSpPr/>
          <p:nvPr/>
        </p:nvSpPr>
        <p:spPr>
          <a:xfrm>
            <a:off x="234000" y="404664"/>
            <a:ext cx="8910000" cy="18000"/>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UD デジタル 教科書体 N-R" panose="02020400000000000000" pitchFamily="17" charset="-128"/>
              <a:ea typeface="UD デジタル 教科書体 N-R" panose="02020400000000000000" pitchFamily="17" charset="-128"/>
            </a:endParaRPr>
          </a:p>
        </p:txBody>
      </p:sp>
      <p:sp>
        <p:nvSpPr>
          <p:cNvPr id="10" name="テキスト プレースホルダー 12">
            <a:extLst>
              <a:ext uri="{FF2B5EF4-FFF2-40B4-BE49-F238E27FC236}">
                <a16:creationId xmlns:a16="http://schemas.microsoft.com/office/drawing/2014/main" id="{CA10F8BA-A160-4FEB-A137-B74BB02B8EBB}"/>
              </a:ext>
            </a:extLst>
          </p:cNvPr>
          <p:cNvSpPr>
            <a:spLocks noGrp="1"/>
          </p:cNvSpPr>
          <p:nvPr>
            <p:ph type="body" sz="quarter" idx="11"/>
          </p:nvPr>
        </p:nvSpPr>
        <p:spPr>
          <a:xfrm>
            <a:off x="4283968" y="44624"/>
            <a:ext cx="4716016" cy="393138"/>
          </a:xfrm>
        </p:spPr>
        <p:txBody>
          <a:bodyPr vert="horz" anchor="ctr">
            <a:normAutofit/>
          </a:bodyPr>
          <a:lstStyle>
            <a:lvl1pPr marL="0" indent="0" algn="r">
              <a:buNone/>
              <a:defRPr sz="1400" b="0" spc="170" baseline="0">
                <a:solidFill>
                  <a:srgbClr val="007BFF"/>
                </a:solidFill>
                <a:latin typeface="UD デジタル 教科書体 N-R" panose="02020400000000000000" pitchFamily="17" charset="-128"/>
                <a:ea typeface="UD デジタル 教科書体 N-R" panose="02020400000000000000" pitchFamily="17" charset="-128"/>
              </a:defRPr>
            </a:lvl1pPr>
          </a:lstStyle>
          <a:p>
            <a:pPr lvl="0"/>
            <a:r>
              <a:rPr kumimoji="1" lang="ja-JP" altLang="en-US"/>
              <a:t>マスター テキストの書式設定</a:t>
            </a:r>
          </a:p>
        </p:txBody>
      </p:sp>
      <p:sp>
        <p:nvSpPr>
          <p:cNvPr id="11" name="コンテンツ プレースホルダー 2">
            <a:extLst>
              <a:ext uri="{FF2B5EF4-FFF2-40B4-BE49-F238E27FC236}">
                <a16:creationId xmlns:a16="http://schemas.microsoft.com/office/drawing/2014/main" id="{CF13DF4A-FD23-4375-A8FE-E2A147465761}"/>
              </a:ext>
            </a:extLst>
          </p:cNvPr>
          <p:cNvSpPr>
            <a:spLocks noGrp="1"/>
          </p:cNvSpPr>
          <p:nvPr>
            <p:ph idx="1"/>
          </p:nvPr>
        </p:nvSpPr>
        <p:spPr>
          <a:xfrm>
            <a:off x="179512" y="515813"/>
            <a:ext cx="8820472" cy="5505475"/>
          </a:xfrm>
          <a:ln w="15875">
            <a:solidFill>
              <a:srgbClr val="646464"/>
            </a:solidFill>
          </a:ln>
        </p:spPr>
        <p:txBody>
          <a:bodyPr>
            <a:noAutofit/>
          </a:bodyPr>
          <a:lstStyle>
            <a:lvl1pPr marL="0" indent="0" algn="l" eaLnBrk="0" hangingPunct="0">
              <a:lnSpc>
                <a:spcPct val="90000"/>
              </a:lnSpc>
              <a:spcBef>
                <a:spcPts val="0"/>
              </a:spcBef>
              <a:buClr>
                <a:srgbClr val="007BFF"/>
              </a:buClr>
              <a:buFont typeface="Wingdings" panose="05000000000000000000" pitchFamily="2" charset="2"/>
              <a:buNone/>
              <a:defRPr sz="1200">
                <a:solidFill>
                  <a:schemeClr val="tx1"/>
                </a:solidFill>
                <a:latin typeface="MonacakomiRegular" panose="020B0509020204020204" pitchFamily="49" charset="-128"/>
                <a:ea typeface="MonacakomiRegular" panose="020B0509020204020204" pitchFamily="49" charset="-128"/>
              </a:defRPr>
            </a:lvl1pPr>
            <a:lvl2pPr marL="742950" indent="-384175" algn="just">
              <a:lnSpc>
                <a:spcPct val="120000"/>
              </a:lnSpc>
              <a:spcBef>
                <a:spcPts val="1200"/>
              </a:spcBef>
              <a:buClr>
                <a:srgbClr val="007BFF"/>
              </a:buClr>
              <a:buFont typeface="UD デジタル 教科書体 N-R" panose="02020400000000000000" pitchFamily="17" charset="-128"/>
              <a:buChar char="・"/>
              <a:defRPr sz="2400">
                <a:solidFill>
                  <a:schemeClr val="tx1">
                    <a:lumMod val="65000"/>
                    <a:lumOff val="35000"/>
                  </a:schemeClr>
                </a:solidFill>
                <a:latin typeface="MonacakomiRegular" panose="020B0509020204020204" pitchFamily="49" charset="-128"/>
                <a:ea typeface="MonacakomiRegular" panose="020B0509020204020204" pitchFamily="49" charset="-128"/>
              </a:defRPr>
            </a:lvl2pPr>
            <a:lvl3pPr marL="1257300" indent="-385200" algn="just">
              <a:lnSpc>
                <a:spcPct val="120000"/>
              </a:lnSpc>
              <a:spcBef>
                <a:spcPts val="1200"/>
              </a:spcBef>
              <a:buClr>
                <a:srgbClr val="007BFF"/>
              </a:buClr>
              <a:buFont typeface="UD デジタル 教科書体 N-R" panose="02020400000000000000" pitchFamily="17" charset="-128"/>
              <a:buChar char="・"/>
              <a:defRPr sz="2000">
                <a:solidFill>
                  <a:schemeClr val="tx1">
                    <a:lumMod val="65000"/>
                    <a:lumOff val="35000"/>
                  </a:schemeClr>
                </a:solidFill>
                <a:latin typeface="MonacakomiRegular" panose="020B0509020204020204" pitchFamily="49" charset="-128"/>
                <a:ea typeface="MonacakomiRegular" panose="020B0509020204020204" pitchFamily="49" charset="-128"/>
              </a:defRPr>
            </a:lvl3pPr>
            <a:lvl4pPr marL="1714500" indent="-385200" algn="just">
              <a:lnSpc>
                <a:spcPct val="120000"/>
              </a:lnSpc>
              <a:spcBef>
                <a:spcPts val="1200"/>
              </a:spcBef>
              <a:buClr>
                <a:srgbClr val="007BFF"/>
              </a:buClr>
              <a:buFont typeface="UD デジタル 教科書体 N-R" panose="02020400000000000000" pitchFamily="17" charset="-128"/>
              <a:buChar char="・"/>
              <a:defRPr sz="1600">
                <a:solidFill>
                  <a:schemeClr val="tx1">
                    <a:lumMod val="65000"/>
                    <a:lumOff val="35000"/>
                  </a:schemeClr>
                </a:solidFill>
                <a:latin typeface="MonacakomiRegular" panose="020B0509020204020204" pitchFamily="49" charset="-128"/>
                <a:ea typeface="MonacakomiRegular" panose="020B0509020204020204" pitchFamily="49" charset="-128"/>
              </a:defRPr>
            </a:lvl4pPr>
            <a:lvl5pPr marL="2171700" indent="-342900" algn="just">
              <a:lnSpc>
                <a:spcPct val="150000"/>
              </a:lnSpc>
              <a:buClr>
                <a:srgbClr val="007BFF"/>
              </a:buClr>
              <a:buFont typeface="Arial" panose="020B0604020202020204" pitchFamily="34" charset="0"/>
              <a:buChar char="•"/>
              <a:defRPr sz="1800">
                <a:solidFill>
                  <a:srgbClr val="333333"/>
                </a:solidFill>
                <a:latin typeface="UD デジタル 教科書体 N-R" panose="02020400000000000000" pitchFamily="17" charset="-128"/>
                <a:ea typeface="UD デジタル 教科書体 N-R" panose="02020400000000000000" pitchFamily="17" charset="-128"/>
              </a:defRPr>
            </a:lvl5pPr>
          </a:lstStyle>
          <a:p>
            <a:pPr lvl="0"/>
            <a:r>
              <a:rPr kumimoji="1" lang="ja-JP" altLang="en-US"/>
              <a:t>マスター テキストの書式設定</a:t>
            </a:r>
          </a:p>
        </p:txBody>
      </p:sp>
    </p:spTree>
    <p:extLst>
      <p:ext uri="{BB962C8B-B14F-4D97-AF65-F5344CB8AC3E}">
        <p14:creationId xmlns:p14="http://schemas.microsoft.com/office/powerpoint/2010/main" val="16684280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ソースコードB">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F5647A0A-1835-48D8-8585-A096A35938E2}"/>
              </a:ext>
            </a:extLst>
          </p:cNvPr>
          <p:cNvSpPr>
            <a:spLocks noGrp="1"/>
          </p:cNvSpPr>
          <p:nvPr>
            <p:ph type="sldNum" sz="quarter" idx="10"/>
          </p:nvPr>
        </p:nvSpPr>
        <p:spPr/>
        <p:txBody>
          <a:bodyPr/>
          <a:lstStyle/>
          <a:p>
            <a:fld id="{4ACCEED8-A175-464F-8B7A-A40355A8D40D}" type="slidenum">
              <a:rPr kumimoji="1" lang="ja-JP" altLang="en-US" smtClean="0"/>
              <a:t>‹#›</a:t>
            </a:fld>
            <a:endParaRPr kumimoji="1" lang="ja-JP" altLang="en-US"/>
          </a:p>
        </p:txBody>
      </p:sp>
      <p:sp>
        <p:nvSpPr>
          <p:cNvPr id="8" name="タイトル 1">
            <a:extLst>
              <a:ext uri="{FF2B5EF4-FFF2-40B4-BE49-F238E27FC236}">
                <a16:creationId xmlns:a16="http://schemas.microsoft.com/office/drawing/2014/main" id="{C6376A69-B14F-420C-BA7E-28D9A04AE95F}"/>
              </a:ext>
            </a:extLst>
          </p:cNvPr>
          <p:cNvSpPr>
            <a:spLocks noGrp="1"/>
          </p:cNvSpPr>
          <p:nvPr>
            <p:ph type="title"/>
          </p:nvPr>
        </p:nvSpPr>
        <p:spPr>
          <a:xfrm>
            <a:off x="179512" y="44624"/>
            <a:ext cx="7272808" cy="393138"/>
          </a:xfrm>
        </p:spPr>
        <p:txBody>
          <a:bodyPr anchor="ctr">
            <a:noAutofit/>
          </a:bodyPr>
          <a:lstStyle>
            <a:lvl1pPr algn="l">
              <a:defRPr sz="1400" b="0" spc="170" baseline="0">
                <a:solidFill>
                  <a:srgbClr val="646464"/>
                </a:solidFill>
                <a:latin typeface="UD デジタル 教科書体 N-R" panose="02020400000000000000" pitchFamily="17" charset="-128"/>
                <a:ea typeface="UD デジタル 教科書体 N-R" panose="02020400000000000000" pitchFamily="17" charset="-128"/>
              </a:defRPr>
            </a:lvl1pPr>
          </a:lstStyle>
          <a:p>
            <a:r>
              <a:rPr kumimoji="1" lang="ja-JP" altLang="en-US"/>
              <a:t>マスター タイトルの書式設定</a:t>
            </a:r>
            <a:endParaRPr kumimoji="1" lang="ja-JP" altLang="en-US" dirty="0"/>
          </a:p>
        </p:txBody>
      </p:sp>
      <p:sp>
        <p:nvSpPr>
          <p:cNvPr id="9" name="正方形/長方形 8">
            <a:extLst>
              <a:ext uri="{FF2B5EF4-FFF2-40B4-BE49-F238E27FC236}">
                <a16:creationId xmlns:a16="http://schemas.microsoft.com/office/drawing/2014/main" id="{729A4A0C-44DA-4DFF-B2AA-EB1F67B43671}"/>
              </a:ext>
            </a:extLst>
          </p:cNvPr>
          <p:cNvSpPr/>
          <p:nvPr/>
        </p:nvSpPr>
        <p:spPr>
          <a:xfrm>
            <a:off x="234000" y="404664"/>
            <a:ext cx="8910000" cy="18000"/>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UD デジタル 教科書体 N-R" panose="02020400000000000000" pitchFamily="17" charset="-128"/>
              <a:ea typeface="UD デジタル 教科書体 N-R" panose="02020400000000000000" pitchFamily="17" charset="-128"/>
            </a:endParaRPr>
          </a:p>
        </p:txBody>
      </p:sp>
      <p:sp>
        <p:nvSpPr>
          <p:cNvPr id="10" name="テキスト プレースホルダー 12">
            <a:extLst>
              <a:ext uri="{FF2B5EF4-FFF2-40B4-BE49-F238E27FC236}">
                <a16:creationId xmlns:a16="http://schemas.microsoft.com/office/drawing/2014/main" id="{CA10F8BA-A160-4FEB-A137-B74BB02B8EBB}"/>
              </a:ext>
            </a:extLst>
          </p:cNvPr>
          <p:cNvSpPr>
            <a:spLocks noGrp="1"/>
          </p:cNvSpPr>
          <p:nvPr>
            <p:ph type="body" sz="quarter" idx="11"/>
          </p:nvPr>
        </p:nvSpPr>
        <p:spPr>
          <a:xfrm>
            <a:off x="4283968" y="44624"/>
            <a:ext cx="4716016" cy="393138"/>
          </a:xfrm>
        </p:spPr>
        <p:txBody>
          <a:bodyPr vert="horz" anchor="ctr">
            <a:normAutofit/>
          </a:bodyPr>
          <a:lstStyle>
            <a:lvl1pPr marL="0" indent="0" algn="r">
              <a:buNone/>
              <a:defRPr sz="1400" b="0" spc="170" baseline="0">
                <a:solidFill>
                  <a:srgbClr val="007BFF"/>
                </a:solidFill>
                <a:latin typeface="UD デジタル 教科書体 N-R" panose="02020400000000000000" pitchFamily="17" charset="-128"/>
                <a:ea typeface="UD デジタル 教科書体 N-R" panose="02020400000000000000" pitchFamily="17" charset="-128"/>
              </a:defRPr>
            </a:lvl1pPr>
          </a:lstStyle>
          <a:p>
            <a:pPr lvl="0"/>
            <a:r>
              <a:rPr kumimoji="1" lang="ja-JP" altLang="en-US"/>
              <a:t>マスター テキストの書式設定</a:t>
            </a:r>
          </a:p>
        </p:txBody>
      </p:sp>
      <p:sp>
        <p:nvSpPr>
          <p:cNvPr id="11" name="コンテンツ プレースホルダー 2">
            <a:extLst>
              <a:ext uri="{FF2B5EF4-FFF2-40B4-BE49-F238E27FC236}">
                <a16:creationId xmlns:a16="http://schemas.microsoft.com/office/drawing/2014/main" id="{CF13DF4A-FD23-4375-A8FE-E2A147465761}"/>
              </a:ext>
            </a:extLst>
          </p:cNvPr>
          <p:cNvSpPr>
            <a:spLocks noGrp="1"/>
          </p:cNvSpPr>
          <p:nvPr>
            <p:ph idx="1"/>
          </p:nvPr>
        </p:nvSpPr>
        <p:spPr>
          <a:xfrm>
            <a:off x="179512" y="1988840"/>
            <a:ext cx="8820472" cy="4032448"/>
          </a:xfrm>
          <a:ln w="15875">
            <a:solidFill>
              <a:srgbClr val="646464"/>
            </a:solidFill>
          </a:ln>
        </p:spPr>
        <p:txBody>
          <a:bodyPr>
            <a:noAutofit/>
          </a:bodyPr>
          <a:lstStyle>
            <a:lvl1pPr marL="0" indent="0" algn="l" eaLnBrk="0" hangingPunct="0">
              <a:lnSpc>
                <a:spcPct val="90000"/>
              </a:lnSpc>
              <a:spcBef>
                <a:spcPts val="0"/>
              </a:spcBef>
              <a:buClr>
                <a:srgbClr val="007BFF"/>
              </a:buClr>
              <a:buFont typeface="Wingdings" panose="05000000000000000000" pitchFamily="2" charset="2"/>
              <a:buNone/>
              <a:defRPr sz="1200">
                <a:solidFill>
                  <a:schemeClr val="tx1"/>
                </a:solidFill>
                <a:latin typeface="MonacakomiRegular" panose="020B0509020204020204" pitchFamily="49" charset="-128"/>
                <a:ea typeface="MonacakomiRegular" panose="020B0509020204020204" pitchFamily="49" charset="-128"/>
              </a:defRPr>
            </a:lvl1pPr>
            <a:lvl2pPr marL="742950" indent="-384175" algn="just">
              <a:lnSpc>
                <a:spcPct val="120000"/>
              </a:lnSpc>
              <a:spcBef>
                <a:spcPts val="1200"/>
              </a:spcBef>
              <a:buClr>
                <a:srgbClr val="007BFF"/>
              </a:buClr>
              <a:buFont typeface="UD デジタル 教科書体 N-R" panose="02020400000000000000" pitchFamily="17" charset="-128"/>
              <a:buChar char="・"/>
              <a:defRPr sz="2400">
                <a:solidFill>
                  <a:schemeClr val="tx1">
                    <a:lumMod val="65000"/>
                    <a:lumOff val="35000"/>
                  </a:schemeClr>
                </a:solidFill>
                <a:latin typeface="MonacakomiRegular" panose="020B0509020204020204" pitchFamily="49" charset="-128"/>
                <a:ea typeface="MonacakomiRegular" panose="020B0509020204020204" pitchFamily="49" charset="-128"/>
              </a:defRPr>
            </a:lvl2pPr>
            <a:lvl3pPr marL="1257300" indent="-385200" algn="just">
              <a:lnSpc>
                <a:spcPct val="120000"/>
              </a:lnSpc>
              <a:spcBef>
                <a:spcPts val="1200"/>
              </a:spcBef>
              <a:buClr>
                <a:srgbClr val="007BFF"/>
              </a:buClr>
              <a:buFont typeface="UD デジタル 教科書体 N-R" panose="02020400000000000000" pitchFamily="17" charset="-128"/>
              <a:buChar char="・"/>
              <a:defRPr sz="2000">
                <a:solidFill>
                  <a:schemeClr val="tx1">
                    <a:lumMod val="65000"/>
                    <a:lumOff val="35000"/>
                  </a:schemeClr>
                </a:solidFill>
                <a:latin typeface="MonacakomiRegular" panose="020B0509020204020204" pitchFamily="49" charset="-128"/>
                <a:ea typeface="MonacakomiRegular" panose="020B0509020204020204" pitchFamily="49" charset="-128"/>
              </a:defRPr>
            </a:lvl3pPr>
            <a:lvl4pPr marL="1714500" indent="-385200" algn="just">
              <a:lnSpc>
                <a:spcPct val="120000"/>
              </a:lnSpc>
              <a:spcBef>
                <a:spcPts val="1200"/>
              </a:spcBef>
              <a:buClr>
                <a:srgbClr val="007BFF"/>
              </a:buClr>
              <a:buFont typeface="UD デジタル 教科書体 N-R" panose="02020400000000000000" pitchFamily="17" charset="-128"/>
              <a:buChar char="・"/>
              <a:defRPr sz="1600">
                <a:solidFill>
                  <a:schemeClr val="tx1">
                    <a:lumMod val="65000"/>
                    <a:lumOff val="35000"/>
                  </a:schemeClr>
                </a:solidFill>
                <a:latin typeface="MonacakomiRegular" panose="020B0509020204020204" pitchFamily="49" charset="-128"/>
                <a:ea typeface="MonacakomiRegular" panose="020B0509020204020204" pitchFamily="49" charset="-128"/>
              </a:defRPr>
            </a:lvl4pPr>
            <a:lvl5pPr marL="2171700" indent="-342900" algn="just">
              <a:lnSpc>
                <a:spcPct val="150000"/>
              </a:lnSpc>
              <a:buClr>
                <a:srgbClr val="007BFF"/>
              </a:buClr>
              <a:buFont typeface="Arial" panose="020B0604020202020204" pitchFamily="34" charset="0"/>
              <a:buChar char="•"/>
              <a:defRPr sz="1800">
                <a:solidFill>
                  <a:srgbClr val="333333"/>
                </a:solidFill>
                <a:latin typeface="UD デジタル 教科書体 N-R" panose="02020400000000000000" pitchFamily="17" charset="-128"/>
                <a:ea typeface="UD デジタル 教科書体 N-R" panose="02020400000000000000" pitchFamily="17" charset="-128"/>
              </a:defRPr>
            </a:lvl5pPr>
          </a:lstStyle>
          <a:p>
            <a:pPr lvl="0"/>
            <a:r>
              <a:rPr kumimoji="1" lang="ja-JP" altLang="en-US"/>
              <a:t>マスター テキストの書式設定</a:t>
            </a:r>
          </a:p>
        </p:txBody>
      </p:sp>
      <p:sp>
        <p:nvSpPr>
          <p:cNvPr id="12" name="コンテンツ プレースホルダー 2">
            <a:extLst>
              <a:ext uri="{FF2B5EF4-FFF2-40B4-BE49-F238E27FC236}">
                <a16:creationId xmlns:a16="http://schemas.microsoft.com/office/drawing/2014/main" id="{0117494B-F873-4237-956E-805FB6A5A835}"/>
              </a:ext>
            </a:extLst>
          </p:cNvPr>
          <p:cNvSpPr>
            <a:spLocks noGrp="1"/>
          </p:cNvSpPr>
          <p:nvPr>
            <p:ph idx="12" hasCustomPrompt="1"/>
          </p:nvPr>
        </p:nvSpPr>
        <p:spPr>
          <a:xfrm>
            <a:off x="251520" y="515813"/>
            <a:ext cx="8640960" cy="1401019"/>
          </a:xfrm>
        </p:spPr>
        <p:txBody>
          <a:bodyPr>
            <a:noAutofit/>
          </a:bodyPr>
          <a:lstStyle>
            <a:lvl1pPr marL="0" indent="0" algn="just">
              <a:lnSpc>
                <a:spcPct val="120000"/>
              </a:lnSpc>
              <a:spcBef>
                <a:spcPts val="1200"/>
              </a:spcBef>
              <a:buClr>
                <a:srgbClr val="007BFF"/>
              </a:buClr>
              <a:buFont typeface="Wingdings" panose="05000000000000000000" pitchFamily="2" charset="2"/>
              <a:buNone/>
              <a:defRPr sz="2400">
                <a:solidFill>
                  <a:srgbClr val="007BFF"/>
                </a:solidFill>
                <a:latin typeface="UD デジタル 教科書体 N-R" panose="02020400000000000000" pitchFamily="17" charset="-128"/>
                <a:ea typeface="UD デジタル 教科書体 N-R" panose="02020400000000000000" pitchFamily="17" charset="-128"/>
              </a:defRPr>
            </a:lvl1pPr>
            <a:lvl2pPr marL="742950" indent="-384175" algn="just">
              <a:lnSpc>
                <a:spcPct val="120000"/>
              </a:lnSpc>
              <a:spcBef>
                <a:spcPts val="1200"/>
              </a:spcBef>
              <a:buClr>
                <a:srgbClr val="007BFF"/>
              </a:buClr>
              <a:buFont typeface="Arial" panose="020B0604020202020204" pitchFamily="34" charset="0"/>
              <a:buChar char="•"/>
              <a:defRPr sz="2000">
                <a:solidFill>
                  <a:schemeClr val="tx1"/>
                </a:solidFill>
                <a:latin typeface="UD デジタル 教科書体 N-R" panose="02020400000000000000" pitchFamily="17" charset="-128"/>
                <a:ea typeface="UD デジタル 教科書体 N-R" panose="02020400000000000000" pitchFamily="17" charset="-128"/>
              </a:defRPr>
            </a:lvl2pPr>
            <a:lvl3pPr marL="1257300" indent="-385200" algn="just">
              <a:lnSpc>
                <a:spcPct val="120000"/>
              </a:lnSpc>
              <a:spcBef>
                <a:spcPts val="1200"/>
              </a:spcBef>
              <a:buClr>
                <a:srgbClr val="007BFF"/>
              </a:buClr>
              <a:buFont typeface="UD デジタル 教科書体 N-R" panose="02020400000000000000" pitchFamily="17" charset="-128"/>
              <a:buChar char="・"/>
              <a:defRPr sz="18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3pPr>
            <a:lvl4pPr marL="1714500" indent="-385200" algn="just">
              <a:lnSpc>
                <a:spcPct val="120000"/>
              </a:lnSpc>
              <a:spcBef>
                <a:spcPts val="1200"/>
              </a:spcBef>
              <a:buClr>
                <a:srgbClr val="007BFF"/>
              </a:buClr>
              <a:buFont typeface="UD デジタル 教科書体 N-R" panose="02020400000000000000" pitchFamily="17" charset="-128"/>
              <a:buChar char="・"/>
              <a:defRPr sz="14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4pPr>
            <a:lvl5pPr marL="2171700" indent="-342900" algn="just">
              <a:lnSpc>
                <a:spcPct val="150000"/>
              </a:lnSpc>
              <a:buClr>
                <a:srgbClr val="007BFF"/>
              </a:buClr>
              <a:buFont typeface="Arial" panose="020B0604020202020204" pitchFamily="34" charset="0"/>
              <a:buChar char="•"/>
              <a:defRPr sz="1800">
                <a:solidFill>
                  <a:srgbClr val="333333"/>
                </a:solidFill>
                <a:latin typeface="UD デジタル 教科書体 N-R" panose="02020400000000000000" pitchFamily="17" charset="-128"/>
                <a:ea typeface="UD デジタル 教科書体 N-R" panose="02020400000000000000" pitchFamily="17" charset="-128"/>
              </a:defRPr>
            </a:lvl5pPr>
          </a:lstStyle>
          <a:p>
            <a:pPr lvl="0"/>
            <a:r>
              <a:rPr kumimoji="1" lang="ja-JP" altLang="en-US"/>
              <a:t>タイトル</a:t>
            </a:r>
            <a:r>
              <a:rPr kumimoji="1" lang="en-US" altLang="ja-JP"/>
              <a:t>(Lv1)</a:t>
            </a:r>
          </a:p>
          <a:p>
            <a:pPr lvl="1"/>
            <a:r>
              <a:rPr kumimoji="1" lang="en-US" altLang="ja-JP"/>
              <a:t>Lv2</a:t>
            </a:r>
          </a:p>
          <a:p>
            <a:pPr lvl="2"/>
            <a:r>
              <a:rPr kumimoji="1" lang="en-US" altLang="ja-JP"/>
              <a:t>Lv3</a:t>
            </a:r>
          </a:p>
          <a:p>
            <a:pPr lvl="3"/>
            <a:r>
              <a:rPr kumimoji="1" lang="en-US" altLang="ja-JP"/>
              <a:t>Lv4</a:t>
            </a:r>
          </a:p>
        </p:txBody>
      </p:sp>
    </p:spTree>
    <p:extLst>
      <p:ext uri="{BB962C8B-B14F-4D97-AF65-F5344CB8AC3E}">
        <p14:creationId xmlns:p14="http://schemas.microsoft.com/office/powerpoint/2010/main" val="3475318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箇条書き・ベース">
    <p:spTree>
      <p:nvGrpSpPr>
        <p:cNvPr id="1" name=""/>
        <p:cNvGrpSpPr/>
        <p:nvPr/>
      </p:nvGrpSpPr>
      <p:grpSpPr>
        <a:xfrm>
          <a:off x="0" y="0"/>
          <a:ext cx="0" cy="0"/>
          <a:chOff x="0" y="0"/>
          <a:chExt cx="0" cy="0"/>
        </a:xfrm>
      </p:grpSpPr>
      <p:sp>
        <p:nvSpPr>
          <p:cNvPr id="2" name="タイトル 1"/>
          <p:cNvSpPr>
            <a:spLocks noGrp="1"/>
          </p:cNvSpPr>
          <p:nvPr>
            <p:ph type="title"/>
          </p:nvPr>
        </p:nvSpPr>
        <p:spPr>
          <a:xfrm>
            <a:off x="179512" y="44624"/>
            <a:ext cx="7272808" cy="393138"/>
          </a:xfrm>
        </p:spPr>
        <p:txBody>
          <a:bodyPr anchor="ctr">
            <a:noAutofit/>
          </a:bodyPr>
          <a:lstStyle>
            <a:lvl1pPr algn="l">
              <a:defRPr sz="1400" b="0" spc="170" baseline="0">
                <a:solidFill>
                  <a:srgbClr val="646464"/>
                </a:solidFill>
                <a:latin typeface="UD デジタル 教科書体 N-R" panose="02020400000000000000" pitchFamily="17" charset="-128"/>
                <a:ea typeface="UD デジタル 教科書体 N-R" panose="02020400000000000000" pitchFamily="17" charset="-128"/>
              </a:defRPr>
            </a:lvl1pPr>
          </a:lstStyle>
          <a:p>
            <a:r>
              <a:rPr kumimoji="1" lang="ja-JP" altLang="en-US"/>
              <a:t>マスター タイトルの書式設定</a:t>
            </a:r>
            <a:endParaRPr kumimoji="1" lang="ja-JP" altLang="en-US" dirty="0"/>
          </a:p>
        </p:txBody>
      </p:sp>
      <p:sp>
        <p:nvSpPr>
          <p:cNvPr id="3" name="コンテンツ プレースホルダー 2"/>
          <p:cNvSpPr>
            <a:spLocks noGrp="1"/>
          </p:cNvSpPr>
          <p:nvPr>
            <p:ph idx="1"/>
          </p:nvPr>
        </p:nvSpPr>
        <p:spPr>
          <a:xfrm>
            <a:off x="457200" y="515813"/>
            <a:ext cx="8229600" cy="5505475"/>
          </a:xfrm>
        </p:spPr>
        <p:txBody>
          <a:bodyPr>
            <a:noAutofit/>
          </a:bodyPr>
          <a:lstStyle>
            <a:lvl1pPr marL="0" indent="0" algn="just">
              <a:lnSpc>
                <a:spcPct val="150000"/>
              </a:lnSpc>
              <a:buClr>
                <a:srgbClr val="007BFF"/>
              </a:buClr>
              <a:buFont typeface="Wingdings" panose="05000000000000000000" pitchFamily="2" charset="2"/>
              <a:buNone/>
              <a:defRPr sz="2400">
                <a:solidFill>
                  <a:srgbClr val="007BFF"/>
                </a:solidFill>
                <a:latin typeface="UD デジタル 教科書体 N-R" panose="02020400000000000000" pitchFamily="17" charset="-128"/>
                <a:ea typeface="UD デジタル 教科書体 N-R" panose="02020400000000000000" pitchFamily="17" charset="-128"/>
              </a:defRPr>
            </a:lvl1pPr>
            <a:lvl2pPr marL="914400" indent="-457200" algn="just">
              <a:lnSpc>
                <a:spcPct val="150000"/>
              </a:lnSpc>
              <a:buClr>
                <a:srgbClr val="007BFF"/>
              </a:buClr>
              <a:buFont typeface="Wingdings" panose="05000000000000000000" pitchFamily="2" charset="2"/>
              <a:buChar char="n"/>
              <a:defRPr sz="1800">
                <a:solidFill>
                  <a:srgbClr val="333333"/>
                </a:solidFill>
                <a:latin typeface="UD デジタル 教科書体 N-R" panose="02020400000000000000" pitchFamily="17" charset="-128"/>
                <a:ea typeface="UD デジタル 教科書体 N-R" panose="02020400000000000000" pitchFamily="17" charset="-128"/>
              </a:defRPr>
            </a:lvl2pPr>
            <a:lvl3pPr marL="1257300" indent="-342900" algn="just">
              <a:lnSpc>
                <a:spcPct val="150000"/>
              </a:lnSpc>
              <a:buClr>
                <a:srgbClr val="007BFF"/>
              </a:buClr>
              <a:buFontTx/>
              <a:buChar char="└"/>
              <a:defRPr sz="1800">
                <a:solidFill>
                  <a:srgbClr val="333333"/>
                </a:solidFill>
                <a:latin typeface="UD デジタル 教科書体 N-R" panose="02020400000000000000" pitchFamily="17" charset="-128"/>
                <a:ea typeface="UD デジタル 教科書体 N-R" panose="02020400000000000000" pitchFamily="17" charset="-128"/>
              </a:defRPr>
            </a:lvl3pPr>
            <a:lvl4pPr marL="1714500" indent="-342900" algn="just">
              <a:lnSpc>
                <a:spcPct val="150000"/>
              </a:lnSpc>
              <a:buClr>
                <a:srgbClr val="007BFF"/>
              </a:buClr>
              <a:buFont typeface="Arial" panose="020B0604020202020204" pitchFamily="34" charset="0"/>
              <a:buChar char="•"/>
              <a:defRPr sz="1800">
                <a:solidFill>
                  <a:srgbClr val="333333"/>
                </a:solidFill>
                <a:latin typeface="UD デジタル 教科書体 N-R" panose="02020400000000000000" pitchFamily="17" charset="-128"/>
                <a:ea typeface="UD デジタル 教科書体 N-R" panose="02020400000000000000" pitchFamily="17" charset="-128"/>
              </a:defRPr>
            </a:lvl4pPr>
            <a:lvl5pPr marL="2171700" indent="-342900" algn="just">
              <a:lnSpc>
                <a:spcPct val="150000"/>
              </a:lnSpc>
              <a:buClr>
                <a:srgbClr val="007BFF"/>
              </a:buClr>
              <a:buFont typeface="Wingdings" panose="05000000000000000000" pitchFamily="2" charset="2"/>
              <a:buChar char="l"/>
              <a:defRPr sz="1800">
                <a:solidFill>
                  <a:srgbClr val="333333"/>
                </a:solidFill>
                <a:latin typeface="UD デジタル 教科書体 N-R" panose="02020400000000000000" pitchFamily="17" charset="-128"/>
                <a:ea typeface="UD デジタル 教科書体 N-R" panose="02020400000000000000" pitchFamily="17" charset="-128"/>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5" name="正方形/長方形 4"/>
          <p:cNvSpPr/>
          <p:nvPr/>
        </p:nvSpPr>
        <p:spPr>
          <a:xfrm>
            <a:off x="234000" y="404664"/>
            <a:ext cx="8910000" cy="18000"/>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UD デジタル 教科書体 N-R" panose="02020400000000000000" pitchFamily="17" charset="-128"/>
              <a:ea typeface="UD デジタル 教科書体 N-R" panose="02020400000000000000" pitchFamily="17" charset="-128"/>
            </a:endParaRPr>
          </a:p>
        </p:txBody>
      </p:sp>
      <p:sp>
        <p:nvSpPr>
          <p:cNvPr id="13" name="テキスト プレースホルダー 12"/>
          <p:cNvSpPr>
            <a:spLocks noGrp="1"/>
          </p:cNvSpPr>
          <p:nvPr>
            <p:ph type="body" sz="quarter" idx="10"/>
          </p:nvPr>
        </p:nvSpPr>
        <p:spPr>
          <a:xfrm>
            <a:off x="4283968" y="44624"/>
            <a:ext cx="4716016" cy="393138"/>
          </a:xfrm>
        </p:spPr>
        <p:txBody>
          <a:bodyPr vert="horz" anchor="ctr">
            <a:normAutofit/>
          </a:bodyPr>
          <a:lstStyle>
            <a:lvl1pPr marL="0" indent="0" algn="r">
              <a:buNone/>
              <a:defRPr sz="1400" b="0" spc="170" baseline="0">
                <a:solidFill>
                  <a:srgbClr val="007BFF"/>
                </a:solidFill>
                <a:latin typeface="UD デジタル 教科書体 N-R" panose="02020400000000000000" pitchFamily="17" charset="-128"/>
                <a:ea typeface="UD デジタル 教科書体 N-R" panose="02020400000000000000" pitchFamily="17" charset="-128"/>
              </a:defRPr>
            </a:lvl1pPr>
          </a:lstStyle>
          <a:p>
            <a:pPr lvl="0"/>
            <a:r>
              <a:rPr kumimoji="1" lang="ja-JP" altLang="en-US"/>
              <a:t>マスター テキストの書式設定</a:t>
            </a:r>
          </a:p>
        </p:txBody>
      </p:sp>
      <p:sp>
        <p:nvSpPr>
          <p:cNvPr id="20" name="スライド番号プレースホルダー 19"/>
          <p:cNvSpPr>
            <a:spLocks noGrp="1"/>
          </p:cNvSpPr>
          <p:nvPr>
            <p:ph type="sldNum" sz="quarter" idx="12"/>
          </p:nvPr>
        </p:nvSpPr>
        <p:spPr/>
        <p:txBody>
          <a:bodyPr/>
          <a:lstStyle>
            <a:lvl1pPr>
              <a:defRPr>
                <a:latin typeface="UD デジタル 教科書体 N-R" panose="02020400000000000000" pitchFamily="17" charset="-128"/>
                <a:ea typeface="UD デジタル 教科書体 N-R" panose="02020400000000000000" pitchFamily="17" charset="-128"/>
              </a:defRPr>
            </a:lvl1pPr>
          </a:lstStyle>
          <a:p>
            <a:fld id="{4ACCEED8-A175-464F-8B7A-A40355A8D40D}" type="slidenum">
              <a:rPr kumimoji="1" lang="ja-JP" altLang="en-US" smtClean="0"/>
              <a:t>‹#›</a:t>
            </a:fld>
            <a:endParaRPr kumimoji="1" lang="ja-JP" altLang="en-US"/>
          </a:p>
        </p:txBody>
      </p:sp>
    </p:spTree>
    <p:extLst>
      <p:ext uri="{BB962C8B-B14F-4D97-AF65-F5344CB8AC3E}">
        <p14:creationId xmlns:p14="http://schemas.microsoft.com/office/powerpoint/2010/main" val="2830910637"/>
      </p:ext>
    </p:extLst>
  </p:cSld>
  <p:clrMapOvr>
    <a:masterClrMapping/>
  </p:clrMapOvr>
  <p:extLst>
    <p:ext uri="{DCECCB84-F9BA-43D5-87BE-67443E8EF086}">
      <p15:sldGuideLst xmlns:p15="http://schemas.microsoft.com/office/powerpoint/2012/main">
        <p15:guide id="1" pos="560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10" name="正方形/長方形 9"/>
          <p:cNvSpPr/>
          <p:nvPr/>
        </p:nvSpPr>
        <p:spPr>
          <a:xfrm>
            <a:off x="0" y="6599045"/>
            <a:ext cx="9144000" cy="260647"/>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ndParaRPr>
          </a:p>
        </p:txBody>
      </p:sp>
      <p:sp>
        <p:nvSpPr>
          <p:cNvPr id="14" name="Footer Placeholder 4"/>
          <p:cNvSpPr txBox="1">
            <a:spLocks/>
          </p:cNvSpPr>
          <p:nvPr/>
        </p:nvSpPr>
        <p:spPr>
          <a:xfrm>
            <a:off x="179512" y="6545112"/>
            <a:ext cx="3419698"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900" kern="1200">
                <a:solidFill>
                  <a:schemeClr val="bg1"/>
                </a:solidFill>
                <a:latin typeface="メイリオ" panose="020B0604030504040204" pitchFamily="50" charset="-128"/>
                <a:ea typeface="メイリオ" panose="020B0604030504040204" pitchFamily="50" charset="-128"/>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dirty="0"/>
              <a:t>Copyright ©  </a:t>
            </a:r>
            <a:r>
              <a:rPr lang="en-US" altLang="ja-JP" dirty="0" err="1"/>
              <a:t>Asial</a:t>
            </a:r>
            <a:r>
              <a:rPr lang="en-US" altLang="ja-JP" dirty="0"/>
              <a:t> Corporation. All Rights Reserved.</a:t>
            </a:r>
            <a:endParaRPr lang="ja-JP" altLang="en-US" dirty="0"/>
          </a:p>
        </p:txBody>
      </p:sp>
      <p:sp>
        <p:nvSpPr>
          <p:cNvPr id="13" name="スライド番号プレースホルダー 9"/>
          <p:cNvSpPr>
            <a:spLocks noGrp="1"/>
          </p:cNvSpPr>
          <p:nvPr>
            <p:ph type="sldNum" sz="quarter" idx="4"/>
          </p:nvPr>
        </p:nvSpPr>
        <p:spPr>
          <a:xfrm>
            <a:off x="3543300" y="6557619"/>
            <a:ext cx="2057400" cy="365125"/>
          </a:xfrm>
          <a:prstGeom prst="rect">
            <a:avLst/>
          </a:prstGeom>
        </p:spPr>
        <p:txBody>
          <a:bodyPr vert="horz" lIns="91440" tIns="45720" rIns="91440" bIns="45720" rtlCol="0" anchor="ctr"/>
          <a:lstStyle>
            <a:lvl1pPr algn="ctr">
              <a:defRPr sz="1200">
                <a:solidFill>
                  <a:schemeClr val="bg1"/>
                </a:solidFill>
                <a:latin typeface="メイリオ" panose="020B0604030504040204" pitchFamily="50" charset="-128"/>
              </a:defRPr>
            </a:lvl1pPr>
          </a:lstStyle>
          <a:p>
            <a:fld id="{4ACCEED8-A175-464F-8B7A-A40355A8D40D}" type="slidenum">
              <a:rPr kumimoji="1" lang="ja-JP" altLang="en-US" smtClean="0"/>
              <a:t>‹#›</a:t>
            </a:fld>
            <a:endParaRPr kumimoji="1" lang="ja-JP" altLang="en-US"/>
          </a:p>
        </p:txBody>
      </p:sp>
    </p:spTree>
    <p:extLst>
      <p:ext uri="{BB962C8B-B14F-4D97-AF65-F5344CB8AC3E}">
        <p14:creationId xmlns:p14="http://schemas.microsoft.com/office/powerpoint/2010/main" val="3538803835"/>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75" r:id="rId10"/>
    <p:sldLayoutId id="2147483677" r:id="rId11"/>
    <p:sldLayoutId id="2147483688" r:id="rId12"/>
    <p:sldLayoutId id="2147483690" r:id="rId13"/>
    <p:sldLayoutId id="2147483691" r:id="rId14"/>
  </p:sldLayoutIdLst>
  <p:txStyles>
    <p:titleStyle>
      <a:lvl1pPr algn="l" defTabSz="914400" rtl="0" eaLnBrk="1" latinLnBrk="0" hangingPunct="1">
        <a:spcBef>
          <a:spcPct val="0"/>
        </a:spcBef>
        <a:buNone/>
        <a:defRPr kumimoji="1" sz="2400" kern="1200">
          <a:solidFill>
            <a:srgbClr val="333333"/>
          </a:solidFill>
          <a:latin typeface="UD デジタル 教科書体 NK-B" panose="02020700000000000000" pitchFamily="18" charset="-128"/>
          <a:ea typeface="UD デジタル 教科書体 NK-B" panose="02020700000000000000" pitchFamily="18" charset="-128"/>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2400" kern="1200">
          <a:solidFill>
            <a:srgbClr val="333333"/>
          </a:solidFill>
          <a:latin typeface="UD デジタル 教科書体 N-R" panose="02020400000000000000" pitchFamily="17" charset="-128"/>
          <a:ea typeface="UD デジタル 教科書体 N-R" panose="02020400000000000000" pitchFamily="17" charset="-128"/>
          <a:cs typeface="+mn-cs"/>
        </a:defRPr>
      </a:lvl1pPr>
      <a:lvl2pPr marL="800100" indent="-342900" algn="l" defTabSz="914400" rtl="0" eaLnBrk="1" latinLnBrk="0" hangingPunct="1">
        <a:spcBef>
          <a:spcPct val="20000"/>
        </a:spcBef>
        <a:buFont typeface="Arial" panose="020B0604020202020204" pitchFamily="34" charset="0"/>
        <a:buChar char="•"/>
        <a:defRPr kumimoji="1" sz="2000" kern="1200">
          <a:solidFill>
            <a:srgbClr val="333333"/>
          </a:solidFill>
          <a:latin typeface="UD デジタル 教科書体 N-R" panose="02020400000000000000" pitchFamily="17" charset="-128"/>
          <a:ea typeface="UD デジタル 教科書体 N-R" panose="02020400000000000000" pitchFamily="17" charset="-128"/>
          <a:cs typeface="+mn-cs"/>
        </a:defRPr>
      </a:lvl2pPr>
      <a:lvl3pPr marL="1200150" indent="-285750" algn="l" defTabSz="914400" rtl="0" eaLnBrk="1" latinLnBrk="0" hangingPunct="1">
        <a:spcBef>
          <a:spcPct val="20000"/>
        </a:spcBef>
        <a:buFont typeface="Arial" panose="020B0604020202020204" pitchFamily="34" charset="0"/>
        <a:buChar char="•"/>
        <a:defRPr kumimoji="1" sz="1800" kern="1200">
          <a:solidFill>
            <a:srgbClr val="333333"/>
          </a:solidFill>
          <a:latin typeface="UD デジタル 教科書体 N-R" panose="02020400000000000000" pitchFamily="17" charset="-128"/>
          <a:ea typeface="UD デジタル 教科書体 N-R" panose="02020400000000000000" pitchFamily="17" charset="-128"/>
          <a:cs typeface="+mn-cs"/>
        </a:defRPr>
      </a:lvl3pPr>
      <a:lvl4pPr marL="1657350" indent="-285750" algn="l" defTabSz="914400" rtl="0" eaLnBrk="1" latinLnBrk="0" hangingPunct="1">
        <a:spcBef>
          <a:spcPct val="20000"/>
        </a:spcBef>
        <a:buFont typeface="Arial" panose="020B0604020202020204" pitchFamily="34" charset="0"/>
        <a:buChar char="•"/>
        <a:defRPr kumimoji="1" sz="1600" kern="1200">
          <a:solidFill>
            <a:srgbClr val="333333"/>
          </a:solidFill>
          <a:latin typeface="UD デジタル 教科書体 N-R" panose="02020400000000000000" pitchFamily="17" charset="-128"/>
          <a:ea typeface="UD デジタル 教科書体 N-R" panose="02020400000000000000" pitchFamily="17" charset="-128"/>
          <a:cs typeface="+mn-cs"/>
        </a:defRPr>
      </a:lvl4pPr>
      <a:lvl5pPr marL="2114550" indent="-285750" algn="l" defTabSz="914400" rtl="0" eaLnBrk="1" latinLnBrk="0" hangingPunct="1">
        <a:spcBef>
          <a:spcPct val="20000"/>
        </a:spcBef>
        <a:buFont typeface="Arial" panose="020B0604020202020204" pitchFamily="34" charset="0"/>
        <a:buChar char="•"/>
        <a:defRPr kumimoji="1" sz="1600" kern="1200">
          <a:solidFill>
            <a:srgbClr val="333333"/>
          </a:solidFill>
          <a:latin typeface="UD デジタル 教科書体 N-R" panose="02020400000000000000" pitchFamily="17" charset="-128"/>
          <a:ea typeface="UD デジタル 教科書体 N-R" panose="02020400000000000000" pitchFamily="17" charset="-128"/>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12.jpg"/><Relationship Id="rId4" Type="http://schemas.openxmlformats.org/officeDocument/2006/relationships/image" Target="../media/image11.jpg"/></Relationships>
</file>

<file path=ppt/slides/_rels/slide11.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9.sv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9.svg"/></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20.sv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22.svg"/></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22.sv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9.svg"/></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20.svg"/></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4.xml"/><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9.svg"/></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20.svg"/></Relationships>
</file>

<file path=ppt/slides/_rels/slide26.xml.rels><?xml version="1.0" encoding="UTF-8" standalone="yes"?>
<Relationships xmlns="http://schemas.openxmlformats.org/package/2006/relationships"><Relationship Id="rId8" Type="http://schemas.openxmlformats.org/officeDocument/2006/relationships/image" Target="../media/image28.svg"/><Relationship Id="rId3" Type="http://schemas.openxmlformats.org/officeDocument/2006/relationships/image" Target="../media/image23.png"/><Relationship Id="rId7" Type="http://schemas.openxmlformats.org/officeDocument/2006/relationships/image" Target="../media/image27.png"/><Relationship Id="rId12" Type="http://schemas.openxmlformats.org/officeDocument/2006/relationships/image" Target="../media/image32.svg"/><Relationship Id="rId2" Type="http://schemas.openxmlformats.org/officeDocument/2006/relationships/notesSlide" Target="../notesSlides/notesSlide26.xml"/><Relationship Id="rId1" Type="http://schemas.openxmlformats.org/officeDocument/2006/relationships/slideLayout" Target="../slideLayouts/slideLayout4.xml"/><Relationship Id="rId6" Type="http://schemas.openxmlformats.org/officeDocument/2006/relationships/image" Target="../media/image26.svg"/><Relationship Id="rId11" Type="http://schemas.openxmlformats.org/officeDocument/2006/relationships/image" Target="../media/image31.png"/><Relationship Id="rId5" Type="http://schemas.openxmlformats.org/officeDocument/2006/relationships/image" Target="../media/image25.png"/><Relationship Id="rId10" Type="http://schemas.openxmlformats.org/officeDocument/2006/relationships/image" Target="../media/image30.svg"/><Relationship Id="rId4" Type="http://schemas.openxmlformats.org/officeDocument/2006/relationships/image" Target="../media/image24.svg"/><Relationship Id="rId9" Type="http://schemas.openxmlformats.org/officeDocument/2006/relationships/image" Target="../media/image29.png"/></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22.sv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8" Type="http://schemas.openxmlformats.org/officeDocument/2006/relationships/image" Target="../media/image36.svg"/><Relationship Id="rId3" Type="http://schemas.openxmlformats.org/officeDocument/2006/relationships/image" Target="../media/image21.png"/><Relationship Id="rId7" Type="http://schemas.openxmlformats.org/officeDocument/2006/relationships/image" Target="../media/image35.png"/><Relationship Id="rId2" Type="http://schemas.openxmlformats.org/officeDocument/2006/relationships/notesSlide" Target="../notesSlides/notesSlide29.xml"/><Relationship Id="rId1" Type="http://schemas.openxmlformats.org/officeDocument/2006/relationships/slideLayout" Target="../slideLayouts/slideLayout4.xml"/><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image" Target="../media/image22.sv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3.sv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2.xml"/><Relationship Id="rId1" Type="http://schemas.openxmlformats.org/officeDocument/2006/relationships/slideLayout" Target="../slideLayouts/slideLayout4.xml"/><Relationship Id="rId4" Type="http://schemas.openxmlformats.org/officeDocument/2006/relationships/image" Target="../media/image20.sv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7.xml"/><Relationship Id="rId1" Type="http://schemas.openxmlformats.org/officeDocument/2006/relationships/slideLayout" Target="../slideLayouts/slideLayout4.xml"/><Relationship Id="rId4" Type="http://schemas.openxmlformats.org/officeDocument/2006/relationships/image" Target="../media/image9.svg"/></Relationships>
</file>

<file path=ppt/slides/_rels/slide4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8.xml"/><Relationship Id="rId1" Type="http://schemas.openxmlformats.org/officeDocument/2006/relationships/slideLayout" Target="../slideLayouts/slideLayout4.xml"/><Relationship Id="rId4" Type="http://schemas.openxmlformats.org/officeDocument/2006/relationships/image" Target="../media/image9.svg"/></Relationships>
</file>

<file path=ppt/slides/_rels/slide4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9.xml"/><Relationship Id="rId1" Type="http://schemas.openxmlformats.org/officeDocument/2006/relationships/slideLayout" Target="../slideLayouts/slideLayout4.xml"/><Relationship Id="rId4" Type="http://schemas.openxmlformats.org/officeDocument/2006/relationships/image" Target="../media/image9.sv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0.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情報システムとデータベース</a:t>
            </a:r>
            <a:r>
              <a:rPr lang="en-US" altLang="ja-JP" dirty="0"/>
              <a:t>(2)</a:t>
            </a:r>
            <a:r>
              <a:rPr lang="ja-JP" altLang="en-US"/>
              <a:t>関係データベース</a:t>
            </a:r>
            <a:endParaRPr kumimoji="1" lang="ja-JP" altLang="en-US" dirty="0"/>
          </a:p>
        </p:txBody>
      </p:sp>
      <p:sp>
        <p:nvSpPr>
          <p:cNvPr id="4" name="スライド番号プレースホルダー 3"/>
          <p:cNvSpPr>
            <a:spLocks noGrp="1"/>
          </p:cNvSpPr>
          <p:nvPr>
            <p:ph type="sldNum" sz="quarter" idx="16"/>
          </p:nvPr>
        </p:nvSpPr>
        <p:spPr/>
        <p:txBody>
          <a:bodyPr/>
          <a:lstStyle/>
          <a:p>
            <a:fld id="{9E0D9298-421E-4926-815D-31B4285E3528}" type="slidenum">
              <a:rPr kumimoji="1" lang="ja-JP" altLang="en-US" smtClean="0"/>
              <a:pPr/>
              <a:t>1</a:t>
            </a:fld>
            <a:endParaRPr kumimoji="1" lang="ja-JP" altLang="en-US" dirty="0"/>
          </a:p>
        </p:txBody>
      </p:sp>
      <p:graphicFrame>
        <p:nvGraphicFramePr>
          <p:cNvPr id="3" name="表 4">
            <a:extLst>
              <a:ext uri="{FF2B5EF4-FFF2-40B4-BE49-F238E27FC236}">
                <a16:creationId xmlns:a16="http://schemas.microsoft.com/office/drawing/2014/main" id="{F770B098-7E88-A2C3-5E71-4CF93C8C5094}"/>
              </a:ext>
            </a:extLst>
          </p:cNvPr>
          <p:cNvGraphicFramePr>
            <a:graphicFrameLocks noGrp="1"/>
          </p:cNvGraphicFramePr>
          <p:nvPr>
            <p:extLst>
              <p:ext uri="{D42A27DB-BD31-4B8C-83A1-F6EECF244321}">
                <p14:modId xmlns:p14="http://schemas.microsoft.com/office/powerpoint/2010/main" val="669423939"/>
              </p:ext>
            </p:extLst>
          </p:nvPr>
        </p:nvGraphicFramePr>
        <p:xfrm>
          <a:off x="4023360" y="827136"/>
          <a:ext cx="4317999" cy="1097280"/>
        </p:xfrm>
        <a:graphic>
          <a:graphicData uri="http://schemas.openxmlformats.org/drawingml/2006/table">
            <a:tbl>
              <a:tblPr firstRow="1" bandRow="1">
                <a:tableStyleId>{7DF18680-E054-41AD-8BC1-D1AEF772440D}</a:tableStyleId>
              </a:tblPr>
              <a:tblGrid>
                <a:gridCol w="1439333">
                  <a:extLst>
                    <a:ext uri="{9D8B030D-6E8A-4147-A177-3AD203B41FA5}">
                      <a16:colId xmlns:a16="http://schemas.microsoft.com/office/drawing/2014/main" val="2465799502"/>
                    </a:ext>
                  </a:extLst>
                </a:gridCol>
                <a:gridCol w="1439333">
                  <a:extLst>
                    <a:ext uri="{9D8B030D-6E8A-4147-A177-3AD203B41FA5}">
                      <a16:colId xmlns:a16="http://schemas.microsoft.com/office/drawing/2014/main" val="1100097689"/>
                    </a:ext>
                  </a:extLst>
                </a:gridCol>
                <a:gridCol w="1439333">
                  <a:extLst>
                    <a:ext uri="{9D8B030D-6E8A-4147-A177-3AD203B41FA5}">
                      <a16:colId xmlns:a16="http://schemas.microsoft.com/office/drawing/2014/main" val="2872724837"/>
                    </a:ext>
                  </a:extLst>
                </a:gridCol>
              </a:tblGrid>
              <a:tr h="172720">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561636296"/>
                  </a:ext>
                </a:extLst>
              </a:tr>
              <a:tr h="172720">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4147606030"/>
                  </a:ext>
                </a:extLst>
              </a:tr>
              <a:tr h="172720">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4214740771"/>
                  </a:ext>
                </a:extLst>
              </a:tr>
            </a:tbl>
          </a:graphicData>
        </a:graphic>
      </p:graphicFrame>
      <p:graphicFrame>
        <p:nvGraphicFramePr>
          <p:cNvPr id="5" name="表 4">
            <a:extLst>
              <a:ext uri="{FF2B5EF4-FFF2-40B4-BE49-F238E27FC236}">
                <a16:creationId xmlns:a16="http://schemas.microsoft.com/office/drawing/2014/main" id="{6ED6D751-90F8-E8EA-9948-EBBB6CC96C7E}"/>
              </a:ext>
            </a:extLst>
          </p:cNvPr>
          <p:cNvGraphicFramePr>
            <a:graphicFrameLocks noGrp="1"/>
          </p:cNvGraphicFramePr>
          <p:nvPr>
            <p:extLst>
              <p:ext uri="{D42A27DB-BD31-4B8C-83A1-F6EECF244321}">
                <p14:modId xmlns:p14="http://schemas.microsoft.com/office/powerpoint/2010/main" val="43552353"/>
              </p:ext>
            </p:extLst>
          </p:nvPr>
        </p:nvGraphicFramePr>
        <p:xfrm>
          <a:off x="4023360" y="4878607"/>
          <a:ext cx="4317999" cy="1097280"/>
        </p:xfrm>
        <a:graphic>
          <a:graphicData uri="http://schemas.openxmlformats.org/drawingml/2006/table">
            <a:tbl>
              <a:tblPr firstRow="1" bandRow="1">
                <a:tableStyleId>{7DF18680-E054-41AD-8BC1-D1AEF772440D}</a:tableStyleId>
              </a:tblPr>
              <a:tblGrid>
                <a:gridCol w="1439333">
                  <a:extLst>
                    <a:ext uri="{9D8B030D-6E8A-4147-A177-3AD203B41FA5}">
                      <a16:colId xmlns:a16="http://schemas.microsoft.com/office/drawing/2014/main" val="2465799502"/>
                    </a:ext>
                  </a:extLst>
                </a:gridCol>
                <a:gridCol w="1439333">
                  <a:extLst>
                    <a:ext uri="{9D8B030D-6E8A-4147-A177-3AD203B41FA5}">
                      <a16:colId xmlns:a16="http://schemas.microsoft.com/office/drawing/2014/main" val="1100097689"/>
                    </a:ext>
                  </a:extLst>
                </a:gridCol>
                <a:gridCol w="1439333">
                  <a:extLst>
                    <a:ext uri="{9D8B030D-6E8A-4147-A177-3AD203B41FA5}">
                      <a16:colId xmlns:a16="http://schemas.microsoft.com/office/drawing/2014/main" val="2872724837"/>
                    </a:ext>
                  </a:extLst>
                </a:gridCol>
              </a:tblGrid>
              <a:tr h="172720">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561636296"/>
                  </a:ext>
                </a:extLst>
              </a:tr>
              <a:tr h="172720">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4147606030"/>
                  </a:ext>
                </a:extLst>
              </a:tr>
              <a:tr h="172720">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4214740771"/>
                  </a:ext>
                </a:extLst>
              </a:tr>
            </a:tbl>
          </a:graphicData>
        </a:graphic>
      </p:graphicFrame>
    </p:spTree>
    <p:extLst>
      <p:ext uri="{BB962C8B-B14F-4D97-AF65-F5344CB8AC3E}">
        <p14:creationId xmlns:p14="http://schemas.microsoft.com/office/powerpoint/2010/main" val="15314779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789DF9E-8DD9-F7FA-2B70-BDC781B3AA51}"/>
              </a:ext>
            </a:extLst>
          </p:cNvPr>
          <p:cNvSpPr>
            <a:spLocks noGrp="1"/>
          </p:cNvSpPr>
          <p:nvPr>
            <p:ph type="title"/>
          </p:nvPr>
        </p:nvSpPr>
        <p:spPr/>
        <p:txBody>
          <a:bodyPr/>
          <a:lstStyle/>
          <a:p>
            <a:r>
              <a:rPr lang="en-US" altLang="ja-JP" dirty="0"/>
              <a:t>2.</a:t>
            </a:r>
            <a:r>
              <a:rPr lang="ja-JP" altLang="en-US"/>
              <a:t>表の項目を整理する</a:t>
            </a:r>
            <a:r>
              <a:rPr lang="en-US" altLang="ja-JP" dirty="0"/>
              <a:t>(2)</a:t>
            </a:r>
            <a:endParaRPr kumimoji="1" lang="ja-JP" altLang="en-US"/>
          </a:p>
        </p:txBody>
      </p:sp>
      <p:sp>
        <p:nvSpPr>
          <p:cNvPr id="3" name="コンテンツ プレースホルダー 2">
            <a:extLst>
              <a:ext uri="{FF2B5EF4-FFF2-40B4-BE49-F238E27FC236}">
                <a16:creationId xmlns:a16="http://schemas.microsoft.com/office/drawing/2014/main" id="{D9023C34-0963-12AA-BE2F-EF4B0A384F7D}"/>
              </a:ext>
            </a:extLst>
          </p:cNvPr>
          <p:cNvSpPr>
            <a:spLocks noGrp="1"/>
          </p:cNvSpPr>
          <p:nvPr>
            <p:ph idx="1"/>
          </p:nvPr>
        </p:nvSpPr>
        <p:spPr/>
        <p:txBody>
          <a:bodyPr/>
          <a:lstStyle/>
          <a:p>
            <a:r>
              <a:rPr kumimoji="1" lang="ja-JP" altLang="en-US"/>
              <a:t>本のタイトル</a:t>
            </a:r>
            <a:endParaRPr kumimoji="1" lang="en-US" altLang="ja-JP" dirty="0"/>
          </a:p>
          <a:p>
            <a:pPr lvl="1"/>
            <a:r>
              <a:rPr lang="ja-JP" altLang="en-US"/>
              <a:t>世の中には、同じタイトルの本が複数種類ある</a:t>
            </a:r>
            <a:endParaRPr lang="en-US" altLang="ja-JP" dirty="0"/>
          </a:p>
          <a:p>
            <a:pPr lvl="2"/>
            <a:r>
              <a:rPr lang="en-US" altLang="ja-JP" dirty="0">
                <a:effectLst/>
                <a:latin typeface="UD Digi Kyokasho N-R" panose="02020400000000000000" pitchFamily="49" charset="-128"/>
                <a:ea typeface="UD Digi Kyokasho N-R" panose="02020400000000000000" pitchFamily="49" charset="-128"/>
              </a:rPr>
              <a:t>『</a:t>
            </a:r>
            <a:r>
              <a:rPr lang="ja-JP" altLang="en-US">
                <a:effectLst/>
                <a:latin typeface="UD Digi Kyokasho N-R" panose="02020400000000000000" pitchFamily="49" charset="-128"/>
                <a:ea typeface="UD Digi Kyokasho N-R" panose="02020400000000000000" pitchFamily="49" charset="-128"/>
              </a:rPr>
              <a:t>シャーロック・ホームズの冒険</a:t>
            </a:r>
            <a:r>
              <a:rPr lang="en-US" altLang="ja-JP" dirty="0">
                <a:effectLst/>
                <a:latin typeface="UD Digi Kyokasho N-R" panose="02020400000000000000" pitchFamily="49" charset="-128"/>
                <a:ea typeface="UD Digi Kyokasho N-R" panose="02020400000000000000" pitchFamily="49" charset="-128"/>
              </a:rPr>
              <a:t>』</a:t>
            </a:r>
            <a:r>
              <a:rPr lang="en-US" altLang="ja-JP" dirty="0">
                <a:latin typeface="UD Digi Kyokasho N-R" panose="02020400000000000000" pitchFamily="49" charset="-128"/>
                <a:ea typeface="UD Digi Kyokasho N-R" panose="02020400000000000000" pitchFamily="49" charset="-128"/>
              </a:rPr>
              <a:t> </a:t>
            </a:r>
          </a:p>
          <a:p>
            <a:pPr lvl="2"/>
            <a:r>
              <a:rPr lang="ja-JP" altLang="en-US">
                <a:latin typeface="UD Digi Kyokasho N-R" panose="02020400000000000000" pitchFamily="49" charset="-128"/>
                <a:ea typeface="UD Digi Kyokasho N-R" panose="02020400000000000000" pitchFamily="49" charset="-128"/>
              </a:rPr>
              <a:t>角川文庫、講談社文庫、光文社文庫、新潮文庫、創元推理文庫</a:t>
            </a:r>
            <a:r>
              <a:rPr lang="en-US" altLang="ja-JP" dirty="0">
                <a:latin typeface="UD Digi Kyokasho N-R" panose="02020400000000000000" pitchFamily="49" charset="-128"/>
                <a:ea typeface="UD Digi Kyokasho N-R" panose="02020400000000000000" pitchFamily="49" charset="-128"/>
              </a:rPr>
              <a:t> </a:t>
            </a:r>
            <a:r>
              <a:rPr lang="ja-JP" altLang="en-US">
                <a:latin typeface="UD Digi Kyokasho N-R" panose="02020400000000000000" pitchFamily="49" charset="-128"/>
                <a:ea typeface="UD Digi Kyokasho N-R" panose="02020400000000000000" pitchFamily="49" charset="-128"/>
              </a:rPr>
              <a:t>など</a:t>
            </a:r>
            <a:endParaRPr lang="en-US" altLang="ja-JP" dirty="0">
              <a:latin typeface="UD Digi Kyokasho N-R" panose="02020400000000000000" pitchFamily="49" charset="-128"/>
              <a:ea typeface="UD Digi Kyokasho N-R" panose="02020400000000000000" pitchFamily="49" charset="-128"/>
            </a:endParaRPr>
          </a:p>
          <a:p>
            <a:pPr lvl="1"/>
            <a:r>
              <a:rPr kumimoji="1" lang="en-US" altLang="ja-JP" b="1" dirty="0">
                <a:solidFill>
                  <a:srgbClr val="FF0000"/>
                </a:solidFill>
                <a:latin typeface="UD Digi Kyokasho N-R" panose="02020400000000000000" pitchFamily="49" charset="-128"/>
                <a:ea typeface="UD Digi Kyokasho N-R" panose="02020400000000000000" pitchFamily="49" charset="-128"/>
              </a:rPr>
              <a:t>ISBN</a:t>
            </a:r>
            <a:r>
              <a:rPr kumimoji="1" lang="ja-JP" altLang="en-US">
                <a:latin typeface="UD Digi Kyokasho N-R" panose="02020400000000000000" pitchFamily="49" charset="-128"/>
                <a:ea typeface="UD Digi Kyokasho N-R" panose="02020400000000000000" pitchFamily="49" charset="-128"/>
              </a:rPr>
              <a:t>を使うと区別できる</a:t>
            </a:r>
            <a:endParaRPr kumimoji="1" lang="en-US" altLang="ja-JP" dirty="0">
              <a:latin typeface="UD Digi Kyokasho N-R" panose="02020400000000000000" pitchFamily="49" charset="-128"/>
              <a:ea typeface="UD Digi Kyokasho N-R" panose="02020400000000000000" pitchFamily="49" charset="-128"/>
            </a:endParaRPr>
          </a:p>
          <a:p>
            <a:r>
              <a:rPr lang="en-US" altLang="ja-JP" sz="2400" dirty="0">
                <a:latin typeface="UD Digi Kyokasho N-R" panose="02020400000000000000" pitchFamily="49" charset="-128"/>
                <a:ea typeface="UD Digi Kyokasho N-R" panose="02020400000000000000" pitchFamily="49" charset="-128"/>
              </a:rPr>
              <a:t>※ISBN</a:t>
            </a:r>
            <a:r>
              <a:rPr lang="ja-JP" altLang="en-US" sz="2400">
                <a:latin typeface="UD Digi Kyokasho N-R" panose="02020400000000000000" pitchFamily="49" charset="-128"/>
                <a:ea typeface="UD Digi Kyokasho N-R" panose="02020400000000000000" pitchFamily="49" charset="-128"/>
              </a:rPr>
              <a:t>（</a:t>
            </a:r>
            <a:r>
              <a:rPr kumimoji="1" lang="en-US" altLang="ja-JP" sz="2400" dirty="0">
                <a:latin typeface="UD Digi Kyokasho N-R" panose="02020400000000000000" pitchFamily="49" charset="-128"/>
                <a:ea typeface="UD Digi Kyokasho N-R" panose="02020400000000000000" pitchFamily="49" charset="-128"/>
              </a:rPr>
              <a:t> International Standard Book Number </a:t>
            </a:r>
            <a:r>
              <a:rPr lang="ja-JP" altLang="en-US" sz="2400">
                <a:latin typeface="UD Digi Kyokasho N-R" panose="02020400000000000000" pitchFamily="49" charset="-128"/>
                <a:ea typeface="UD Digi Kyokasho N-R" panose="02020400000000000000" pitchFamily="49" charset="-128"/>
              </a:rPr>
              <a:t>）</a:t>
            </a:r>
            <a:endParaRPr kumimoji="1" lang="en-US" altLang="ja-JP" sz="2400" dirty="0">
              <a:latin typeface="UD Digi Kyokasho N-R" panose="02020400000000000000" pitchFamily="49" charset="-128"/>
              <a:ea typeface="UD Digi Kyokasho N-R" panose="02020400000000000000" pitchFamily="49" charset="-128"/>
            </a:endParaRPr>
          </a:p>
          <a:p>
            <a:pPr lvl="1"/>
            <a:r>
              <a:rPr kumimoji="1" lang="ja-JP" altLang="en-US" sz="2000">
                <a:latin typeface="UD Digi Kyokasho N-R" panose="02020400000000000000" pitchFamily="49" charset="-128"/>
                <a:ea typeface="UD Digi Kyokasho N-R" panose="02020400000000000000" pitchFamily="49" charset="-128"/>
              </a:rPr>
              <a:t>国際標準図書番号</a:t>
            </a:r>
            <a:endParaRPr kumimoji="1" lang="en-US" altLang="ja-JP" sz="2000" dirty="0">
              <a:latin typeface="UD Digi Kyokasho N-R" panose="02020400000000000000" pitchFamily="49" charset="-128"/>
              <a:ea typeface="UD Digi Kyokasho N-R" panose="02020400000000000000" pitchFamily="49" charset="-128"/>
            </a:endParaRPr>
          </a:p>
          <a:p>
            <a:pPr lvl="1"/>
            <a:r>
              <a:rPr lang="ja-JP" altLang="en-US" sz="2000">
                <a:latin typeface="UD Digi Kyokasho N-R" panose="02020400000000000000" pitchFamily="49" charset="-128"/>
                <a:ea typeface="UD Digi Kyokasho N-R" panose="02020400000000000000" pitchFamily="49" charset="-128"/>
              </a:rPr>
              <a:t>書籍、資料の識別のための番号システムの一種</a:t>
            </a:r>
            <a:endParaRPr lang="en-US" altLang="ja-JP" sz="2000" dirty="0">
              <a:latin typeface="UD Digi Kyokasho N-R" panose="02020400000000000000" pitchFamily="49" charset="-128"/>
              <a:ea typeface="UD Digi Kyokasho N-R" panose="02020400000000000000" pitchFamily="49" charset="-128"/>
            </a:endParaRPr>
          </a:p>
          <a:p>
            <a:pPr lvl="1"/>
            <a:r>
              <a:rPr lang="ja-JP" altLang="en-US" sz="2000">
                <a:latin typeface="UD Digi Kyokasho N-R" panose="02020400000000000000" pitchFamily="49" charset="-128"/>
                <a:ea typeface="UD Digi Kyokasho N-R" panose="02020400000000000000" pitchFamily="49" charset="-128"/>
              </a:rPr>
              <a:t>同じ本の書籍版と電子書籍版で、別の値が割り当てられる</a:t>
            </a:r>
            <a:endParaRPr kumimoji="1" lang="en-US" altLang="ja-JP" sz="2000" dirty="0">
              <a:latin typeface="UD Digi Kyokasho N-R" panose="02020400000000000000" pitchFamily="49" charset="-128"/>
              <a:ea typeface="UD Digi Kyokasho N-R" panose="02020400000000000000" pitchFamily="49" charset="-128"/>
            </a:endParaRPr>
          </a:p>
          <a:p>
            <a:pPr lvl="2"/>
            <a:r>
              <a:rPr kumimoji="1" lang="ja-JP" altLang="en-US" sz="1800">
                <a:latin typeface="UD Digi Kyokasho N-R" panose="02020400000000000000" pitchFamily="49" charset="-128"/>
                <a:ea typeface="UD Digi Kyokasho N-R" panose="02020400000000000000" pitchFamily="49" charset="-128"/>
              </a:rPr>
              <a:t>参考</a:t>
            </a:r>
            <a:r>
              <a:rPr kumimoji="1" lang="en-US" altLang="ja-JP" sz="1800" dirty="0">
                <a:latin typeface="UD Digi Kyokasho N-R" panose="02020400000000000000" pitchFamily="49" charset="-128"/>
                <a:ea typeface="UD Digi Kyokasho N-R" panose="02020400000000000000" pitchFamily="49" charset="-128"/>
              </a:rPr>
              <a:t>: ISSN</a:t>
            </a:r>
            <a:r>
              <a:rPr kumimoji="1" lang="ja-JP" altLang="en-US" sz="1800">
                <a:latin typeface="UD Digi Kyokasho N-R" panose="02020400000000000000" pitchFamily="49" charset="-128"/>
                <a:ea typeface="UD Digi Kyokasho N-R" panose="02020400000000000000" pitchFamily="49" charset="-128"/>
              </a:rPr>
              <a:t>（</a:t>
            </a:r>
            <a:r>
              <a:rPr kumimoji="1" lang="en-US" altLang="ja-JP" sz="1800" dirty="0">
                <a:latin typeface="UD Digi Kyokasho N-R" panose="02020400000000000000" pitchFamily="49" charset="-128"/>
                <a:ea typeface="UD Digi Kyokasho N-R" panose="02020400000000000000" pitchFamily="49" charset="-128"/>
              </a:rPr>
              <a:t>International Standard Serial Number</a:t>
            </a:r>
            <a:r>
              <a:rPr kumimoji="1" lang="ja-JP" altLang="en-US" sz="1800">
                <a:latin typeface="UD Digi Kyokasho N-R" panose="02020400000000000000" pitchFamily="49" charset="-128"/>
                <a:ea typeface="UD Digi Kyokasho N-R" panose="02020400000000000000" pitchFamily="49" charset="-128"/>
              </a:rPr>
              <a:t>、国際標準逐次刊行物番号）：雑誌用の番号システム</a:t>
            </a:r>
            <a:endParaRPr kumimoji="1" lang="en-US" altLang="ja-JP" sz="1800" dirty="0"/>
          </a:p>
        </p:txBody>
      </p:sp>
      <p:sp>
        <p:nvSpPr>
          <p:cNvPr id="4" name="テキスト プレースホルダー 3">
            <a:extLst>
              <a:ext uri="{FF2B5EF4-FFF2-40B4-BE49-F238E27FC236}">
                <a16:creationId xmlns:a16="http://schemas.microsoft.com/office/drawing/2014/main" id="{3FA1CBEE-A8D0-6F97-3343-54FEAE6ED6B6}"/>
              </a:ext>
            </a:extLst>
          </p:cNvPr>
          <p:cNvSpPr>
            <a:spLocks noGrp="1"/>
          </p:cNvSpPr>
          <p:nvPr>
            <p:ph type="body" sz="quarter" idx="10"/>
          </p:nvPr>
        </p:nvSpPr>
        <p:spPr/>
        <p:txBody>
          <a:bodyPr/>
          <a:lstStyle/>
          <a:p>
            <a:endParaRPr kumimoji="1" lang="ja-JP" altLang="en-US"/>
          </a:p>
        </p:txBody>
      </p:sp>
      <p:pic>
        <p:nvPicPr>
          <p:cNvPr id="7" name="図 6">
            <a:extLst>
              <a:ext uri="{FF2B5EF4-FFF2-40B4-BE49-F238E27FC236}">
                <a16:creationId xmlns:a16="http://schemas.microsoft.com/office/drawing/2014/main" id="{5A5B28DA-C239-8C59-18C7-D51D77E6B5BE}"/>
              </a:ext>
            </a:extLst>
          </p:cNvPr>
          <p:cNvPicPr>
            <a:picLocks noChangeAspect="1"/>
          </p:cNvPicPr>
          <p:nvPr/>
        </p:nvPicPr>
        <p:blipFill>
          <a:blip r:embed="rId3"/>
          <a:stretch>
            <a:fillRect/>
          </a:stretch>
        </p:blipFill>
        <p:spPr>
          <a:xfrm>
            <a:off x="7980928" y="1144988"/>
            <a:ext cx="802910" cy="1140132"/>
          </a:xfrm>
          <a:prstGeom prst="rect">
            <a:avLst/>
          </a:prstGeom>
        </p:spPr>
      </p:pic>
      <p:pic>
        <p:nvPicPr>
          <p:cNvPr id="9" name="図 8">
            <a:extLst>
              <a:ext uri="{FF2B5EF4-FFF2-40B4-BE49-F238E27FC236}">
                <a16:creationId xmlns:a16="http://schemas.microsoft.com/office/drawing/2014/main" id="{5B9F583D-DA5A-C90E-3E95-1F84083055DB}"/>
              </a:ext>
            </a:extLst>
          </p:cNvPr>
          <p:cNvPicPr>
            <a:picLocks noChangeAspect="1"/>
          </p:cNvPicPr>
          <p:nvPr/>
        </p:nvPicPr>
        <p:blipFill>
          <a:blip r:embed="rId4"/>
          <a:stretch>
            <a:fillRect/>
          </a:stretch>
        </p:blipFill>
        <p:spPr>
          <a:xfrm>
            <a:off x="360162" y="1852910"/>
            <a:ext cx="808605" cy="1140132"/>
          </a:xfrm>
          <a:prstGeom prst="rect">
            <a:avLst/>
          </a:prstGeom>
        </p:spPr>
      </p:pic>
      <p:pic>
        <p:nvPicPr>
          <p:cNvPr id="11" name="図 10">
            <a:extLst>
              <a:ext uri="{FF2B5EF4-FFF2-40B4-BE49-F238E27FC236}">
                <a16:creationId xmlns:a16="http://schemas.microsoft.com/office/drawing/2014/main" id="{B17EE738-1088-7ED8-B4E3-A6080C68392C}"/>
              </a:ext>
            </a:extLst>
          </p:cNvPr>
          <p:cNvPicPr>
            <a:picLocks noChangeAspect="1"/>
          </p:cNvPicPr>
          <p:nvPr/>
        </p:nvPicPr>
        <p:blipFill>
          <a:blip r:embed="rId5"/>
          <a:stretch>
            <a:fillRect/>
          </a:stretch>
        </p:blipFill>
        <p:spPr>
          <a:xfrm>
            <a:off x="6144224" y="2698484"/>
            <a:ext cx="802910" cy="1156190"/>
          </a:xfrm>
          <a:prstGeom prst="rect">
            <a:avLst/>
          </a:prstGeom>
        </p:spPr>
      </p:pic>
    </p:spTree>
    <p:extLst>
      <p:ext uri="{BB962C8B-B14F-4D97-AF65-F5344CB8AC3E}">
        <p14:creationId xmlns:p14="http://schemas.microsoft.com/office/powerpoint/2010/main" val="5306736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E36ACC9-92C8-0719-D494-14E99B9D3D07}"/>
              </a:ext>
            </a:extLst>
          </p:cNvPr>
          <p:cNvSpPr>
            <a:spLocks noGrp="1"/>
          </p:cNvSpPr>
          <p:nvPr>
            <p:ph type="title"/>
          </p:nvPr>
        </p:nvSpPr>
        <p:spPr/>
        <p:txBody>
          <a:bodyPr/>
          <a:lstStyle/>
          <a:p>
            <a:r>
              <a:rPr lang="en-US" altLang="ja-JP" dirty="0"/>
              <a:t>2.</a:t>
            </a:r>
            <a:r>
              <a:rPr lang="ja-JP" altLang="en-US"/>
              <a:t>表の項目を整理する</a:t>
            </a:r>
            <a:r>
              <a:rPr lang="en-US" altLang="ja-JP" dirty="0"/>
              <a:t>(2)</a:t>
            </a:r>
            <a:endParaRPr kumimoji="1" lang="ja-JP" altLang="en-US"/>
          </a:p>
        </p:txBody>
      </p:sp>
      <p:sp>
        <p:nvSpPr>
          <p:cNvPr id="3" name="コンテンツ プレースホルダー 2">
            <a:extLst>
              <a:ext uri="{FF2B5EF4-FFF2-40B4-BE49-F238E27FC236}">
                <a16:creationId xmlns:a16="http://schemas.microsoft.com/office/drawing/2014/main" id="{3DC7A937-8D45-F108-E1F7-E255748F3844}"/>
              </a:ext>
            </a:extLst>
          </p:cNvPr>
          <p:cNvSpPr>
            <a:spLocks noGrp="1"/>
          </p:cNvSpPr>
          <p:nvPr>
            <p:ph idx="1"/>
          </p:nvPr>
        </p:nvSpPr>
        <p:spPr/>
        <p:txBody>
          <a:bodyPr/>
          <a:lstStyle/>
          <a:p>
            <a:r>
              <a:rPr lang="ja-JP" altLang="en-US"/>
              <a:t>番号をふる</a:t>
            </a:r>
            <a:endParaRPr lang="en-US" altLang="ja-JP" dirty="0"/>
          </a:p>
          <a:p>
            <a:pPr lvl="1"/>
            <a:r>
              <a:rPr kumimoji="1" lang="ja-JP" altLang="en-US"/>
              <a:t>蔵書番号</a:t>
            </a:r>
            <a:endParaRPr kumimoji="1" lang="en-US" altLang="ja-JP" dirty="0"/>
          </a:p>
          <a:p>
            <a:pPr lvl="2"/>
            <a:r>
              <a:rPr lang="en-US" altLang="ja-JP" dirty="0"/>
              <a:t>ISBN</a:t>
            </a:r>
            <a:r>
              <a:rPr lang="ja-JP" altLang="en-US"/>
              <a:t>は国際標準</a:t>
            </a:r>
            <a:endParaRPr lang="en-US" altLang="ja-JP" dirty="0"/>
          </a:p>
          <a:p>
            <a:pPr lvl="2"/>
            <a:r>
              <a:rPr kumimoji="1" lang="ja-JP" altLang="en-US"/>
              <a:t>蔵書番号は「自分の番号」</a:t>
            </a:r>
          </a:p>
        </p:txBody>
      </p:sp>
      <p:sp>
        <p:nvSpPr>
          <p:cNvPr id="4" name="テキスト プレースホルダー 3">
            <a:extLst>
              <a:ext uri="{FF2B5EF4-FFF2-40B4-BE49-F238E27FC236}">
                <a16:creationId xmlns:a16="http://schemas.microsoft.com/office/drawing/2014/main" id="{C0D4C6F7-7D98-7451-9812-578AE5B4B9C1}"/>
              </a:ext>
            </a:extLst>
          </p:cNvPr>
          <p:cNvSpPr>
            <a:spLocks noGrp="1"/>
          </p:cNvSpPr>
          <p:nvPr>
            <p:ph type="body" sz="quarter" idx="10"/>
          </p:nvPr>
        </p:nvSpPr>
        <p:spPr/>
        <p:txBody>
          <a:bodyPr/>
          <a:lstStyle/>
          <a:p>
            <a:endParaRPr kumimoji="1" lang="ja-JP" altLang="en-US"/>
          </a:p>
        </p:txBody>
      </p:sp>
      <p:pic>
        <p:nvPicPr>
          <p:cNvPr id="5" name="グラフィックス 4" descr="本 単色塗りつぶし">
            <a:extLst>
              <a:ext uri="{FF2B5EF4-FFF2-40B4-BE49-F238E27FC236}">
                <a16:creationId xmlns:a16="http://schemas.microsoft.com/office/drawing/2014/main" id="{90FCCB30-D418-2D31-9846-F40112C29AE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741788" y="5331542"/>
            <a:ext cx="914400" cy="914400"/>
          </a:xfrm>
          <a:prstGeom prst="rect">
            <a:avLst/>
          </a:prstGeom>
        </p:spPr>
      </p:pic>
      <p:pic>
        <p:nvPicPr>
          <p:cNvPr id="6" name="グラフィックス 5" descr="棚の本 単色塗りつぶし">
            <a:extLst>
              <a:ext uri="{FF2B5EF4-FFF2-40B4-BE49-F238E27FC236}">
                <a16:creationId xmlns:a16="http://schemas.microsoft.com/office/drawing/2014/main" id="{E545F54F-E651-831A-8268-9188B0DFDF6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98988" y="4302847"/>
            <a:ext cx="1178096" cy="1178096"/>
          </a:xfrm>
          <a:prstGeom prst="rect">
            <a:avLst/>
          </a:prstGeom>
        </p:spPr>
      </p:pic>
      <p:pic>
        <p:nvPicPr>
          <p:cNvPr id="7" name="コンテンツ プレースホルダー 9" descr="ジャケットを着た男性">
            <a:extLst>
              <a:ext uri="{FF2B5EF4-FFF2-40B4-BE49-F238E27FC236}">
                <a16:creationId xmlns:a16="http://schemas.microsoft.com/office/drawing/2014/main" id="{65655AA6-2BBF-0201-A732-F943F158A15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606412" y="4758117"/>
            <a:ext cx="1135376" cy="1636278"/>
          </a:xfrm>
          <a:prstGeom prst="rect">
            <a:avLst/>
          </a:prstGeom>
        </p:spPr>
      </p:pic>
    </p:spTree>
    <p:extLst>
      <p:ext uri="{BB962C8B-B14F-4D97-AF65-F5344CB8AC3E}">
        <p14:creationId xmlns:p14="http://schemas.microsoft.com/office/powerpoint/2010/main" val="27790020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A84D7BC-329E-AEAC-4004-A538609253EC}"/>
              </a:ext>
            </a:extLst>
          </p:cNvPr>
          <p:cNvSpPr>
            <a:spLocks noGrp="1"/>
          </p:cNvSpPr>
          <p:nvPr>
            <p:ph type="title"/>
          </p:nvPr>
        </p:nvSpPr>
        <p:spPr/>
        <p:txBody>
          <a:bodyPr/>
          <a:lstStyle/>
          <a:p>
            <a:r>
              <a:rPr lang="en-US" altLang="ja-JP" dirty="0"/>
              <a:t>2.</a:t>
            </a:r>
            <a:r>
              <a:rPr lang="ja-JP" altLang="en-US"/>
              <a:t>表の項目を整理する</a:t>
            </a:r>
            <a:r>
              <a:rPr lang="en-US" altLang="ja-JP" dirty="0"/>
              <a:t>(3)</a:t>
            </a:r>
            <a:endParaRPr kumimoji="1" lang="ja-JP" altLang="en-US"/>
          </a:p>
        </p:txBody>
      </p:sp>
      <p:sp>
        <p:nvSpPr>
          <p:cNvPr id="4" name="テキスト プレースホルダー 3">
            <a:extLst>
              <a:ext uri="{FF2B5EF4-FFF2-40B4-BE49-F238E27FC236}">
                <a16:creationId xmlns:a16="http://schemas.microsoft.com/office/drawing/2014/main" id="{4E292E11-A448-3298-B96A-0683780B716F}"/>
              </a:ext>
            </a:extLst>
          </p:cNvPr>
          <p:cNvSpPr>
            <a:spLocks noGrp="1"/>
          </p:cNvSpPr>
          <p:nvPr>
            <p:ph type="body" sz="quarter" idx="10"/>
          </p:nvPr>
        </p:nvSpPr>
        <p:spPr/>
        <p:txBody>
          <a:bodyPr/>
          <a:lstStyle/>
          <a:p>
            <a:endParaRPr kumimoji="1" lang="ja-JP" altLang="en-US"/>
          </a:p>
        </p:txBody>
      </p:sp>
      <p:graphicFrame>
        <p:nvGraphicFramePr>
          <p:cNvPr id="5" name="表 6">
            <a:extLst>
              <a:ext uri="{FF2B5EF4-FFF2-40B4-BE49-F238E27FC236}">
                <a16:creationId xmlns:a16="http://schemas.microsoft.com/office/drawing/2014/main" id="{2210548C-C89B-E458-CFD5-498DFAFE6D94}"/>
              </a:ext>
            </a:extLst>
          </p:cNvPr>
          <p:cNvGraphicFramePr>
            <a:graphicFrameLocks/>
          </p:cNvGraphicFramePr>
          <p:nvPr>
            <p:extLst>
              <p:ext uri="{D42A27DB-BD31-4B8C-83A1-F6EECF244321}">
                <p14:modId xmlns:p14="http://schemas.microsoft.com/office/powerpoint/2010/main" val="921083786"/>
              </p:ext>
            </p:extLst>
          </p:nvPr>
        </p:nvGraphicFramePr>
        <p:xfrm>
          <a:off x="242094" y="1423499"/>
          <a:ext cx="8659811" cy="4935220"/>
        </p:xfrm>
        <a:graphic>
          <a:graphicData uri="http://schemas.openxmlformats.org/drawingml/2006/table">
            <a:tbl>
              <a:tblPr firstRow="1" bandRow="1">
                <a:tableStyleId>{7DF18680-E054-41AD-8BC1-D1AEF772440D}</a:tableStyleId>
              </a:tblPr>
              <a:tblGrid>
                <a:gridCol w="1047031">
                  <a:extLst>
                    <a:ext uri="{9D8B030D-6E8A-4147-A177-3AD203B41FA5}">
                      <a16:colId xmlns:a16="http://schemas.microsoft.com/office/drawing/2014/main" val="2508895046"/>
                    </a:ext>
                  </a:extLst>
                </a:gridCol>
                <a:gridCol w="2178470">
                  <a:extLst>
                    <a:ext uri="{9D8B030D-6E8A-4147-A177-3AD203B41FA5}">
                      <a16:colId xmlns:a16="http://schemas.microsoft.com/office/drawing/2014/main" val="578448105"/>
                    </a:ext>
                  </a:extLst>
                </a:gridCol>
                <a:gridCol w="1046511">
                  <a:extLst>
                    <a:ext uri="{9D8B030D-6E8A-4147-A177-3AD203B41FA5}">
                      <a16:colId xmlns:a16="http://schemas.microsoft.com/office/drawing/2014/main" val="1699705971"/>
                    </a:ext>
                  </a:extLst>
                </a:gridCol>
                <a:gridCol w="1524000">
                  <a:extLst>
                    <a:ext uri="{9D8B030D-6E8A-4147-A177-3AD203B41FA5}">
                      <a16:colId xmlns:a16="http://schemas.microsoft.com/office/drawing/2014/main" val="1112253670"/>
                    </a:ext>
                  </a:extLst>
                </a:gridCol>
                <a:gridCol w="1229593">
                  <a:extLst>
                    <a:ext uri="{9D8B030D-6E8A-4147-A177-3AD203B41FA5}">
                      <a16:colId xmlns:a16="http://schemas.microsoft.com/office/drawing/2014/main" val="3425421078"/>
                    </a:ext>
                  </a:extLst>
                </a:gridCol>
                <a:gridCol w="1634206">
                  <a:extLst>
                    <a:ext uri="{9D8B030D-6E8A-4147-A177-3AD203B41FA5}">
                      <a16:colId xmlns:a16="http://schemas.microsoft.com/office/drawing/2014/main" val="511343265"/>
                    </a:ext>
                  </a:extLst>
                </a:gridCol>
              </a:tblGrid>
              <a:tr h="370840">
                <a:tc>
                  <a:txBody>
                    <a:bodyPr/>
                    <a:lstStyle/>
                    <a:p>
                      <a:r>
                        <a:rPr kumimoji="1" lang="ja-JP" altLang="en-US" sz="1600">
                          <a:latin typeface="UD Digi Kyokasho N-R" panose="02020400000000000000" pitchFamily="49" charset="-128"/>
                          <a:ea typeface="UD Digi Kyokasho N-R" panose="02020400000000000000" pitchFamily="49" charset="-128"/>
                        </a:rPr>
                        <a:t>蔵書番号</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本のタイトル</a:t>
                      </a:r>
                    </a:p>
                  </a:txBody>
                  <a:tcPr/>
                </a:tc>
                <a:tc>
                  <a:txBody>
                    <a:bodyPr/>
                    <a:lstStyle/>
                    <a:p>
                      <a:r>
                        <a:rPr kumimoji="1" lang="en-US" altLang="ja-JP" sz="1600" dirty="0">
                          <a:latin typeface="UD Digi Kyokasho N-R" panose="02020400000000000000" pitchFamily="49" charset="-128"/>
                          <a:ea typeface="UD Digi Kyokasho N-R" panose="02020400000000000000" pitchFamily="49" charset="-128"/>
                        </a:rPr>
                        <a:t>ISBN</a:t>
                      </a:r>
                      <a:endParaRPr kumimoji="1" lang="ja-JP" altLang="en-US" sz="1600">
                        <a:latin typeface="UD Digi Kyokasho N-R" panose="02020400000000000000" pitchFamily="49" charset="-128"/>
                        <a:ea typeface="UD Digi Kyokasho N-R" panose="02020400000000000000" pitchFamily="49" charset="-128"/>
                      </a:endParaRP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本について</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著者について</a:t>
                      </a:r>
                    </a:p>
                  </a:txBody>
                  <a:tcPr/>
                </a:tc>
                <a:extLst>
                  <a:ext uri="{0D108BD9-81ED-4DB2-BD59-A6C34878D82A}">
                    <a16:rowId xmlns:a16="http://schemas.microsoft.com/office/drawing/2014/main" val="4223171761"/>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1</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シャーロック・ホームズの冒険</a:t>
                      </a:r>
                    </a:p>
                  </a:txBody>
                  <a:tcPr marL="28575" marR="28575" marT="19050" marB="19050"/>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altLang="ja-JP" sz="1400" dirty="0">
                          <a:effectLst/>
                          <a:latin typeface="UD Digi Kyokasho N-R" panose="02020400000000000000" pitchFamily="49" charset="-128"/>
                          <a:ea typeface="UD Digi Kyokasho N-R" panose="02020400000000000000" pitchFamily="49" charset="-128"/>
                        </a:rPr>
                        <a:t>978-4488101169</a:t>
                      </a: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r>
                        <a:rPr lang="ja-JP" altLang="en-US" sz="1200">
                          <a:effectLst/>
                          <a:latin typeface="UD Digi Kyokasho N-R" panose="02020400000000000000" pitchFamily="49" charset="-128"/>
                          <a:ea typeface="UD Digi Kyokasho N-R" panose="02020400000000000000" pitchFamily="49" charset="-128"/>
                        </a:rPr>
                        <a:t>短編集。長編より読みやすかった</a:t>
                      </a: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コナン・ドイル</a:t>
                      </a:r>
                      <a:r>
                        <a:rPr lang="en-US" altLang="ja-JP" sz="1400" dirty="0">
                          <a:effectLst/>
                          <a:latin typeface="UD Digi Kyokasho N-R" panose="02020400000000000000" pitchFamily="49" charset="-128"/>
                          <a:ea typeface="UD Digi Kyokasho N-R" panose="02020400000000000000" pitchFamily="49" charset="-128"/>
                        </a:rPr>
                        <a:t>, </a:t>
                      </a:r>
                      <a:r>
                        <a:rPr lang="ja-JP" altLang="en-US" sz="1400">
                          <a:effectLst/>
                          <a:latin typeface="UD Digi Kyokasho N-R" panose="02020400000000000000" pitchFamily="49" charset="-128"/>
                          <a:ea typeface="UD Digi Kyokasho N-R" panose="02020400000000000000" pitchFamily="49" charset="-128"/>
                        </a:rPr>
                        <a:t>深町眞理子</a:t>
                      </a:r>
                    </a:p>
                  </a:txBody>
                  <a:tcPr marL="28575" marR="28575" marT="19050" marB="19050"/>
                </a:tc>
                <a:tc>
                  <a:txBody>
                    <a:bodyPr/>
                    <a:lstStyle/>
                    <a:p>
                      <a:r>
                        <a:rPr kumimoji="1" lang="ja-JP" altLang="en-US" sz="1400">
                          <a:latin typeface="UD Digi Kyokasho N-R" panose="02020400000000000000" pitchFamily="49" charset="-128"/>
                          <a:ea typeface="UD Digi Kyokasho N-R" panose="02020400000000000000" pitchFamily="49" charset="-128"/>
                        </a:rPr>
                        <a:t>「コナン・ドイル」が苗字！</a:t>
                      </a:r>
                    </a:p>
                  </a:txBody>
                  <a:tcPr/>
                </a:tc>
                <a:extLst>
                  <a:ext uri="{0D108BD9-81ED-4DB2-BD59-A6C34878D82A}">
                    <a16:rowId xmlns:a16="http://schemas.microsoft.com/office/drawing/2014/main" val="3237617041"/>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2</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en-US" altLang="ja-JP" sz="1400" dirty="0">
                          <a:effectLst/>
                          <a:latin typeface="UD Digi Kyokasho N-R" panose="02020400000000000000" pitchFamily="49" charset="-128"/>
                          <a:ea typeface="UD Digi Kyokasho N-R" panose="02020400000000000000" pitchFamily="49" charset="-128"/>
                        </a:rPr>
                        <a:t>(</a:t>
                      </a:r>
                      <a:r>
                        <a:rPr lang="ja-JP" altLang="en-US" sz="1400">
                          <a:effectLst/>
                          <a:latin typeface="UD Digi Kyokasho N-R" panose="02020400000000000000" pitchFamily="49" charset="-128"/>
                          <a:ea typeface="UD Digi Kyokasho N-R" panose="02020400000000000000" pitchFamily="49" charset="-128"/>
                        </a:rPr>
                        <a:t>萌えすぎて</a:t>
                      </a:r>
                      <a:r>
                        <a:rPr lang="en-US" altLang="ja-JP" sz="1400" dirty="0">
                          <a:effectLst/>
                          <a:latin typeface="UD Digi Kyokasho N-R" panose="02020400000000000000" pitchFamily="49" charset="-128"/>
                          <a:ea typeface="UD Digi Kyokasho N-R" panose="02020400000000000000" pitchFamily="49" charset="-128"/>
                        </a:rPr>
                        <a:t>)</a:t>
                      </a:r>
                      <a:r>
                        <a:rPr lang="ja-JP" altLang="en-US" sz="1400">
                          <a:effectLst/>
                          <a:latin typeface="UD Digi Kyokasho N-R" panose="02020400000000000000" pitchFamily="49" charset="-128"/>
                          <a:ea typeface="UD Digi Kyokasho N-R" panose="02020400000000000000" pitchFamily="49" charset="-128"/>
                        </a:rPr>
                        <a:t>絶対忘れない</a:t>
                      </a:r>
                      <a:r>
                        <a:rPr lang="en-US" altLang="ja-JP" sz="1400" dirty="0">
                          <a:effectLst/>
                          <a:latin typeface="UD Digi Kyokasho N-R" panose="02020400000000000000" pitchFamily="49" charset="-128"/>
                          <a:ea typeface="UD Digi Kyokasho N-R" panose="02020400000000000000" pitchFamily="49" charset="-128"/>
                        </a:rPr>
                        <a:t>! </a:t>
                      </a:r>
                      <a:r>
                        <a:rPr lang="ja-JP" altLang="en-US" sz="1400">
                          <a:effectLst/>
                          <a:latin typeface="UD Digi Kyokasho N-R" panose="02020400000000000000" pitchFamily="49" charset="-128"/>
                          <a:ea typeface="UD Digi Kyokasho N-R" panose="02020400000000000000" pitchFamily="49" charset="-128"/>
                        </a:rPr>
                        <a:t>妄想古文</a:t>
                      </a:r>
                    </a:p>
                  </a:txBody>
                  <a:tcPr marL="28575" marR="28575" marT="19050" marB="19050"/>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altLang="ja-JP" sz="1400" dirty="0">
                          <a:effectLst/>
                          <a:latin typeface="UD Digi Kyokasho N-R" panose="02020400000000000000" pitchFamily="49" charset="-128"/>
                          <a:ea typeface="UD Digi Kyokasho N-R" panose="02020400000000000000" pitchFamily="49" charset="-128"/>
                        </a:rPr>
                        <a:t>978-4309617466</a:t>
                      </a: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r>
                        <a:rPr lang="ja-JP" altLang="en-US" sz="1200">
                          <a:effectLst/>
                          <a:latin typeface="UD Digi Kyokasho N-R" panose="02020400000000000000" pitchFamily="49" charset="-128"/>
                          <a:ea typeface="UD Digi Kyokasho N-R" panose="02020400000000000000" pitchFamily="49" charset="-128"/>
                        </a:rPr>
                        <a:t>先生が紹介してくれた</a:t>
                      </a:r>
                      <a:endParaRPr lang="en-US" altLang="ja-JP" sz="1200" dirty="0">
                        <a:effectLst/>
                        <a:latin typeface="UD Digi Kyokasho N-R" panose="02020400000000000000" pitchFamily="49" charset="-128"/>
                        <a:ea typeface="UD Digi Kyokasho N-R" panose="02020400000000000000" pitchFamily="49" charset="-128"/>
                      </a:endParaRPr>
                    </a:p>
                    <a:p>
                      <a:pPr rtl="0" fontAlgn="b"/>
                      <a:r>
                        <a:rPr lang="ja-JP" altLang="en-US" sz="1200">
                          <a:effectLst/>
                          <a:latin typeface="UD Digi Kyokasho N-R" panose="02020400000000000000" pitchFamily="49" charset="-128"/>
                          <a:ea typeface="UD Digi Kyokasho N-R" panose="02020400000000000000" pitchFamily="49" charset="-128"/>
                        </a:rPr>
                        <a:t>古文は出てこない</a:t>
                      </a: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三宅香帆</a:t>
                      </a:r>
                      <a:r>
                        <a:rPr lang="en-US" altLang="ja-JP" sz="1400" dirty="0">
                          <a:effectLst/>
                          <a:latin typeface="UD Digi Kyokasho N-R" panose="02020400000000000000" pitchFamily="49" charset="-128"/>
                          <a:ea typeface="UD Digi Kyokasho N-R" panose="02020400000000000000" pitchFamily="49" charset="-128"/>
                        </a:rPr>
                        <a:t>, </a:t>
                      </a:r>
                    </a:p>
                    <a:p>
                      <a:pPr rtl="0" fontAlgn="b"/>
                      <a:r>
                        <a:rPr lang="ja-JP" altLang="en-US" sz="1400">
                          <a:effectLst/>
                          <a:latin typeface="UD Digi Kyokasho N-R" panose="02020400000000000000" pitchFamily="49" charset="-128"/>
                          <a:ea typeface="UD Digi Kyokasho N-R" panose="02020400000000000000" pitchFamily="49" charset="-128"/>
                        </a:rPr>
                        <a:t>睦月ムンク</a:t>
                      </a:r>
                    </a:p>
                  </a:txBody>
                  <a:tcPr marL="28575" marR="28575" marT="19050" marB="19050"/>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1338604452"/>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3</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数学ガールの秘密ノート 丸い三角関数</a:t>
                      </a:r>
                    </a:p>
                  </a:txBody>
                  <a:tcPr marL="28575" marR="28575" marT="19050" marB="19050"/>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altLang="ja-JP" sz="1400" dirty="0">
                          <a:effectLst/>
                          <a:latin typeface="UD Digi Kyokasho N-R" panose="02020400000000000000" pitchFamily="49" charset="-128"/>
                          <a:ea typeface="UD Digi Kyokasho N-R" panose="02020400000000000000" pitchFamily="49" charset="-128"/>
                        </a:rPr>
                        <a:t>978-4797375688</a:t>
                      </a: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r>
                        <a:rPr lang="ja-JP" altLang="en-US" sz="1200">
                          <a:effectLst/>
                          <a:latin typeface="UD Digi Kyokasho N-R" panose="02020400000000000000" pitchFamily="49" charset="-128"/>
                          <a:ea typeface="UD Digi Kyokasho N-R" panose="02020400000000000000" pitchFamily="49" charset="-128"/>
                        </a:rPr>
                        <a:t>三角関数の勉強になった</a:t>
                      </a: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結城浩</a:t>
                      </a:r>
                    </a:p>
                  </a:txBody>
                  <a:tcPr marL="28575" marR="28575" marT="19050" marB="19050"/>
                </a:tc>
                <a:tc>
                  <a:txBody>
                    <a:bodyPr/>
                    <a:lstStyle/>
                    <a:p>
                      <a:r>
                        <a:rPr kumimoji="1" lang="ja-JP" altLang="en-US" sz="1400">
                          <a:latin typeface="UD Digi Kyokasho N-R" panose="02020400000000000000" pitchFamily="49" charset="-128"/>
                          <a:ea typeface="UD Digi Kyokasho N-R" panose="02020400000000000000" pitchFamily="49" charset="-128"/>
                        </a:rPr>
                        <a:t>プログラムの本も書いている</a:t>
                      </a:r>
                    </a:p>
                  </a:txBody>
                  <a:tcPr/>
                </a:tc>
                <a:extLst>
                  <a:ext uri="{0D108BD9-81ED-4DB2-BD59-A6C34878D82A}">
                    <a16:rowId xmlns:a16="http://schemas.microsoft.com/office/drawing/2014/main" val="1182975879"/>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4</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数学ガールの秘密ノート 図形の証明</a:t>
                      </a:r>
                    </a:p>
                  </a:txBody>
                  <a:tcPr marL="28575" marR="28575" marT="19050" marB="19050"/>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altLang="ja-JP" sz="1400" dirty="0">
                          <a:effectLst/>
                          <a:latin typeface="UD Digi Kyokasho N-R" panose="02020400000000000000" pitchFamily="49" charset="-128"/>
                          <a:ea typeface="UD Digi Kyokasho N-R" panose="02020400000000000000" pitchFamily="49" charset="-128"/>
                        </a:rPr>
                        <a:t>978-4815609764</a:t>
                      </a: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r>
                        <a:rPr lang="ja-JP" altLang="en-US" sz="1200">
                          <a:effectLst/>
                          <a:latin typeface="UD Digi Kyokasho N-R" panose="02020400000000000000" pitchFamily="49" charset="-128"/>
                          <a:ea typeface="UD Digi Kyokasho N-R" panose="02020400000000000000" pitchFamily="49" charset="-128"/>
                        </a:rPr>
                        <a:t>登場人物の「分からなさ」が分かる気がする</a:t>
                      </a: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結城浩</a:t>
                      </a:r>
                    </a:p>
                  </a:txBody>
                  <a:tcPr marL="28575" marR="28575" marT="19050" marB="1905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a:latin typeface="UD Digi Kyokasho N-R" panose="02020400000000000000" pitchFamily="49" charset="-128"/>
                          <a:ea typeface="UD Digi Kyokasho N-R" panose="02020400000000000000" pitchFamily="49" charset="-128"/>
                        </a:rPr>
                        <a:t>プログラムの本も書いている</a:t>
                      </a:r>
                    </a:p>
                  </a:txBody>
                  <a:tcPr/>
                </a:tc>
                <a:extLst>
                  <a:ext uri="{0D108BD9-81ED-4DB2-BD59-A6C34878D82A}">
                    <a16:rowId xmlns:a16="http://schemas.microsoft.com/office/drawing/2014/main" val="1609575740"/>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5</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ご冗談でしょう、ファインマンさん（上）</a:t>
                      </a:r>
                    </a:p>
                  </a:txBody>
                  <a:tcPr marL="28575" marR="28575" marT="19050" marB="19050"/>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altLang="ja-JP" sz="1400" dirty="0">
                          <a:effectLst/>
                          <a:latin typeface="UD Digi Kyokasho N-R" panose="02020400000000000000" pitchFamily="49" charset="-128"/>
                          <a:ea typeface="UD Digi Kyokasho N-R" panose="02020400000000000000" pitchFamily="49" charset="-128"/>
                        </a:rPr>
                        <a:t>978-4006030056</a:t>
                      </a: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endParaRPr lang="ja-JP" altLang="en-US" sz="12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ファインマン</a:t>
                      </a:r>
                      <a:r>
                        <a:rPr lang="en-US" altLang="ja-JP" sz="1400" dirty="0">
                          <a:effectLst/>
                          <a:latin typeface="UD Digi Kyokasho N-R" panose="02020400000000000000" pitchFamily="49" charset="-128"/>
                          <a:ea typeface="UD Digi Kyokasho N-R" panose="02020400000000000000" pitchFamily="49" charset="-128"/>
                        </a:rPr>
                        <a:t>, </a:t>
                      </a:r>
                    </a:p>
                    <a:p>
                      <a:pPr rtl="0" fontAlgn="b"/>
                      <a:r>
                        <a:rPr lang="ja-JP" altLang="en-US" sz="1400">
                          <a:effectLst/>
                          <a:latin typeface="UD Digi Kyokasho N-R" panose="02020400000000000000" pitchFamily="49" charset="-128"/>
                          <a:ea typeface="UD Digi Kyokasho N-R" panose="02020400000000000000" pitchFamily="49" charset="-128"/>
                        </a:rPr>
                        <a:t>大貫昌子 </a:t>
                      </a:r>
                    </a:p>
                  </a:txBody>
                  <a:tcPr marL="28575" marR="28575" marT="19050" marB="19050"/>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3069371980"/>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6</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先生、モモンガがお尻でフクロウを脅しています？</a:t>
                      </a:r>
                    </a:p>
                  </a:txBody>
                  <a:tcPr marL="28575" marR="28575" marT="19050" marB="19050"/>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altLang="ja-JP" sz="1400" dirty="0">
                          <a:effectLst/>
                          <a:latin typeface="UD Digi Kyokasho N-R" panose="02020400000000000000" pitchFamily="49" charset="-128"/>
                          <a:ea typeface="UD Digi Kyokasho N-R" panose="02020400000000000000" pitchFamily="49" charset="-128"/>
                        </a:rPr>
                        <a:t>978-4806716303</a:t>
                      </a: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r>
                        <a:rPr lang="ja-JP" altLang="en-US" sz="1200">
                          <a:effectLst/>
                          <a:latin typeface="UD Digi Kyokasho N-R" panose="02020400000000000000" pitchFamily="49" charset="-128"/>
                          <a:ea typeface="UD Digi Kyokasho N-R" panose="02020400000000000000" pitchFamily="49" charset="-128"/>
                        </a:rPr>
                        <a:t>新聞の広告で見て気になった</a:t>
                      </a: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小林朋道</a:t>
                      </a:r>
                    </a:p>
                  </a:txBody>
                  <a:tcPr marL="28575" marR="28575" marT="19050" marB="19050"/>
                </a:tc>
                <a:tc>
                  <a:txBody>
                    <a:bodyPr/>
                    <a:lstStyle/>
                    <a:p>
                      <a:r>
                        <a:rPr kumimoji="1" lang="ja-JP" altLang="en-US" sz="1400">
                          <a:latin typeface="UD Digi Kyokasho N-R" panose="02020400000000000000" pitchFamily="49" charset="-128"/>
                          <a:ea typeface="UD Digi Kyokasho N-R" panose="02020400000000000000" pitchFamily="49" charset="-128"/>
                        </a:rPr>
                        <a:t>鳥取環境大</a:t>
                      </a:r>
                    </a:p>
                  </a:txBody>
                  <a:tcPr/>
                </a:tc>
                <a:extLst>
                  <a:ext uri="{0D108BD9-81ED-4DB2-BD59-A6C34878D82A}">
                    <a16:rowId xmlns:a16="http://schemas.microsoft.com/office/drawing/2014/main" val="3560152656"/>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7</a:t>
                      </a: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室町は今日もハードボイルド</a:t>
                      </a:r>
                      <a:endParaRPr lang="en-US" altLang="ja-JP" sz="1400" dirty="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altLang="ja-JP" sz="1400" dirty="0">
                          <a:effectLst/>
                          <a:latin typeface="UD Digi Kyokasho N-R" panose="02020400000000000000" pitchFamily="49" charset="-128"/>
                          <a:ea typeface="UD Digi Kyokasho N-R" panose="02020400000000000000" pitchFamily="49" charset="-128"/>
                        </a:rPr>
                        <a:t>978-4103541615</a:t>
                      </a:r>
                    </a:p>
                  </a:txBody>
                  <a:tcPr marL="28575" marR="28575" marT="19050" marB="19050"/>
                </a:tc>
                <a:tc>
                  <a:txBody>
                    <a:bodyPr/>
                    <a:lstStyle/>
                    <a:p>
                      <a:pPr rtl="0" fontAlgn="b"/>
                      <a:r>
                        <a:rPr lang="ja-JP" altLang="en-US" sz="1200">
                          <a:effectLst/>
                          <a:latin typeface="UD Digi Kyokasho N-R" panose="02020400000000000000" pitchFamily="49" charset="-128"/>
                          <a:ea typeface="UD Digi Kyokasho N-R" panose="02020400000000000000" pitchFamily="49" charset="-128"/>
                        </a:rPr>
                        <a:t>本屋で見て</a:t>
                      </a:r>
                      <a:endParaRPr lang="en-US" altLang="ja-JP" sz="1200" dirty="0">
                        <a:effectLst/>
                        <a:latin typeface="UD Digi Kyokasho N-R" panose="02020400000000000000" pitchFamily="49" charset="-128"/>
                        <a:ea typeface="UD Digi Kyokasho N-R" panose="02020400000000000000" pitchFamily="49" charset="-128"/>
                      </a:endParaRPr>
                    </a:p>
                    <a:p>
                      <a:pPr rtl="0" fontAlgn="b"/>
                      <a:r>
                        <a:rPr lang="ja-JP" altLang="en-US" sz="1200">
                          <a:effectLst/>
                          <a:latin typeface="UD Digi Kyokasho N-R" panose="02020400000000000000" pitchFamily="49" charset="-128"/>
                          <a:ea typeface="UD Digi Kyokasho N-R" panose="02020400000000000000" pitchFamily="49" charset="-128"/>
                        </a:rPr>
                        <a:t>表紙の印象より難しい</a:t>
                      </a: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清水克行</a:t>
                      </a:r>
                    </a:p>
                  </a:txBody>
                  <a:tcPr marL="28575" marR="28575" marT="19050" marB="19050"/>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630585515"/>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8</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en" sz="1400" dirty="0">
                          <a:effectLst/>
                          <a:latin typeface="UD Digi Kyokasho N-R" panose="02020400000000000000" pitchFamily="49" charset="-128"/>
                          <a:ea typeface="UD Digi Kyokasho N-R" panose="02020400000000000000" pitchFamily="49" charset="-128"/>
                        </a:rPr>
                        <a:t>SDGs</a:t>
                      </a:r>
                      <a:r>
                        <a:rPr lang="ja-JP" altLang="en-US" sz="1400">
                          <a:effectLst/>
                          <a:latin typeface="UD Digi Kyokasho N-R" panose="02020400000000000000" pitchFamily="49" charset="-128"/>
                          <a:ea typeface="UD Digi Kyokasho N-R" panose="02020400000000000000" pitchFamily="49" charset="-128"/>
                        </a:rPr>
                        <a:t>は地理で学べ</a:t>
                      </a:r>
                    </a:p>
                  </a:txBody>
                  <a:tcPr marL="28575" marR="28575" marT="19050" marB="19050"/>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altLang="ja-JP" sz="1400" dirty="0">
                          <a:effectLst/>
                          <a:latin typeface="UD Digi Kyokasho N-R" panose="02020400000000000000" pitchFamily="49" charset="-128"/>
                          <a:ea typeface="UD Digi Kyokasho N-R" panose="02020400000000000000" pitchFamily="49" charset="-128"/>
                        </a:rPr>
                        <a:t>978-4480684370</a:t>
                      </a: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r>
                        <a:rPr lang="ja-JP" altLang="en-US" sz="1200">
                          <a:effectLst/>
                          <a:latin typeface="UD Digi Kyokasho N-R" panose="02020400000000000000" pitchFamily="49" charset="-128"/>
                          <a:ea typeface="UD Digi Kyokasho N-R" panose="02020400000000000000" pitchFamily="49" charset="-128"/>
                        </a:rPr>
                        <a:t>地理苦手</a:t>
                      </a:r>
                      <a:r>
                        <a:rPr lang="en-US" altLang="ja-JP" sz="1200" dirty="0">
                          <a:effectLst/>
                          <a:latin typeface="UD Digi Kyokasho N-R" panose="02020400000000000000" pitchFamily="49" charset="-128"/>
                          <a:ea typeface="UD Digi Kyokasho N-R" panose="02020400000000000000" pitchFamily="49" charset="-128"/>
                        </a:rPr>
                        <a:t>…</a:t>
                      </a: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宇野仙</a:t>
                      </a:r>
                    </a:p>
                  </a:txBody>
                  <a:tcPr marL="28575" marR="28575" marT="19050" marB="19050"/>
                </a:tc>
                <a:tc>
                  <a:txBody>
                    <a:bodyPr/>
                    <a:lstStyle/>
                    <a:p>
                      <a:r>
                        <a:rPr kumimoji="1" lang="ja-JP" altLang="en-US" sz="1400">
                          <a:latin typeface="UD Digi Kyokasho N-R" panose="02020400000000000000" pitchFamily="49" charset="-128"/>
                          <a:ea typeface="UD Digi Kyokasho N-R" panose="02020400000000000000" pitchFamily="49" charset="-128"/>
                        </a:rPr>
                        <a:t>予備校の講師</a:t>
                      </a:r>
                    </a:p>
                  </a:txBody>
                  <a:tcPr/>
                </a:tc>
                <a:extLst>
                  <a:ext uri="{0D108BD9-81ED-4DB2-BD59-A6C34878D82A}">
                    <a16:rowId xmlns:a16="http://schemas.microsoft.com/office/drawing/2014/main" val="2642733569"/>
                  </a:ext>
                </a:extLst>
              </a:tr>
            </a:tbl>
          </a:graphicData>
        </a:graphic>
      </p:graphicFrame>
      <p:sp>
        <p:nvSpPr>
          <p:cNvPr id="6" name="テキスト ボックス 5">
            <a:extLst>
              <a:ext uri="{FF2B5EF4-FFF2-40B4-BE49-F238E27FC236}">
                <a16:creationId xmlns:a16="http://schemas.microsoft.com/office/drawing/2014/main" id="{8804BAA6-1EF0-6C0F-B3B4-13ADB1DC170C}"/>
              </a:ext>
            </a:extLst>
          </p:cNvPr>
          <p:cNvSpPr txBox="1"/>
          <p:nvPr/>
        </p:nvSpPr>
        <p:spPr>
          <a:xfrm>
            <a:off x="179512" y="510641"/>
            <a:ext cx="8659812" cy="923330"/>
          </a:xfrm>
          <a:prstGeom prst="rect">
            <a:avLst/>
          </a:prstGeom>
          <a:noFill/>
        </p:spPr>
        <p:txBody>
          <a:bodyPr wrap="square" rtlCol="0">
            <a:spAutoFit/>
          </a:bodyPr>
          <a:lstStyle/>
          <a:p>
            <a:pPr marL="285750" indent="-285750">
              <a:buFont typeface="Arial" panose="020B0604020202020204" pitchFamily="34" charset="0"/>
              <a:buChar char="•"/>
            </a:pPr>
            <a:r>
              <a:rPr lang="ja-JP" altLang="en-US">
                <a:latin typeface="UD Digi Kyokasho N-R" panose="02020400000000000000" pitchFamily="49" charset="-128"/>
                <a:ea typeface="UD Digi Kyokasho N-R" panose="02020400000000000000" pitchFamily="49" charset="-128"/>
              </a:rPr>
              <a:t>表に列を追加</a:t>
            </a:r>
            <a:endParaRPr lang="en-US" altLang="ja-JP" dirty="0">
              <a:latin typeface="UD Digi Kyokasho N-R" panose="02020400000000000000" pitchFamily="49" charset="-128"/>
              <a:ea typeface="UD Digi Kyokasho N-R" panose="02020400000000000000" pitchFamily="49" charset="-128"/>
            </a:endParaRPr>
          </a:p>
          <a:p>
            <a:pPr marL="742950" lvl="1" indent="-285750">
              <a:buFont typeface="Arial" panose="020B0604020202020204" pitchFamily="34" charset="0"/>
              <a:buChar char="•"/>
            </a:pPr>
            <a:r>
              <a:rPr kumimoji="1" lang="ja-JP" altLang="en-US">
                <a:latin typeface="UD Digi Kyokasho N-R" panose="02020400000000000000" pitchFamily="49" charset="-128"/>
                <a:ea typeface="UD Digi Kyokasho N-R" panose="02020400000000000000" pitchFamily="49" charset="-128"/>
              </a:rPr>
              <a:t>蔵書番号</a:t>
            </a:r>
            <a:endParaRPr kumimoji="1" lang="en-US" altLang="ja-JP" dirty="0">
              <a:latin typeface="UD Digi Kyokasho N-R" panose="02020400000000000000" pitchFamily="49" charset="-128"/>
              <a:ea typeface="UD Digi Kyokasho N-R" panose="02020400000000000000" pitchFamily="49" charset="-128"/>
            </a:endParaRPr>
          </a:p>
          <a:p>
            <a:pPr marL="742950" lvl="1" indent="-285750">
              <a:buFont typeface="Arial" panose="020B0604020202020204" pitchFamily="34" charset="0"/>
              <a:buChar char="•"/>
            </a:pPr>
            <a:r>
              <a:rPr kumimoji="1" lang="en-US" altLang="ja-JP" dirty="0">
                <a:latin typeface="UD Digi Kyokasho N-R" panose="02020400000000000000" pitchFamily="49" charset="-128"/>
                <a:ea typeface="UD Digi Kyokasho N-R" panose="02020400000000000000" pitchFamily="49" charset="-128"/>
              </a:rPr>
              <a:t>ISBN</a:t>
            </a:r>
            <a:r>
              <a:rPr kumimoji="1" lang="ja-JP" altLang="en-US">
                <a:latin typeface="UD Digi Kyokasho N-R" panose="02020400000000000000" pitchFamily="49" charset="-128"/>
                <a:ea typeface="UD Digi Kyokasho N-R" panose="02020400000000000000" pitchFamily="49" charset="-128"/>
              </a:rPr>
              <a:t>の列を追加</a:t>
            </a:r>
            <a:endParaRPr kumimoji="1" lang="en-US" altLang="ja-JP" dirty="0">
              <a:latin typeface="UD Digi Kyokasho N-R" panose="02020400000000000000" pitchFamily="49" charset="-128"/>
              <a:ea typeface="UD Digi Kyokasho N-R" panose="02020400000000000000" pitchFamily="49" charset="-128"/>
            </a:endParaRPr>
          </a:p>
        </p:txBody>
      </p:sp>
    </p:spTree>
    <p:extLst>
      <p:ext uri="{BB962C8B-B14F-4D97-AF65-F5344CB8AC3E}">
        <p14:creationId xmlns:p14="http://schemas.microsoft.com/office/powerpoint/2010/main" val="28504050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0A63299-49C0-4D2B-EADA-1CA05AA72F0E}"/>
              </a:ext>
            </a:extLst>
          </p:cNvPr>
          <p:cNvSpPr>
            <a:spLocks noGrp="1"/>
          </p:cNvSpPr>
          <p:nvPr>
            <p:ph type="title"/>
          </p:nvPr>
        </p:nvSpPr>
        <p:spPr/>
        <p:txBody>
          <a:bodyPr/>
          <a:lstStyle/>
          <a:p>
            <a:r>
              <a:rPr lang="en-US" altLang="ja-JP" dirty="0"/>
              <a:t>3.</a:t>
            </a:r>
            <a:r>
              <a:rPr lang="ja-JP" altLang="en-US"/>
              <a:t>表を分ける</a:t>
            </a:r>
            <a:r>
              <a:rPr lang="en-US" altLang="ja-JP" dirty="0"/>
              <a:t>(1) -</a:t>
            </a:r>
            <a:r>
              <a:rPr lang="ja-JP" altLang="en-US"/>
              <a:t>非正規形→第一正規形</a:t>
            </a:r>
            <a:r>
              <a:rPr lang="en-US" altLang="ja-JP" dirty="0"/>
              <a:t>-</a:t>
            </a:r>
            <a:endParaRPr kumimoji="1" lang="ja-JP" altLang="en-US"/>
          </a:p>
        </p:txBody>
      </p:sp>
      <p:sp>
        <p:nvSpPr>
          <p:cNvPr id="3" name="コンテンツ プレースホルダー 2">
            <a:extLst>
              <a:ext uri="{FF2B5EF4-FFF2-40B4-BE49-F238E27FC236}">
                <a16:creationId xmlns:a16="http://schemas.microsoft.com/office/drawing/2014/main" id="{8D1189AC-A0A9-D12A-7999-DB8DB0009377}"/>
              </a:ext>
            </a:extLst>
          </p:cNvPr>
          <p:cNvSpPr>
            <a:spLocks noGrp="1"/>
          </p:cNvSpPr>
          <p:nvPr>
            <p:ph idx="1"/>
          </p:nvPr>
        </p:nvSpPr>
        <p:spPr>
          <a:xfrm>
            <a:off x="234000" y="449309"/>
            <a:ext cx="8658480" cy="5505475"/>
          </a:xfrm>
        </p:spPr>
        <p:txBody>
          <a:bodyPr/>
          <a:lstStyle/>
          <a:p>
            <a:r>
              <a:rPr kumimoji="1" lang="ja-JP" altLang="en-US"/>
              <a:t>著者</a:t>
            </a:r>
            <a:endParaRPr lang="en-US" altLang="ja-JP" dirty="0"/>
          </a:p>
          <a:p>
            <a:pPr lvl="1"/>
            <a:r>
              <a:rPr lang="ja-JP" altLang="en-US"/>
              <a:t>著者は</a:t>
            </a:r>
            <a:r>
              <a:rPr lang="en-US" altLang="ja-JP" dirty="0"/>
              <a:t>1</a:t>
            </a:r>
            <a:r>
              <a:rPr lang="ja-JP" altLang="en-US"/>
              <a:t>人の場合が多いが、複数人による共著もある</a:t>
            </a:r>
            <a:endParaRPr lang="en-US" altLang="ja-JP" dirty="0"/>
          </a:p>
          <a:p>
            <a:pPr lvl="2"/>
            <a:r>
              <a:rPr lang="en-US" altLang="ja-JP" dirty="0">
                <a:effectLst/>
                <a:latin typeface="UD Digi Kyokasho N-R" panose="02020400000000000000" pitchFamily="49" charset="-128"/>
                <a:ea typeface="UD Digi Kyokasho N-R" panose="02020400000000000000" pitchFamily="49" charset="-128"/>
              </a:rPr>
              <a:t>『</a:t>
            </a:r>
            <a:r>
              <a:rPr lang="en-US" altLang="ja-JP" sz="2000" dirty="0">
                <a:effectLst/>
                <a:latin typeface="UD Digi Kyokasho N-R" panose="02020400000000000000" pitchFamily="49" charset="-128"/>
                <a:ea typeface="UD Digi Kyokasho N-R" panose="02020400000000000000" pitchFamily="49" charset="-128"/>
              </a:rPr>
              <a:t>(</a:t>
            </a:r>
            <a:r>
              <a:rPr lang="ja-JP" altLang="en-US" sz="2000">
                <a:effectLst/>
                <a:latin typeface="UD Digi Kyokasho N-R" panose="02020400000000000000" pitchFamily="49" charset="-128"/>
                <a:ea typeface="UD Digi Kyokasho N-R" panose="02020400000000000000" pitchFamily="49" charset="-128"/>
              </a:rPr>
              <a:t>萌えすぎて</a:t>
            </a:r>
            <a:r>
              <a:rPr lang="en-US" altLang="ja-JP" sz="2000" dirty="0">
                <a:effectLst/>
                <a:latin typeface="UD Digi Kyokasho N-R" panose="02020400000000000000" pitchFamily="49" charset="-128"/>
                <a:ea typeface="UD Digi Kyokasho N-R" panose="02020400000000000000" pitchFamily="49" charset="-128"/>
              </a:rPr>
              <a:t>)</a:t>
            </a:r>
            <a:r>
              <a:rPr lang="ja-JP" altLang="en-US" sz="2000">
                <a:effectLst/>
                <a:latin typeface="UD Digi Kyokasho N-R" panose="02020400000000000000" pitchFamily="49" charset="-128"/>
                <a:ea typeface="UD Digi Kyokasho N-R" panose="02020400000000000000" pitchFamily="49" charset="-128"/>
              </a:rPr>
              <a:t>絶対忘れない</a:t>
            </a:r>
            <a:r>
              <a:rPr lang="en-US" altLang="ja-JP" sz="2000" dirty="0">
                <a:effectLst/>
                <a:latin typeface="UD Digi Kyokasho N-R" panose="02020400000000000000" pitchFamily="49" charset="-128"/>
                <a:ea typeface="UD Digi Kyokasho N-R" panose="02020400000000000000" pitchFamily="49" charset="-128"/>
              </a:rPr>
              <a:t>! </a:t>
            </a:r>
            <a:r>
              <a:rPr lang="ja-JP" altLang="en-US" sz="2000">
                <a:effectLst/>
                <a:latin typeface="UD Digi Kyokasho N-R" panose="02020400000000000000" pitchFamily="49" charset="-128"/>
                <a:ea typeface="UD Digi Kyokasho N-R" panose="02020400000000000000" pitchFamily="49" charset="-128"/>
              </a:rPr>
              <a:t>妄想古文</a:t>
            </a:r>
            <a:r>
              <a:rPr lang="en-US" altLang="ja-JP" dirty="0">
                <a:effectLst/>
                <a:latin typeface="UD Digi Kyokasho N-R" panose="02020400000000000000" pitchFamily="49" charset="-128"/>
                <a:ea typeface="UD Digi Kyokasho N-R" panose="02020400000000000000" pitchFamily="49" charset="-128"/>
              </a:rPr>
              <a:t>』</a:t>
            </a:r>
          </a:p>
          <a:p>
            <a:pPr lvl="3"/>
            <a:r>
              <a:rPr lang="ja-JP" altLang="en-US">
                <a:effectLst/>
                <a:latin typeface="UD Digi Kyokasho N-R" panose="02020400000000000000" pitchFamily="49" charset="-128"/>
                <a:ea typeface="UD Digi Kyokasho N-R" panose="02020400000000000000" pitchFamily="49" charset="-128"/>
              </a:rPr>
              <a:t>三宅香帆（著）</a:t>
            </a:r>
            <a:r>
              <a:rPr lang="en-US" altLang="ja-JP" dirty="0">
                <a:effectLst/>
                <a:latin typeface="UD Digi Kyokasho N-R" panose="02020400000000000000" pitchFamily="49" charset="-128"/>
                <a:ea typeface="UD Digi Kyokasho N-R" panose="02020400000000000000" pitchFamily="49" charset="-128"/>
              </a:rPr>
              <a:t>, </a:t>
            </a:r>
            <a:r>
              <a:rPr lang="ja-JP" altLang="en-US">
                <a:effectLst/>
                <a:latin typeface="UD Digi Kyokasho N-R" panose="02020400000000000000" pitchFamily="49" charset="-128"/>
                <a:ea typeface="UD Digi Kyokasho N-R" panose="02020400000000000000" pitchFamily="49" charset="-128"/>
              </a:rPr>
              <a:t>睦月ムンク（イラスト）</a:t>
            </a:r>
            <a:endParaRPr lang="en-US" altLang="ja-JP" dirty="0"/>
          </a:p>
          <a:p>
            <a:pPr lvl="1"/>
            <a:endParaRPr lang="en-US" altLang="ja-JP" dirty="0"/>
          </a:p>
          <a:p>
            <a:pPr lvl="1"/>
            <a:r>
              <a:rPr lang="ja-JP" altLang="en-US"/>
              <a:t>原著者の他に翻訳者がいる場合もある</a:t>
            </a:r>
            <a:endParaRPr lang="en-US" altLang="ja-JP" dirty="0">
              <a:effectLst/>
              <a:latin typeface="UD Digi Kyokasho N-R" panose="02020400000000000000" pitchFamily="49" charset="-128"/>
              <a:ea typeface="UD Digi Kyokasho N-R" panose="02020400000000000000" pitchFamily="49" charset="-128"/>
            </a:endParaRPr>
          </a:p>
          <a:p>
            <a:pPr lvl="2"/>
            <a:r>
              <a:rPr lang="en-US" altLang="ja-JP" dirty="0">
                <a:effectLst/>
                <a:latin typeface="UD Digi Kyokasho N-R" panose="02020400000000000000" pitchFamily="49" charset="-128"/>
                <a:ea typeface="UD Digi Kyokasho N-R" panose="02020400000000000000" pitchFamily="49" charset="-128"/>
              </a:rPr>
              <a:t>『</a:t>
            </a:r>
            <a:r>
              <a:rPr lang="ja-JP" altLang="en-US">
                <a:effectLst/>
                <a:latin typeface="UD Digi Kyokasho N-R" panose="02020400000000000000" pitchFamily="49" charset="-128"/>
                <a:ea typeface="UD Digi Kyokasho N-R" panose="02020400000000000000" pitchFamily="49" charset="-128"/>
              </a:rPr>
              <a:t>ご冗談でしょう、ファインマンさん（上）</a:t>
            </a:r>
            <a:r>
              <a:rPr lang="en-US" altLang="ja-JP" dirty="0">
                <a:effectLst/>
                <a:latin typeface="UD Digi Kyokasho N-R" panose="02020400000000000000" pitchFamily="49" charset="-128"/>
                <a:ea typeface="UD Digi Kyokasho N-R" panose="02020400000000000000" pitchFamily="49" charset="-128"/>
              </a:rPr>
              <a:t>』</a:t>
            </a:r>
          </a:p>
          <a:p>
            <a:pPr lvl="3"/>
            <a:r>
              <a:rPr lang="ja-JP" altLang="en-US" b="0" i="0">
                <a:solidFill>
                  <a:srgbClr val="000000"/>
                </a:solidFill>
                <a:effectLst/>
                <a:latin typeface="Roboto" panose="02000000000000000000" pitchFamily="2" charset="0"/>
              </a:rPr>
              <a:t>原著者</a:t>
            </a:r>
            <a:r>
              <a:rPr lang="en-US" altLang="ja-JP" b="0" i="0" dirty="0">
                <a:solidFill>
                  <a:srgbClr val="000000"/>
                </a:solidFill>
                <a:effectLst/>
                <a:latin typeface="Roboto" panose="02000000000000000000" pitchFamily="2" charset="0"/>
              </a:rPr>
              <a:t>:</a:t>
            </a:r>
            <a:r>
              <a:rPr lang="ja-JP" altLang="en-US" b="0" i="0">
                <a:solidFill>
                  <a:srgbClr val="000000"/>
                </a:solidFill>
                <a:effectLst/>
                <a:latin typeface="Roboto" panose="02000000000000000000" pitchFamily="2" charset="0"/>
              </a:rPr>
              <a:t>ファインマン</a:t>
            </a:r>
            <a:r>
              <a:rPr lang="en-US" altLang="ja-JP" b="0" i="0" dirty="0">
                <a:solidFill>
                  <a:srgbClr val="000000"/>
                </a:solidFill>
                <a:effectLst/>
                <a:latin typeface="Roboto" panose="02000000000000000000" pitchFamily="2" charset="0"/>
              </a:rPr>
              <a:t>, </a:t>
            </a:r>
            <a:r>
              <a:rPr lang="ja-JP" altLang="en-US" b="0" i="0">
                <a:solidFill>
                  <a:srgbClr val="000000"/>
                </a:solidFill>
                <a:effectLst/>
                <a:latin typeface="Roboto" panose="02000000000000000000" pitchFamily="2" charset="0"/>
              </a:rPr>
              <a:t>翻訳</a:t>
            </a:r>
            <a:r>
              <a:rPr lang="ja-JP" altLang="en-US">
                <a:solidFill>
                  <a:srgbClr val="000000"/>
                </a:solidFill>
                <a:latin typeface="Roboto" panose="02000000000000000000" pitchFamily="2" charset="0"/>
              </a:rPr>
              <a:t>者</a:t>
            </a:r>
            <a:r>
              <a:rPr lang="en-US" altLang="ja-JP" dirty="0">
                <a:solidFill>
                  <a:srgbClr val="000000"/>
                </a:solidFill>
                <a:latin typeface="Roboto" panose="02000000000000000000" pitchFamily="2" charset="0"/>
              </a:rPr>
              <a:t>:</a:t>
            </a:r>
            <a:r>
              <a:rPr lang="ja-JP" altLang="en-US" b="0" i="0">
                <a:solidFill>
                  <a:srgbClr val="000000"/>
                </a:solidFill>
                <a:effectLst/>
                <a:latin typeface="Roboto" panose="02000000000000000000" pitchFamily="2" charset="0"/>
              </a:rPr>
              <a:t>大貫 昌子 </a:t>
            </a:r>
            <a:endParaRPr kumimoji="1" lang="en-US" altLang="ja-JP" dirty="0"/>
          </a:p>
          <a:p>
            <a:endParaRPr kumimoji="1" lang="en-US" altLang="ja-JP" dirty="0"/>
          </a:p>
          <a:p>
            <a:r>
              <a:rPr lang="ja-JP" altLang="en-US"/>
              <a:t>１つの列にたくさん名前を書くのは</a:t>
            </a:r>
            <a:r>
              <a:rPr lang="en-US" altLang="ja-JP" dirty="0"/>
              <a:t>…</a:t>
            </a:r>
          </a:p>
          <a:p>
            <a:pPr lvl="1"/>
            <a:r>
              <a:rPr lang="ja-JP" altLang="en-US"/>
              <a:t>名前どうしを、どう区切る？</a:t>
            </a:r>
            <a:endParaRPr kumimoji="1" lang="en-US" altLang="ja-JP" dirty="0"/>
          </a:p>
        </p:txBody>
      </p:sp>
      <p:sp>
        <p:nvSpPr>
          <p:cNvPr id="4" name="テキスト プレースホルダー 3">
            <a:extLst>
              <a:ext uri="{FF2B5EF4-FFF2-40B4-BE49-F238E27FC236}">
                <a16:creationId xmlns:a16="http://schemas.microsoft.com/office/drawing/2014/main" id="{B246B05C-2428-AE69-BC29-5532953C1EC9}"/>
              </a:ext>
            </a:extLst>
          </p:cNvPr>
          <p:cNvSpPr>
            <a:spLocks noGrp="1"/>
          </p:cNvSpPr>
          <p:nvPr>
            <p:ph type="body" sz="quarter" idx="10"/>
          </p:nvPr>
        </p:nvSpPr>
        <p:spPr/>
        <p:txBody>
          <a:bodyPr/>
          <a:lstStyle/>
          <a:p>
            <a:endParaRPr kumimoji="1" lang="ja-JP" altLang="en-US"/>
          </a:p>
        </p:txBody>
      </p:sp>
      <p:pic>
        <p:nvPicPr>
          <p:cNvPr id="14" name="グラフィックス 13" descr="オフィス ワーカー (女性) 枠線">
            <a:extLst>
              <a:ext uri="{FF2B5EF4-FFF2-40B4-BE49-F238E27FC236}">
                <a16:creationId xmlns:a16="http://schemas.microsoft.com/office/drawing/2014/main" id="{89906F32-38C2-767A-64AF-284959C07AD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523803" y="1746843"/>
            <a:ext cx="638299" cy="638299"/>
          </a:xfrm>
          <a:prstGeom prst="rect">
            <a:avLst/>
          </a:prstGeom>
        </p:spPr>
      </p:pic>
      <p:pic>
        <p:nvPicPr>
          <p:cNvPr id="16" name="グラフィックス 15" descr="パレット 枠線">
            <a:extLst>
              <a:ext uri="{FF2B5EF4-FFF2-40B4-BE49-F238E27FC236}">
                <a16:creationId xmlns:a16="http://schemas.microsoft.com/office/drawing/2014/main" id="{CEAE1510-75D9-4E1D-330D-638B1B8A07E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523803" y="2583742"/>
            <a:ext cx="638299" cy="638299"/>
          </a:xfrm>
          <a:prstGeom prst="rect">
            <a:avLst/>
          </a:prstGeom>
        </p:spPr>
      </p:pic>
      <p:pic>
        <p:nvPicPr>
          <p:cNvPr id="18" name="グラフィックス 17" descr="物語 枠線">
            <a:extLst>
              <a:ext uri="{FF2B5EF4-FFF2-40B4-BE49-F238E27FC236}">
                <a16:creationId xmlns:a16="http://schemas.microsoft.com/office/drawing/2014/main" id="{A7A54161-876C-1D64-090B-8F383CF5639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569662" y="1889466"/>
            <a:ext cx="1112450" cy="1112450"/>
          </a:xfrm>
          <a:prstGeom prst="rect">
            <a:avLst/>
          </a:prstGeom>
        </p:spPr>
      </p:pic>
      <p:sp>
        <p:nvSpPr>
          <p:cNvPr id="19" name="右矢印 18">
            <a:extLst>
              <a:ext uri="{FF2B5EF4-FFF2-40B4-BE49-F238E27FC236}">
                <a16:creationId xmlns:a16="http://schemas.microsoft.com/office/drawing/2014/main" id="{6D7D62F7-39F7-17DF-38A8-667EDBC9450F}"/>
              </a:ext>
            </a:extLst>
          </p:cNvPr>
          <p:cNvSpPr/>
          <p:nvPr/>
        </p:nvSpPr>
        <p:spPr>
          <a:xfrm>
            <a:off x="7178639" y="2120601"/>
            <a:ext cx="353290" cy="198050"/>
          </a:xfrm>
          <a:prstGeom prst="right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20" name="右矢印 19">
            <a:extLst>
              <a:ext uri="{FF2B5EF4-FFF2-40B4-BE49-F238E27FC236}">
                <a16:creationId xmlns:a16="http://schemas.microsoft.com/office/drawing/2014/main" id="{B6330F58-5EF1-48B1-57A0-B9C6F395B342}"/>
              </a:ext>
            </a:extLst>
          </p:cNvPr>
          <p:cNvSpPr/>
          <p:nvPr/>
        </p:nvSpPr>
        <p:spPr>
          <a:xfrm>
            <a:off x="7189237" y="2661364"/>
            <a:ext cx="353290" cy="198050"/>
          </a:xfrm>
          <a:prstGeom prst="right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20158305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940306-3D86-E2F1-5EB4-FAA23BCC5B7E}"/>
              </a:ext>
            </a:extLst>
          </p:cNvPr>
          <p:cNvSpPr>
            <a:spLocks noGrp="1"/>
          </p:cNvSpPr>
          <p:nvPr>
            <p:ph type="title"/>
          </p:nvPr>
        </p:nvSpPr>
        <p:spPr/>
        <p:txBody>
          <a:bodyPr/>
          <a:lstStyle/>
          <a:p>
            <a:r>
              <a:rPr lang="en-US" altLang="ja-JP" dirty="0"/>
              <a:t>3.</a:t>
            </a:r>
            <a:r>
              <a:rPr lang="ja-JP" altLang="en-US"/>
              <a:t>表を分ける</a:t>
            </a:r>
            <a:r>
              <a:rPr lang="en-US" altLang="ja-JP" dirty="0"/>
              <a:t>(2) -</a:t>
            </a:r>
            <a:r>
              <a:rPr lang="ja-JP" altLang="en-US"/>
              <a:t>非正規形→第一正規形</a:t>
            </a:r>
            <a:r>
              <a:rPr lang="en-US" altLang="ja-JP" dirty="0"/>
              <a:t>-</a:t>
            </a:r>
            <a:endParaRPr kumimoji="1" lang="ja-JP" altLang="en-US"/>
          </a:p>
        </p:txBody>
      </p:sp>
      <p:sp>
        <p:nvSpPr>
          <p:cNvPr id="4" name="テキスト プレースホルダー 3">
            <a:extLst>
              <a:ext uri="{FF2B5EF4-FFF2-40B4-BE49-F238E27FC236}">
                <a16:creationId xmlns:a16="http://schemas.microsoft.com/office/drawing/2014/main" id="{0D6F0CB1-1D00-DC5F-3B95-8C28FB3F9DF9}"/>
              </a:ext>
            </a:extLst>
          </p:cNvPr>
          <p:cNvSpPr>
            <a:spLocks noGrp="1"/>
          </p:cNvSpPr>
          <p:nvPr>
            <p:ph type="body" sz="quarter" idx="10"/>
          </p:nvPr>
        </p:nvSpPr>
        <p:spPr/>
        <p:txBody>
          <a:bodyPr/>
          <a:lstStyle/>
          <a:p>
            <a:endParaRPr kumimoji="1" lang="ja-JP" altLang="en-US"/>
          </a:p>
        </p:txBody>
      </p:sp>
      <p:pic>
        <p:nvPicPr>
          <p:cNvPr id="10" name="コンテンツ プレースホルダー 9" descr="ジャケットを着た男性">
            <a:extLst>
              <a:ext uri="{FF2B5EF4-FFF2-40B4-BE49-F238E27FC236}">
                <a16:creationId xmlns:a16="http://schemas.microsoft.com/office/drawing/2014/main" id="{383135B3-D5A0-5A1D-C59D-E9BDF18C88BD}"/>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476081" y="779802"/>
            <a:ext cx="1829563" cy="2636724"/>
          </a:xfrm>
        </p:spPr>
      </p:pic>
      <p:pic>
        <p:nvPicPr>
          <p:cNvPr id="12" name="グラフィックス 11" descr="仕事用の服装の男性">
            <a:extLst>
              <a:ext uri="{FF2B5EF4-FFF2-40B4-BE49-F238E27FC236}">
                <a16:creationId xmlns:a16="http://schemas.microsoft.com/office/drawing/2014/main" id="{0C011B60-B3E1-006E-DBA2-196B5E330EB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flipH="1">
            <a:off x="6718661" y="3758415"/>
            <a:ext cx="1949258" cy="2636724"/>
          </a:xfrm>
          <a:prstGeom prst="rect">
            <a:avLst/>
          </a:prstGeom>
        </p:spPr>
      </p:pic>
      <p:sp>
        <p:nvSpPr>
          <p:cNvPr id="15" name="角丸四角形吹き出し 14">
            <a:extLst>
              <a:ext uri="{FF2B5EF4-FFF2-40B4-BE49-F238E27FC236}">
                <a16:creationId xmlns:a16="http://schemas.microsoft.com/office/drawing/2014/main" id="{CD74D2AA-FA33-2C5D-1B85-750686F6D66A}"/>
              </a:ext>
            </a:extLst>
          </p:cNvPr>
          <p:cNvSpPr/>
          <p:nvPr/>
        </p:nvSpPr>
        <p:spPr>
          <a:xfrm>
            <a:off x="2651680" y="1610651"/>
            <a:ext cx="5664425" cy="1488935"/>
          </a:xfrm>
          <a:prstGeom prst="wedgeRoundRectCallout">
            <a:avLst>
              <a:gd name="adj1" fmla="val -55976"/>
              <a:gd name="adj2" fmla="val -29891"/>
              <a:gd name="adj3" fmla="val 16667"/>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2000">
                <a:latin typeface="UD Digi Kyokasho N-R" panose="02020400000000000000" pitchFamily="49" charset="-128"/>
                <a:ea typeface="UD Digi Kyokasho N-R" panose="02020400000000000000" pitchFamily="49" charset="-128"/>
              </a:rPr>
              <a:t>表の列を、２列に増やせばよくない？</a:t>
            </a:r>
          </a:p>
        </p:txBody>
      </p:sp>
      <p:sp>
        <p:nvSpPr>
          <p:cNvPr id="16" name="角丸四角形吹き出し 15">
            <a:extLst>
              <a:ext uri="{FF2B5EF4-FFF2-40B4-BE49-F238E27FC236}">
                <a16:creationId xmlns:a16="http://schemas.microsoft.com/office/drawing/2014/main" id="{86ECFF50-21FD-EB2F-30F1-A8865DB85415}"/>
              </a:ext>
            </a:extLst>
          </p:cNvPr>
          <p:cNvSpPr/>
          <p:nvPr/>
        </p:nvSpPr>
        <p:spPr>
          <a:xfrm>
            <a:off x="767394" y="4502881"/>
            <a:ext cx="5664425" cy="1488935"/>
          </a:xfrm>
          <a:prstGeom prst="wedgeRoundRectCallout">
            <a:avLst>
              <a:gd name="adj1" fmla="val 58024"/>
              <a:gd name="adj2" fmla="val -35326"/>
              <a:gd name="adj3" fmla="val 16667"/>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2000">
                <a:latin typeface="UD Digi Kyokasho N-R" panose="02020400000000000000" pitchFamily="49" charset="-128"/>
                <a:ea typeface="UD Digi Kyokasho N-R" panose="02020400000000000000" pitchFamily="49" charset="-128"/>
              </a:rPr>
              <a:t>世の中には、</a:t>
            </a:r>
            <a:endParaRPr kumimoji="1" lang="en-US" altLang="ja-JP" sz="2000" dirty="0">
              <a:latin typeface="UD Digi Kyokasho N-R" panose="02020400000000000000" pitchFamily="49" charset="-128"/>
              <a:ea typeface="UD Digi Kyokasho N-R" panose="02020400000000000000" pitchFamily="49" charset="-128"/>
            </a:endParaRPr>
          </a:p>
          <a:p>
            <a:pPr algn="ctr"/>
            <a:r>
              <a:rPr kumimoji="1" lang="en-US" altLang="ja-JP" sz="2000" dirty="0">
                <a:latin typeface="UD Digi Kyokasho N-R" panose="02020400000000000000" pitchFamily="49" charset="-128"/>
                <a:ea typeface="UD Digi Kyokasho N-R" panose="02020400000000000000" pitchFamily="49" charset="-128"/>
              </a:rPr>
              <a:t>3</a:t>
            </a:r>
            <a:r>
              <a:rPr kumimoji="1" lang="ja-JP" altLang="en-US" sz="2000">
                <a:latin typeface="UD Digi Kyokasho N-R" panose="02020400000000000000" pitchFamily="49" charset="-128"/>
                <a:ea typeface="UD Digi Kyokasho N-R" panose="02020400000000000000" pitchFamily="49" charset="-128"/>
              </a:rPr>
              <a:t>人以上で書いてる本もあるけど、</a:t>
            </a:r>
            <a:endParaRPr kumimoji="1" lang="en-US" altLang="ja-JP" sz="2000" dirty="0">
              <a:latin typeface="UD Digi Kyokasho N-R" panose="02020400000000000000" pitchFamily="49" charset="-128"/>
              <a:ea typeface="UD Digi Kyokasho N-R" panose="02020400000000000000" pitchFamily="49" charset="-128"/>
            </a:endParaRPr>
          </a:p>
          <a:p>
            <a:pPr algn="ctr"/>
            <a:r>
              <a:rPr lang="ja-JP" altLang="en-US" sz="2000">
                <a:latin typeface="UD Digi Kyokasho N-R" panose="02020400000000000000" pitchFamily="49" charset="-128"/>
                <a:ea typeface="UD Digi Kyokasho N-R" panose="02020400000000000000" pitchFamily="49" charset="-128"/>
              </a:rPr>
              <a:t>どうする？</a:t>
            </a:r>
            <a:endParaRPr kumimoji="1" lang="ja-JP" altLang="en-US" sz="2000">
              <a:latin typeface="UD Digi Kyokasho N-R" panose="02020400000000000000" pitchFamily="49" charset="-128"/>
              <a:ea typeface="UD Digi Kyokasho N-R" panose="02020400000000000000" pitchFamily="49" charset="-128"/>
            </a:endParaRPr>
          </a:p>
        </p:txBody>
      </p:sp>
    </p:spTree>
    <p:extLst>
      <p:ext uri="{BB962C8B-B14F-4D97-AF65-F5344CB8AC3E}">
        <p14:creationId xmlns:p14="http://schemas.microsoft.com/office/powerpoint/2010/main" val="13922835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940306-3D86-E2F1-5EB4-FAA23BCC5B7E}"/>
              </a:ext>
            </a:extLst>
          </p:cNvPr>
          <p:cNvSpPr>
            <a:spLocks noGrp="1"/>
          </p:cNvSpPr>
          <p:nvPr>
            <p:ph type="title"/>
          </p:nvPr>
        </p:nvSpPr>
        <p:spPr/>
        <p:txBody>
          <a:bodyPr/>
          <a:lstStyle/>
          <a:p>
            <a:r>
              <a:rPr lang="en-US" altLang="ja-JP" dirty="0"/>
              <a:t>3.</a:t>
            </a:r>
            <a:r>
              <a:rPr lang="ja-JP" altLang="en-US"/>
              <a:t>表を分ける</a:t>
            </a:r>
            <a:r>
              <a:rPr lang="en-US" altLang="ja-JP" dirty="0"/>
              <a:t>(2) -</a:t>
            </a:r>
            <a:r>
              <a:rPr lang="ja-JP" altLang="en-US"/>
              <a:t>非正規形→第一正規形</a:t>
            </a:r>
            <a:r>
              <a:rPr lang="en-US" altLang="ja-JP" dirty="0"/>
              <a:t>-</a:t>
            </a:r>
            <a:endParaRPr kumimoji="1" lang="ja-JP" altLang="en-US"/>
          </a:p>
        </p:txBody>
      </p:sp>
      <p:sp>
        <p:nvSpPr>
          <p:cNvPr id="4" name="テキスト プレースホルダー 3">
            <a:extLst>
              <a:ext uri="{FF2B5EF4-FFF2-40B4-BE49-F238E27FC236}">
                <a16:creationId xmlns:a16="http://schemas.microsoft.com/office/drawing/2014/main" id="{0D6F0CB1-1D00-DC5F-3B95-8C28FB3F9DF9}"/>
              </a:ext>
            </a:extLst>
          </p:cNvPr>
          <p:cNvSpPr>
            <a:spLocks noGrp="1"/>
          </p:cNvSpPr>
          <p:nvPr>
            <p:ph type="body" sz="quarter" idx="10"/>
          </p:nvPr>
        </p:nvSpPr>
        <p:spPr/>
        <p:txBody>
          <a:bodyPr/>
          <a:lstStyle/>
          <a:p>
            <a:endParaRPr kumimoji="1" lang="ja-JP" altLang="en-US"/>
          </a:p>
        </p:txBody>
      </p:sp>
      <p:pic>
        <p:nvPicPr>
          <p:cNvPr id="10" name="コンテンツ プレースホルダー 9" descr="ジャケットを着た男性">
            <a:extLst>
              <a:ext uri="{FF2B5EF4-FFF2-40B4-BE49-F238E27FC236}">
                <a16:creationId xmlns:a16="http://schemas.microsoft.com/office/drawing/2014/main" id="{383135B3-D5A0-5A1D-C59D-E9BDF18C88BD}"/>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476081" y="779802"/>
            <a:ext cx="1829563" cy="2636724"/>
          </a:xfrm>
        </p:spPr>
      </p:pic>
      <p:pic>
        <p:nvPicPr>
          <p:cNvPr id="12" name="グラフィックス 11" descr="仕事用の服装の男性">
            <a:extLst>
              <a:ext uri="{FF2B5EF4-FFF2-40B4-BE49-F238E27FC236}">
                <a16:creationId xmlns:a16="http://schemas.microsoft.com/office/drawing/2014/main" id="{0C011B60-B3E1-006E-DBA2-196B5E330EB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flipH="1">
            <a:off x="6718661" y="3758415"/>
            <a:ext cx="1949258" cy="2636724"/>
          </a:xfrm>
          <a:prstGeom prst="rect">
            <a:avLst/>
          </a:prstGeom>
        </p:spPr>
      </p:pic>
      <p:sp>
        <p:nvSpPr>
          <p:cNvPr id="15" name="角丸四角形吹き出し 14">
            <a:extLst>
              <a:ext uri="{FF2B5EF4-FFF2-40B4-BE49-F238E27FC236}">
                <a16:creationId xmlns:a16="http://schemas.microsoft.com/office/drawing/2014/main" id="{CD74D2AA-FA33-2C5D-1B85-750686F6D66A}"/>
              </a:ext>
            </a:extLst>
          </p:cNvPr>
          <p:cNvSpPr/>
          <p:nvPr/>
        </p:nvSpPr>
        <p:spPr>
          <a:xfrm>
            <a:off x="2651680" y="1610651"/>
            <a:ext cx="5664425" cy="1488935"/>
          </a:xfrm>
          <a:prstGeom prst="wedgeRoundRectCallout">
            <a:avLst>
              <a:gd name="adj1" fmla="val -55976"/>
              <a:gd name="adj2" fmla="val -29891"/>
              <a:gd name="adj3" fmla="val 16667"/>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2000">
                <a:latin typeface="UD Digi Kyokasho N-R" panose="02020400000000000000" pitchFamily="49" charset="-128"/>
                <a:ea typeface="UD Digi Kyokasho N-R" panose="02020400000000000000" pitchFamily="49" charset="-128"/>
              </a:rPr>
              <a:t>表の「著者」列を、</a:t>
            </a:r>
            <a:r>
              <a:rPr kumimoji="1" lang="en-US" altLang="ja-JP" sz="2000" dirty="0">
                <a:latin typeface="UD Digi Kyokasho N-R" panose="02020400000000000000" pitchFamily="49" charset="-128"/>
                <a:ea typeface="UD Digi Kyokasho N-R" panose="02020400000000000000" pitchFamily="49" charset="-128"/>
              </a:rPr>
              <a:t>100</a:t>
            </a:r>
            <a:r>
              <a:rPr kumimoji="1" lang="ja-JP" altLang="en-US" sz="2000">
                <a:latin typeface="UD Digi Kyokasho N-R" panose="02020400000000000000" pitchFamily="49" charset="-128"/>
                <a:ea typeface="UD Digi Kyokasho N-R" panose="02020400000000000000" pitchFamily="49" charset="-128"/>
              </a:rPr>
              <a:t>列に増やせば</a:t>
            </a:r>
            <a:r>
              <a:rPr lang="ja-JP" altLang="en-US" sz="2000">
                <a:latin typeface="UD Digi Kyokasho N-R" panose="02020400000000000000" pitchFamily="49" charset="-128"/>
                <a:ea typeface="UD Digi Kyokasho N-R" panose="02020400000000000000" pitchFamily="49" charset="-128"/>
              </a:rPr>
              <a:t>、</a:t>
            </a:r>
            <a:endParaRPr lang="en-US" altLang="ja-JP" sz="2000" dirty="0">
              <a:latin typeface="UD Digi Kyokasho N-R" panose="02020400000000000000" pitchFamily="49" charset="-128"/>
              <a:ea typeface="UD Digi Kyokasho N-R" panose="02020400000000000000" pitchFamily="49" charset="-128"/>
            </a:endParaRPr>
          </a:p>
          <a:p>
            <a:pPr algn="ctr"/>
            <a:r>
              <a:rPr kumimoji="1" lang="ja-JP" altLang="en-US" sz="2000">
                <a:latin typeface="UD Digi Kyokasho N-R" panose="02020400000000000000" pitchFamily="49" charset="-128"/>
                <a:ea typeface="UD Digi Kyokasho N-R" panose="02020400000000000000" pitchFamily="49" charset="-128"/>
              </a:rPr>
              <a:t>さすがに足りるでしょ？</a:t>
            </a:r>
          </a:p>
        </p:txBody>
      </p:sp>
      <p:sp>
        <p:nvSpPr>
          <p:cNvPr id="16" name="角丸四角形吹き出し 15">
            <a:extLst>
              <a:ext uri="{FF2B5EF4-FFF2-40B4-BE49-F238E27FC236}">
                <a16:creationId xmlns:a16="http://schemas.microsoft.com/office/drawing/2014/main" id="{86ECFF50-21FD-EB2F-30F1-A8865DB85415}"/>
              </a:ext>
            </a:extLst>
          </p:cNvPr>
          <p:cNvSpPr/>
          <p:nvPr/>
        </p:nvSpPr>
        <p:spPr>
          <a:xfrm>
            <a:off x="767395" y="3452997"/>
            <a:ext cx="5664425" cy="1488935"/>
          </a:xfrm>
          <a:prstGeom prst="wedgeRoundRectCallout">
            <a:avLst>
              <a:gd name="adj1" fmla="val 58383"/>
              <a:gd name="adj2" fmla="val -3937"/>
              <a:gd name="adj3" fmla="val 16667"/>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2000">
                <a:latin typeface="UD Digi Kyokasho N-R" panose="02020400000000000000" pitchFamily="49" charset="-128"/>
                <a:ea typeface="UD Digi Kyokasho N-R" panose="02020400000000000000" pitchFamily="49" charset="-128"/>
              </a:rPr>
              <a:t>持っている本のほとんどは</a:t>
            </a:r>
            <a:r>
              <a:rPr kumimoji="1" lang="en-US" altLang="ja-JP" sz="2000" dirty="0">
                <a:latin typeface="UD Digi Kyokasho N-R" panose="02020400000000000000" pitchFamily="49" charset="-128"/>
                <a:ea typeface="UD Digi Kyokasho N-R" panose="02020400000000000000" pitchFamily="49" charset="-128"/>
              </a:rPr>
              <a:t>1</a:t>
            </a:r>
            <a:r>
              <a:rPr kumimoji="1" lang="ja-JP" altLang="en-US" sz="2000">
                <a:latin typeface="UD Digi Kyokasho N-R" panose="02020400000000000000" pitchFamily="49" charset="-128"/>
                <a:ea typeface="UD Digi Kyokasho N-R" panose="02020400000000000000" pitchFamily="49" charset="-128"/>
              </a:rPr>
              <a:t>人が書いている。</a:t>
            </a:r>
            <a:endParaRPr kumimoji="1" lang="en-US" altLang="ja-JP" sz="2000" dirty="0">
              <a:latin typeface="UD Digi Kyokasho N-R" panose="02020400000000000000" pitchFamily="49" charset="-128"/>
              <a:ea typeface="UD Digi Kyokasho N-R" panose="02020400000000000000" pitchFamily="49" charset="-128"/>
            </a:endParaRPr>
          </a:p>
          <a:p>
            <a:pPr algn="ctr"/>
            <a:r>
              <a:rPr lang="ja-JP" altLang="en-US" sz="2000">
                <a:latin typeface="UD Digi Kyokasho N-R" panose="02020400000000000000" pitchFamily="49" charset="-128"/>
                <a:ea typeface="UD Digi Kyokasho N-R" panose="02020400000000000000" pitchFamily="49" charset="-128"/>
              </a:rPr>
              <a:t>表の中に「</a:t>
            </a:r>
            <a:r>
              <a:rPr lang="en-US" altLang="ja-JP" sz="2000" dirty="0">
                <a:latin typeface="UD Digi Kyokasho N-R" panose="02020400000000000000" pitchFamily="49" charset="-128"/>
                <a:ea typeface="UD Digi Kyokasho N-R" panose="02020400000000000000" pitchFamily="49" charset="-128"/>
              </a:rPr>
              <a:t>99</a:t>
            </a:r>
            <a:r>
              <a:rPr lang="ja-JP" altLang="en-US" sz="2000">
                <a:latin typeface="UD Digi Kyokasho N-R" panose="02020400000000000000" pitchFamily="49" charset="-128"/>
                <a:ea typeface="UD Digi Kyokasho N-R" panose="02020400000000000000" pitchFamily="49" charset="-128"/>
              </a:rPr>
              <a:t>列が空の行」が</a:t>
            </a:r>
            <a:endParaRPr lang="en-US" altLang="ja-JP" sz="2000" dirty="0">
              <a:latin typeface="UD Digi Kyokasho N-R" panose="02020400000000000000" pitchFamily="49" charset="-128"/>
              <a:ea typeface="UD Digi Kyokasho N-R" panose="02020400000000000000" pitchFamily="49" charset="-128"/>
            </a:endParaRPr>
          </a:p>
          <a:p>
            <a:pPr algn="ctr"/>
            <a:r>
              <a:rPr lang="ja-JP" altLang="en-US" sz="2000">
                <a:latin typeface="UD Digi Kyokasho N-R" panose="02020400000000000000" pitchFamily="49" charset="-128"/>
                <a:ea typeface="UD Digi Kyokasho N-R" panose="02020400000000000000" pitchFamily="49" charset="-128"/>
              </a:rPr>
              <a:t>たくさんあるのは、</a:t>
            </a:r>
            <a:r>
              <a:rPr kumimoji="1" lang="ja-JP" altLang="en-US" sz="2000">
                <a:latin typeface="UD Digi Kyokasho N-R" panose="02020400000000000000" pitchFamily="49" charset="-128"/>
                <a:ea typeface="UD Digi Kyokasho N-R" panose="02020400000000000000" pitchFamily="49" charset="-128"/>
              </a:rPr>
              <a:t>もったいない</a:t>
            </a:r>
          </a:p>
        </p:txBody>
      </p:sp>
      <p:graphicFrame>
        <p:nvGraphicFramePr>
          <p:cNvPr id="3" name="表 4">
            <a:extLst>
              <a:ext uri="{FF2B5EF4-FFF2-40B4-BE49-F238E27FC236}">
                <a16:creationId xmlns:a16="http://schemas.microsoft.com/office/drawing/2014/main" id="{ACCD4E53-7A1C-BFD8-CB24-0BB446D08E5F}"/>
              </a:ext>
            </a:extLst>
          </p:cNvPr>
          <p:cNvGraphicFramePr>
            <a:graphicFrameLocks noGrp="1"/>
          </p:cNvGraphicFramePr>
          <p:nvPr>
            <p:extLst>
              <p:ext uri="{D42A27DB-BD31-4B8C-83A1-F6EECF244321}">
                <p14:modId xmlns:p14="http://schemas.microsoft.com/office/powerpoint/2010/main" val="1395902514"/>
              </p:ext>
            </p:extLst>
          </p:nvPr>
        </p:nvGraphicFramePr>
        <p:xfrm>
          <a:off x="767916" y="5179346"/>
          <a:ext cx="5499806" cy="1112520"/>
        </p:xfrm>
        <a:graphic>
          <a:graphicData uri="http://schemas.openxmlformats.org/drawingml/2006/table">
            <a:tbl>
              <a:tblPr firstRow="1" bandRow="1">
                <a:tableStyleId>{5C22544A-7EE6-4342-B048-85BDC9FD1C3A}</a:tableStyleId>
              </a:tblPr>
              <a:tblGrid>
                <a:gridCol w="538642">
                  <a:extLst>
                    <a:ext uri="{9D8B030D-6E8A-4147-A177-3AD203B41FA5}">
                      <a16:colId xmlns:a16="http://schemas.microsoft.com/office/drawing/2014/main" val="2988898632"/>
                    </a:ext>
                  </a:extLst>
                </a:gridCol>
                <a:gridCol w="1301888">
                  <a:extLst>
                    <a:ext uri="{9D8B030D-6E8A-4147-A177-3AD203B41FA5}">
                      <a16:colId xmlns:a16="http://schemas.microsoft.com/office/drawing/2014/main" val="3047481738"/>
                    </a:ext>
                  </a:extLst>
                </a:gridCol>
                <a:gridCol w="1414914">
                  <a:extLst>
                    <a:ext uri="{9D8B030D-6E8A-4147-A177-3AD203B41FA5}">
                      <a16:colId xmlns:a16="http://schemas.microsoft.com/office/drawing/2014/main" val="1338758806"/>
                    </a:ext>
                  </a:extLst>
                </a:gridCol>
                <a:gridCol w="693019">
                  <a:extLst>
                    <a:ext uri="{9D8B030D-6E8A-4147-A177-3AD203B41FA5}">
                      <a16:colId xmlns:a16="http://schemas.microsoft.com/office/drawing/2014/main" val="380869175"/>
                    </a:ext>
                  </a:extLst>
                </a:gridCol>
                <a:gridCol w="712269">
                  <a:extLst>
                    <a:ext uri="{9D8B030D-6E8A-4147-A177-3AD203B41FA5}">
                      <a16:colId xmlns:a16="http://schemas.microsoft.com/office/drawing/2014/main" val="103610811"/>
                    </a:ext>
                  </a:extLst>
                </a:gridCol>
                <a:gridCol w="839074">
                  <a:extLst>
                    <a:ext uri="{9D8B030D-6E8A-4147-A177-3AD203B41FA5}">
                      <a16:colId xmlns:a16="http://schemas.microsoft.com/office/drawing/2014/main" val="2571425100"/>
                    </a:ext>
                  </a:extLst>
                </a:gridCol>
              </a:tblGrid>
              <a:tr h="370840">
                <a:tc>
                  <a:txBody>
                    <a:bodyPr/>
                    <a:lstStyle/>
                    <a:p>
                      <a:r>
                        <a:rPr kumimoji="1" lang="en-US" altLang="ja-JP" sz="1200" dirty="0">
                          <a:latin typeface="UD Digi Kyokasho N-R" panose="02020400000000000000" pitchFamily="49" charset="-128"/>
                          <a:ea typeface="UD Digi Kyokasho N-R" panose="02020400000000000000" pitchFamily="49" charset="-128"/>
                        </a:rPr>
                        <a:t>…</a:t>
                      </a:r>
                      <a:endParaRPr kumimoji="1" lang="ja-JP" altLang="en-US" sz="1200">
                        <a:latin typeface="UD Digi Kyokasho N-R" panose="02020400000000000000" pitchFamily="49" charset="-128"/>
                        <a:ea typeface="UD Digi Kyokasho N-R" panose="02020400000000000000" pitchFamily="49" charset="-128"/>
                      </a:endParaRPr>
                    </a:p>
                  </a:txBody>
                  <a:tcPr anchor="ctr"/>
                </a:tc>
                <a:tc>
                  <a:txBody>
                    <a:bodyPr/>
                    <a:lstStyle/>
                    <a:p>
                      <a:r>
                        <a:rPr kumimoji="1" lang="ja-JP" altLang="en-US" sz="1200">
                          <a:latin typeface="UD Digi Kyokasho N-R" panose="02020400000000000000" pitchFamily="49" charset="-128"/>
                          <a:ea typeface="UD Digi Kyokasho N-R" panose="02020400000000000000" pitchFamily="49" charset="-128"/>
                        </a:rPr>
                        <a:t>著者</a:t>
                      </a:r>
                      <a:r>
                        <a:rPr kumimoji="1" lang="en-US" altLang="ja-JP" sz="1200" dirty="0">
                          <a:latin typeface="UD Digi Kyokasho N-R" panose="02020400000000000000" pitchFamily="49" charset="-128"/>
                          <a:ea typeface="UD Digi Kyokasho N-R" panose="02020400000000000000" pitchFamily="49" charset="-128"/>
                        </a:rPr>
                        <a:t>#1</a:t>
                      </a:r>
                      <a:endParaRPr kumimoji="1" lang="ja-JP" altLang="en-US" sz="1200">
                        <a:latin typeface="UD Digi Kyokasho N-R" panose="02020400000000000000" pitchFamily="49" charset="-128"/>
                        <a:ea typeface="UD Digi Kyokasho N-R" panose="02020400000000000000" pitchFamily="49" charset="-128"/>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UD Digi Kyokasho N-R" panose="02020400000000000000" pitchFamily="49" charset="-128"/>
                          <a:ea typeface="UD Digi Kyokasho N-R" panose="02020400000000000000" pitchFamily="49" charset="-128"/>
                        </a:rPr>
                        <a:t>著者</a:t>
                      </a:r>
                      <a:r>
                        <a:rPr kumimoji="1" lang="en-US" altLang="ja-JP" sz="1200" dirty="0">
                          <a:latin typeface="UD Digi Kyokasho N-R" panose="02020400000000000000" pitchFamily="49" charset="-128"/>
                          <a:ea typeface="UD Digi Kyokasho N-R" panose="02020400000000000000" pitchFamily="49" charset="-128"/>
                        </a:rPr>
                        <a:t>#2</a:t>
                      </a:r>
                      <a:endParaRPr kumimoji="1" lang="ja-JP" altLang="en-US" sz="1200">
                        <a:latin typeface="UD Digi Kyokasho N-R" panose="02020400000000000000" pitchFamily="49" charset="-128"/>
                        <a:ea typeface="UD Digi Kyokasho N-R" panose="02020400000000000000" pitchFamily="49" charset="-128"/>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UD Digi Kyokasho N-R" panose="02020400000000000000" pitchFamily="49" charset="-128"/>
                          <a:ea typeface="UD Digi Kyokasho N-R" panose="02020400000000000000" pitchFamily="49" charset="-128"/>
                        </a:rPr>
                        <a:t>著者</a:t>
                      </a:r>
                      <a:r>
                        <a:rPr kumimoji="1" lang="en-US" altLang="ja-JP" sz="1200" dirty="0">
                          <a:latin typeface="UD Digi Kyokasho N-R" panose="02020400000000000000" pitchFamily="49" charset="-128"/>
                          <a:ea typeface="UD Digi Kyokasho N-R" panose="02020400000000000000" pitchFamily="49" charset="-128"/>
                        </a:rPr>
                        <a:t>#3</a:t>
                      </a:r>
                      <a:endParaRPr kumimoji="1" lang="ja-JP" altLang="en-US" sz="1200">
                        <a:latin typeface="UD Digi Kyokasho N-R" panose="02020400000000000000" pitchFamily="49" charset="-128"/>
                        <a:ea typeface="UD Digi Kyokasho N-R" panose="02020400000000000000" pitchFamily="49" charset="-128"/>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UD Digi Kyokasho N-R" panose="02020400000000000000" pitchFamily="49" charset="-128"/>
                          <a:ea typeface="UD Digi Kyokasho N-R" panose="02020400000000000000" pitchFamily="49" charset="-128"/>
                        </a:rPr>
                        <a:t>著者</a:t>
                      </a:r>
                      <a:r>
                        <a:rPr kumimoji="1" lang="en-US" altLang="ja-JP" sz="1200" dirty="0">
                          <a:latin typeface="UD Digi Kyokasho N-R" panose="02020400000000000000" pitchFamily="49" charset="-128"/>
                          <a:ea typeface="UD Digi Kyokasho N-R" panose="02020400000000000000" pitchFamily="49" charset="-128"/>
                        </a:rPr>
                        <a:t>#4</a:t>
                      </a:r>
                      <a:endParaRPr kumimoji="1" lang="ja-JP" altLang="en-US" sz="1200">
                        <a:latin typeface="UD Digi Kyokasho N-R" panose="02020400000000000000" pitchFamily="49" charset="-128"/>
                        <a:ea typeface="UD Digi Kyokasho N-R" panose="02020400000000000000" pitchFamily="49" charset="-128"/>
                      </a:endParaRPr>
                    </a:p>
                  </a:txBody>
                  <a:tcPr anchor="ctr"/>
                </a:tc>
                <a:tc>
                  <a:txBody>
                    <a:bodyPr/>
                    <a:lstStyle/>
                    <a:p>
                      <a:r>
                        <a:rPr kumimoji="1" lang="en-US" altLang="ja-JP" sz="1200" dirty="0">
                          <a:latin typeface="UD Digi Kyokasho N-R" panose="02020400000000000000" pitchFamily="49" charset="-128"/>
                          <a:ea typeface="UD Digi Kyokasho N-R" panose="02020400000000000000" pitchFamily="49" charset="-128"/>
                        </a:rPr>
                        <a:t>…</a:t>
                      </a:r>
                      <a:endParaRPr kumimoji="1" lang="ja-JP" altLang="en-US" sz="1200">
                        <a:latin typeface="UD Digi Kyokasho N-R" panose="02020400000000000000" pitchFamily="49" charset="-128"/>
                        <a:ea typeface="UD Digi Kyokasho N-R" panose="02020400000000000000" pitchFamily="49" charset="-128"/>
                      </a:endParaRPr>
                    </a:p>
                  </a:txBody>
                  <a:tcPr anchor="ctr"/>
                </a:tc>
                <a:extLst>
                  <a:ext uri="{0D108BD9-81ED-4DB2-BD59-A6C34878D82A}">
                    <a16:rowId xmlns:a16="http://schemas.microsoft.com/office/drawing/2014/main" val="1108880171"/>
                  </a:ext>
                </a:extLst>
              </a:tr>
              <a:tr h="370840">
                <a:tc>
                  <a:txBody>
                    <a:bodyPr/>
                    <a:lstStyle/>
                    <a:p>
                      <a:endParaRPr kumimoji="1" lang="ja-JP" altLang="en-US" sz="1200">
                        <a:latin typeface="UD Digi Kyokasho N-R" panose="02020400000000000000" pitchFamily="49" charset="-128"/>
                        <a:ea typeface="UD Digi Kyokasho N-R" panose="02020400000000000000" pitchFamily="49" charset="-128"/>
                      </a:endParaRPr>
                    </a:p>
                  </a:txBody>
                  <a:tcPr anchor="ctr"/>
                </a:tc>
                <a:tc>
                  <a:txBody>
                    <a:bodyPr/>
                    <a:lstStyle/>
                    <a:p>
                      <a:r>
                        <a:rPr kumimoji="1" lang="ja-JP" altLang="en-US" sz="1200">
                          <a:latin typeface="UD Digi Kyokasho N-R" panose="02020400000000000000" pitchFamily="49" charset="-128"/>
                          <a:ea typeface="UD Digi Kyokasho N-R" panose="02020400000000000000" pitchFamily="49" charset="-128"/>
                        </a:rPr>
                        <a:t>コナン・ドイル</a:t>
                      </a:r>
                    </a:p>
                  </a:txBody>
                  <a:tcPr anchor="ctr"/>
                </a:tc>
                <a:tc>
                  <a:txBody>
                    <a:bodyPr/>
                    <a:lstStyle/>
                    <a:p>
                      <a:r>
                        <a:rPr kumimoji="1" lang="ja-JP" altLang="en-US" sz="1200">
                          <a:latin typeface="UD Digi Kyokasho N-R" panose="02020400000000000000" pitchFamily="49" charset="-128"/>
                          <a:ea typeface="UD Digi Kyokasho N-R" panose="02020400000000000000" pitchFamily="49" charset="-128"/>
                        </a:rPr>
                        <a:t>深町眞理子</a:t>
                      </a:r>
                    </a:p>
                  </a:txBody>
                  <a:tcPr anchor="ctr"/>
                </a:tc>
                <a:tc>
                  <a:txBody>
                    <a:bodyPr/>
                    <a:lstStyle/>
                    <a:p>
                      <a:endParaRPr kumimoji="1" lang="ja-JP" altLang="en-US" sz="1200">
                        <a:latin typeface="UD Digi Kyokasho N-R" panose="02020400000000000000" pitchFamily="49" charset="-128"/>
                        <a:ea typeface="UD Digi Kyokasho N-R" panose="02020400000000000000" pitchFamily="49" charset="-128"/>
                      </a:endParaRPr>
                    </a:p>
                  </a:txBody>
                  <a:tcPr anchor="ctr"/>
                </a:tc>
                <a:tc>
                  <a:txBody>
                    <a:bodyPr/>
                    <a:lstStyle/>
                    <a:p>
                      <a:endParaRPr kumimoji="1" lang="ja-JP" altLang="en-US" sz="1200">
                        <a:latin typeface="UD Digi Kyokasho N-R" panose="02020400000000000000" pitchFamily="49" charset="-128"/>
                        <a:ea typeface="UD Digi Kyokasho N-R" panose="02020400000000000000" pitchFamily="49" charset="-128"/>
                      </a:endParaRPr>
                    </a:p>
                  </a:txBody>
                  <a:tcPr anchor="ctr"/>
                </a:tc>
                <a:tc>
                  <a:txBody>
                    <a:bodyPr/>
                    <a:lstStyle/>
                    <a:p>
                      <a:endParaRPr kumimoji="1" lang="ja-JP" altLang="en-US" sz="1200">
                        <a:latin typeface="UD Digi Kyokasho N-R" panose="02020400000000000000" pitchFamily="49" charset="-128"/>
                        <a:ea typeface="UD Digi Kyokasho N-R" panose="02020400000000000000" pitchFamily="49" charset="-128"/>
                      </a:endParaRPr>
                    </a:p>
                  </a:txBody>
                  <a:tcPr anchor="ctr"/>
                </a:tc>
                <a:extLst>
                  <a:ext uri="{0D108BD9-81ED-4DB2-BD59-A6C34878D82A}">
                    <a16:rowId xmlns:a16="http://schemas.microsoft.com/office/drawing/2014/main" val="158155175"/>
                  </a:ext>
                </a:extLst>
              </a:tr>
              <a:tr h="370840">
                <a:tc>
                  <a:txBody>
                    <a:bodyPr/>
                    <a:lstStyle/>
                    <a:p>
                      <a:endParaRPr kumimoji="1" lang="ja-JP" altLang="en-US" sz="1200">
                        <a:latin typeface="UD Digi Kyokasho N-R" panose="02020400000000000000" pitchFamily="49" charset="-128"/>
                        <a:ea typeface="UD Digi Kyokasho N-R" panose="02020400000000000000" pitchFamily="49" charset="-128"/>
                      </a:endParaRPr>
                    </a:p>
                  </a:txBody>
                  <a:tcPr anchor="ctr"/>
                </a:tc>
                <a:tc>
                  <a:txBody>
                    <a:bodyPr/>
                    <a:lstStyle/>
                    <a:p>
                      <a:r>
                        <a:rPr kumimoji="1" lang="ja-JP" altLang="en-US" sz="1200">
                          <a:latin typeface="UD Digi Kyokasho N-R" panose="02020400000000000000" pitchFamily="49" charset="-128"/>
                          <a:ea typeface="UD Digi Kyokasho N-R" panose="02020400000000000000" pitchFamily="49" charset="-128"/>
                        </a:rPr>
                        <a:t>結城浩</a:t>
                      </a:r>
                    </a:p>
                  </a:txBody>
                  <a:tcPr anchor="ctr"/>
                </a:tc>
                <a:tc>
                  <a:txBody>
                    <a:bodyPr/>
                    <a:lstStyle/>
                    <a:p>
                      <a:endParaRPr kumimoji="1" lang="ja-JP" altLang="en-US" sz="1200">
                        <a:latin typeface="UD Digi Kyokasho N-R" panose="02020400000000000000" pitchFamily="49" charset="-128"/>
                        <a:ea typeface="UD Digi Kyokasho N-R" panose="02020400000000000000" pitchFamily="49" charset="-128"/>
                      </a:endParaRPr>
                    </a:p>
                  </a:txBody>
                  <a:tcPr anchor="ctr"/>
                </a:tc>
                <a:tc>
                  <a:txBody>
                    <a:bodyPr/>
                    <a:lstStyle/>
                    <a:p>
                      <a:endParaRPr kumimoji="1" lang="ja-JP" altLang="en-US" sz="1200">
                        <a:latin typeface="UD Digi Kyokasho N-R" panose="02020400000000000000" pitchFamily="49" charset="-128"/>
                        <a:ea typeface="UD Digi Kyokasho N-R" panose="02020400000000000000" pitchFamily="49" charset="-128"/>
                      </a:endParaRPr>
                    </a:p>
                  </a:txBody>
                  <a:tcPr anchor="ctr"/>
                </a:tc>
                <a:tc>
                  <a:txBody>
                    <a:bodyPr/>
                    <a:lstStyle/>
                    <a:p>
                      <a:endParaRPr kumimoji="1" lang="ja-JP" altLang="en-US" sz="1200">
                        <a:latin typeface="UD Digi Kyokasho N-R" panose="02020400000000000000" pitchFamily="49" charset="-128"/>
                        <a:ea typeface="UD Digi Kyokasho N-R" panose="02020400000000000000" pitchFamily="49" charset="-128"/>
                      </a:endParaRPr>
                    </a:p>
                  </a:txBody>
                  <a:tcPr anchor="ctr"/>
                </a:tc>
                <a:tc>
                  <a:txBody>
                    <a:bodyPr/>
                    <a:lstStyle/>
                    <a:p>
                      <a:endParaRPr kumimoji="1" lang="ja-JP" altLang="en-US" sz="1200">
                        <a:latin typeface="UD Digi Kyokasho N-R" panose="02020400000000000000" pitchFamily="49" charset="-128"/>
                        <a:ea typeface="UD Digi Kyokasho N-R" panose="02020400000000000000" pitchFamily="49" charset="-128"/>
                      </a:endParaRPr>
                    </a:p>
                  </a:txBody>
                  <a:tcPr anchor="ctr"/>
                </a:tc>
                <a:extLst>
                  <a:ext uri="{0D108BD9-81ED-4DB2-BD59-A6C34878D82A}">
                    <a16:rowId xmlns:a16="http://schemas.microsoft.com/office/drawing/2014/main" val="3570377835"/>
                  </a:ext>
                </a:extLst>
              </a:tr>
            </a:tbl>
          </a:graphicData>
        </a:graphic>
      </p:graphicFrame>
    </p:spTree>
    <p:extLst>
      <p:ext uri="{BB962C8B-B14F-4D97-AF65-F5344CB8AC3E}">
        <p14:creationId xmlns:p14="http://schemas.microsoft.com/office/powerpoint/2010/main" val="30551128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7F44D7-7A03-CF20-BAB2-8213351657FC}"/>
              </a:ext>
            </a:extLst>
          </p:cNvPr>
          <p:cNvSpPr>
            <a:spLocks noGrp="1"/>
          </p:cNvSpPr>
          <p:nvPr>
            <p:ph type="title"/>
          </p:nvPr>
        </p:nvSpPr>
        <p:spPr/>
        <p:txBody>
          <a:bodyPr/>
          <a:lstStyle/>
          <a:p>
            <a:r>
              <a:rPr lang="en-US" altLang="ja-JP" dirty="0"/>
              <a:t>3.</a:t>
            </a:r>
            <a:r>
              <a:rPr lang="ja-JP" altLang="en-US"/>
              <a:t>表を分ける</a:t>
            </a:r>
            <a:r>
              <a:rPr lang="en-US" altLang="ja-JP" dirty="0"/>
              <a:t>(3) -</a:t>
            </a:r>
            <a:r>
              <a:rPr lang="ja-JP" altLang="en-US"/>
              <a:t>非正規形→第一正規形</a:t>
            </a:r>
            <a:r>
              <a:rPr lang="en-US" altLang="ja-JP" dirty="0"/>
              <a:t>-</a:t>
            </a:r>
            <a:endParaRPr kumimoji="1" lang="ja-JP" altLang="en-US"/>
          </a:p>
        </p:txBody>
      </p:sp>
      <p:sp>
        <p:nvSpPr>
          <p:cNvPr id="3" name="コンテンツ プレースホルダー 2">
            <a:extLst>
              <a:ext uri="{FF2B5EF4-FFF2-40B4-BE49-F238E27FC236}">
                <a16:creationId xmlns:a16="http://schemas.microsoft.com/office/drawing/2014/main" id="{0058C056-E792-E33D-10CC-FFC71C5928BD}"/>
              </a:ext>
            </a:extLst>
          </p:cNvPr>
          <p:cNvSpPr>
            <a:spLocks noGrp="1"/>
          </p:cNvSpPr>
          <p:nvPr>
            <p:ph idx="1"/>
          </p:nvPr>
        </p:nvSpPr>
        <p:spPr/>
        <p:txBody>
          <a:bodyPr/>
          <a:lstStyle/>
          <a:p>
            <a:r>
              <a:rPr lang="ja-JP" altLang="en-US"/>
              <a:t>表を分けて、関連付ける</a:t>
            </a:r>
            <a:endParaRPr lang="en-US" altLang="ja-JP" dirty="0"/>
          </a:p>
          <a:p>
            <a:pPr lvl="1"/>
            <a:r>
              <a:rPr kumimoji="1" lang="ja-JP" altLang="en-US"/>
              <a:t>蔵書表　</a:t>
            </a:r>
            <a:endParaRPr kumimoji="1" lang="en-US" altLang="ja-JP" dirty="0"/>
          </a:p>
          <a:p>
            <a:endParaRPr lang="en-US" altLang="ja-JP" dirty="0"/>
          </a:p>
          <a:p>
            <a:endParaRPr kumimoji="1" lang="en-US" altLang="ja-JP" dirty="0"/>
          </a:p>
          <a:p>
            <a:pPr lvl="2"/>
            <a:endParaRPr kumimoji="1" lang="en-US" altLang="ja-JP" dirty="0"/>
          </a:p>
          <a:p>
            <a:pPr lvl="1"/>
            <a:r>
              <a:rPr lang="ja-JP" altLang="en-US"/>
              <a:t>蔵書・著者表</a:t>
            </a:r>
            <a:endParaRPr kumimoji="1" lang="ja-JP" altLang="en-US"/>
          </a:p>
        </p:txBody>
      </p:sp>
      <p:sp>
        <p:nvSpPr>
          <p:cNvPr id="4" name="テキスト プレースホルダー 3">
            <a:extLst>
              <a:ext uri="{FF2B5EF4-FFF2-40B4-BE49-F238E27FC236}">
                <a16:creationId xmlns:a16="http://schemas.microsoft.com/office/drawing/2014/main" id="{3E18010D-4B58-B736-308B-0C987A9FD8BA}"/>
              </a:ext>
            </a:extLst>
          </p:cNvPr>
          <p:cNvSpPr>
            <a:spLocks noGrp="1"/>
          </p:cNvSpPr>
          <p:nvPr>
            <p:ph type="body" sz="quarter" idx="10"/>
          </p:nvPr>
        </p:nvSpPr>
        <p:spPr/>
        <p:txBody>
          <a:bodyPr/>
          <a:lstStyle/>
          <a:p>
            <a:endParaRPr kumimoji="1" lang="ja-JP" altLang="en-US"/>
          </a:p>
        </p:txBody>
      </p:sp>
      <p:graphicFrame>
        <p:nvGraphicFramePr>
          <p:cNvPr id="5" name="表 6">
            <a:extLst>
              <a:ext uri="{FF2B5EF4-FFF2-40B4-BE49-F238E27FC236}">
                <a16:creationId xmlns:a16="http://schemas.microsoft.com/office/drawing/2014/main" id="{6F8BAED4-60CC-7601-7190-20DC6A3CF48B}"/>
              </a:ext>
            </a:extLst>
          </p:cNvPr>
          <p:cNvGraphicFramePr>
            <a:graphicFrameLocks/>
          </p:cNvGraphicFramePr>
          <p:nvPr>
            <p:extLst>
              <p:ext uri="{D42A27DB-BD31-4B8C-83A1-F6EECF244321}">
                <p14:modId xmlns:p14="http://schemas.microsoft.com/office/powerpoint/2010/main" val="4276704664"/>
              </p:ext>
            </p:extLst>
          </p:nvPr>
        </p:nvGraphicFramePr>
        <p:xfrm>
          <a:off x="1385962" y="1803262"/>
          <a:ext cx="7215872" cy="1582420"/>
        </p:xfrm>
        <a:graphic>
          <a:graphicData uri="http://schemas.openxmlformats.org/drawingml/2006/table">
            <a:tbl>
              <a:tblPr firstRow="1" bandRow="1">
                <a:tableStyleId>{7DF18680-E054-41AD-8BC1-D1AEF772440D}</a:tableStyleId>
              </a:tblPr>
              <a:tblGrid>
                <a:gridCol w="1123388">
                  <a:extLst>
                    <a:ext uri="{9D8B030D-6E8A-4147-A177-3AD203B41FA5}">
                      <a16:colId xmlns:a16="http://schemas.microsoft.com/office/drawing/2014/main" val="2508895046"/>
                    </a:ext>
                  </a:extLst>
                </a:gridCol>
                <a:gridCol w="3550166">
                  <a:extLst>
                    <a:ext uri="{9D8B030D-6E8A-4147-A177-3AD203B41FA5}">
                      <a16:colId xmlns:a16="http://schemas.microsoft.com/office/drawing/2014/main" val="578448105"/>
                    </a:ext>
                  </a:extLst>
                </a:gridCol>
                <a:gridCol w="644980">
                  <a:extLst>
                    <a:ext uri="{9D8B030D-6E8A-4147-A177-3AD203B41FA5}">
                      <a16:colId xmlns:a16="http://schemas.microsoft.com/office/drawing/2014/main" val="1699705971"/>
                    </a:ext>
                  </a:extLst>
                </a:gridCol>
                <a:gridCol w="1897338">
                  <a:extLst>
                    <a:ext uri="{9D8B030D-6E8A-4147-A177-3AD203B41FA5}">
                      <a16:colId xmlns:a16="http://schemas.microsoft.com/office/drawing/2014/main" val="1112253670"/>
                    </a:ext>
                  </a:extLst>
                </a:gridCol>
              </a:tblGrid>
              <a:tr h="370840">
                <a:tc>
                  <a:txBody>
                    <a:bodyPr/>
                    <a:lstStyle/>
                    <a:p>
                      <a:r>
                        <a:rPr kumimoji="1" lang="ja-JP" altLang="en-US" sz="1600">
                          <a:latin typeface="UD Digi Kyokasho N-R" panose="02020400000000000000" pitchFamily="49" charset="-128"/>
                          <a:ea typeface="UD Digi Kyokasho N-R" panose="02020400000000000000" pitchFamily="49" charset="-128"/>
                        </a:rPr>
                        <a:t>蔵書番号</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本のタイトル</a:t>
                      </a:r>
                    </a:p>
                  </a:txBody>
                  <a:tcPr/>
                </a:tc>
                <a:tc>
                  <a:txBody>
                    <a:bodyPr/>
                    <a:lstStyle/>
                    <a:p>
                      <a:r>
                        <a:rPr kumimoji="1" lang="en-US" altLang="ja-JP" sz="1600" dirty="0">
                          <a:latin typeface="UD Digi Kyokasho N-R" panose="02020400000000000000" pitchFamily="49" charset="-128"/>
                          <a:ea typeface="UD Digi Kyokasho N-R" panose="02020400000000000000" pitchFamily="49" charset="-128"/>
                        </a:rPr>
                        <a:t>ISBN</a:t>
                      </a:r>
                      <a:endParaRPr kumimoji="1" lang="ja-JP" altLang="en-US" sz="1600">
                        <a:latin typeface="UD Digi Kyokasho N-R" panose="02020400000000000000" pitchFamily="49" charset="-128"/>
                        <a:ea typeface="UD Digi Kyokasho N-R" panose="02020400000000000000" pitchFamily="49" charset="-128"/>
                      </a:endParaRP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本について</a:t>
                      </a:r>
                    </a:p>
                  </a:txBody>
                  <a:tcPr/>
                </a:tc>
                <a:extLst>
                  <a:ext uri="{0D108BD9-81ED-4DB2-BD59-A6C34878D82A}">
                    <a16:rowId xmlns:a16="http://schemas.microsoft.com/office/drawing/2014/main" val="4223171761"/>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3</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ja-JP" altLang="en-US" sz="1400">
                          <a:effectLst/>
                          <a:latin typeface="UD Digi Kyokasho N-R" panose="02020400000000000000" pitchFamily="49" charset="-128"/>
                          <a:ea typeface="UD Digi Kyokasho N-R" panose="02020400000000000000" pitchFamily="49" charset="-128"/>
                        </a:rPr>
                        <a:t>数学ガールの秘密ノート 丸い三角関数</a:t>
                      </a:r>
                    </a:p>
                  </a:txBody>
                  <a:tcPr marL="28575" marR="28575" marT="19050" marB="19050"/>
                </a:tc>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ja-JP" altLang="en-US" sz="1400">
                          <a:effectLst/>
                          <a:latin typeface="UD Digi Kyokasho N-R" panose="02020400000000000000" pitchFamily="49" charset="-128"/>
                          <a:ea typeface="UD Digi Kyokasho N-R" panose="02020400000000000000" pitchFamily="49" charset="-128"/>
                        </a:rPr>
                        <a:t>三角関数の勉強になった</a:t>
                      </a:r>
                    </a:p>
                  </a:txBody>
                  <a:tcPr marL="28575" marR="28575" marT="19050" marB="19050"/>
                </a:tc>
                <a:extLst>
                  <a:ext uri="{0D108BD9-81ED-4DB2-BD59-A6C34878D82A}">
                    <a16:rowId xmlns:a16="http://schemas.microsoft.com/office/drawing/2014/main" val="2718523305"/>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4</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数学ガールの秘密ノート 図形の証明</a:t>
                      </a:r>
                    </a:p>
                  </a:txBody>
                  <a:tcPr marL="28575" marR="28575" marT="19050" marB="19050"/>
                </a:tc>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登場人物の「分からなさ」が分かる気がする</a:t>
                      </a:r>
                    </a:p>
                  </a:txBody>
                  <a:tcPr marL="28575" marR="28575" marT="19050" marB="19050"/>
                </a:tc>
                <a:extLst>
                  <a:ext uri="{0D108BD9-81ED-4DB2-BD59-A6C34878D82A}">
                    <a16:rowId xmlns:a16="http://schemas.microsoft.com/office/drawing/2014/main" val="3237617041"/>
                  </a:ext>
                </a:extLst>
              </a:tr>
              <a:tr h="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5</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ご冗談でしょう、ファインマンさん（上）</a:t>
                      </a:r>
                    </a:p>
                  </a:txBody>
                  <a:tcPr marL="28575" marR="28575" marT="19050" marB="19050"/>
                </a:tc>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extLst>
                  <a:ext uri="{0D108BD9-81ED-4DB2-BD59-A6C34878D82A}">
                    <a16:rowId xmlns:a16="http://schemas.microsoft.com/office/drawing/2014/main" val="2014056089"/>
                  </a:ext>
                </a:extLst>
              </a:tr>
            </a:tbl>
          </a:graphicData>
        </a:graphic>
      </p:graphicFrame>
      <p:graphicFrame>
        <p:nvGraphicFramePr>
          <p:cNvPr id="6" name="表 6">
            <a:extLst>
              <a:ext uri="{FF2B5EF4-FFF2-40B4-BE49-F238E27FC236}">
                <a16:creationId xmlns:a16="http://schemas.microsoft.com/office/drawing/2014/main" id="{F3A5F6A2-4F65-9596-8701-2E2711D224D4}"/>
              </a:ext>
            </a:extLst>
          </p:cNvPr>
          <p:cNvGraphicFramePr>
            <a:graphicFrameLocks/>
          </p:cNvGraphicFramePr>
          <p:nvPr>
            <p:extLst>
              <p:ext uri="{D42A27DB-BD31-4B8C-83A1-F6EECF244321}">
                <p14:modId xmlns:p14="http://schemas.microsoft.com/office/powerpoint/2010/main" val="3350110293"/>
              </p:ext>
            </p:extLst>
          </p:nvPr>
        </p:nvGraphicFramePr>
        <p:xfrm>
          <a:off x="1385963" y="4200824"/>
          <a:ext cx="3833400" cy="1854200"/>
        </p:xfrm>
        <a:graphic>
          <a:graphicData uri="http://schemas.openxmlformats.org/drawingml/2006/table">
            <a:tbl>
              <a:tblPr firstRow="1" bandRow="1">
                <a:tableStyleId>{93296810-A885-4BE3-A3E7-6D5BEEA58F35}</a:tableStyleId>
              </a:tblPr>
              <a:tblGrid>
                <a:gridCol w="1090200">
                  <a:extLst>
                    <a:ext uri="{9D8B030D-6E8A-4147-A177-3AD203B41FA5}">
                      <a16:colId xmlns:a16="http://schemas.microsoft.com/office/drawing/2014/main" val="2508895046"/>
                    </a:ext>
                  </a:extLst>
                </a:gridCol>
                <a:gridCol w="1133794">
                  <a:extLst>
                    <a:ext uri="{9D8B030D-6E8A-4147-A177-3AD203B41FA5}">
                      <a16:colId xmlns:a16="http://schemas.microsoft.com/office/drawing/2014/main" val="578448105"/>
                    </a:ext>
                  </a:extLst>
                </a:gridCol>
                <a:gridCol w="1609406">
                  <a:extLst>
                    <a:ext uri="{9D8B030D-6E8A-4147-A177-3AD203B41FA5}">
                      <a16:colId xmlns:a16="http://schemas.microsoft.com/office/drawing/2014/main" val="511343265"/>
                    </a:ext>
                  </a:extLst>
                </a:gridCol>
              </a:tblGrid>
              <a:tr h="370840">
                <a:tc>
                  <a:txBody>
                    <a:bodyPr/>
                    <a:lstStyle/>
                    <a:p>
                      <a:r>
                        <a:rPr kumimoji="1" lang="ja-JP" altLang="en-US" sz="1600">
                          <a:latin typeface="UD Digi Kyokasho N-R" panose="02020400000000000000" pitchFamily="49" charset="-128"/>
                          <a:ea typeface="UD Digi Kyokasho N-R" panose="02020400000000000000" pitchFamily="49" charset="-128"/>
                        </a:rPr>
                        <a:t>蔵書番号</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著者について</a:t>
                      </a:r>
                    </a:p>
                  </a:txBody>
                  <a:tcPr/>
                </a:tc>
                <a:extLst>
                  <a:ext uri="{0D108BD9-81ED-4DB2-BD59-A6C34878D82A}">
                    <a16:rowId xmlns:a16="http://schemas.microsoft.com/office/drawing/2014/main" val="4223171761"/>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3</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ja-JP" altLang="en-US" sz="1400">
                          <a:effectLst/>
                          <a:latin typeface="UD Digi Kyokasho N-R" panose="02020400000000000000" pitchFamily="49" charset="-128"/>
                          <a:ea typeface="UD Digi Kyokasho N-R" panose="02020400000000000000" pitchFamily="49" charset="-128"/>
                        </a:rPr>
                        <a:t>結城浩</a:t>
                      </a:r>
                    </a:p>
                  </a:txBody>
                  <a:tcPr marL="28575" marR="28575" marT="19050" marB="19050"/>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1795064928"/>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4</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結城浩</a:t>
                      </a:r>
                    </a:p>
                  </a:txBody>
                  <a:tcPr marL="28575" marR="28575" marT="19050" marB="19050"/>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3237617041"/>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5</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ファインマン</a:t>
                      </a:r>
                    </a:p>
                  </a:txBody>
                  <a:tcPr marL="28575" marR="28575" marT="19050" marB="19050"/>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1338604452"/>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5</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大貫昌子 </a:t>
                      </a:r>
                    </a:p>
                  </a:txBody>
                  <a:tcPr marL="28575" marR="28575" marT="19050" marB="19050"/>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1185574654"/>
                  </a:ext>
                </a:extLst>
              </a:tr>
            </a:tbl>
          </a:graphicData>
        </a:graphic>
      </p:graphicFrame>
      <p:sp>
        <p:nvSpPr>
          <p:cNvPr id="8" name="ストライプ矢印 7">
            <a:extLst>
              <a:ext uri="{FF2B5EF4-FFF2-40B4-BE49-F238E27FC236}">
                <a16:creationId xmlns:a16="http://schemas.microsoft.com/office/drawing/2014/main" id="{F9CB41FF-A2C4-1035-767D-508CB3907E5D}"/>
              </a:ext>
            </a:extLst>
          </p:cNvPr>
          <p:cNvSpPr/>
          <p:nvPr/>
        </p:nvSpPr>
        <p:spPr>
          <a:xfrm rot="-5400000">
            <a:off x="1730622" y="6091035"/>
            <a:ext cx="320899" cy="422788"/>
          </a:xfrm>
          <a:prstGeom prst="stripedRightArrow">
            <a:avLst/>
          </a:prstGeom>
          <a:solidFill>
            <a:srgbClr val="FFC000"/>
          </a:solidFill>
          <a:ln w="9525"/>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F30021D4-44A6-E8DE-AB1C-BE9FEF675422}"/>
              </a:ext>
            </a:extLst>
          </p:cNvPr>
          <p:cNvSpPr txBox="1"/>
          <p:nvPr/>
        </p:nvSpPr>
        <p:spPr>
          <a:xfrm>
            <a:off x="2076521" y="6167962"/>
            <a:ext cx="6640242" cy="369332"/>
          </a:xfrm>
          <a:prstGeom prst="rect">
            <a:avLst/>
          </a:prstGeom>
          <a:noFill/>
        </p:spPr>
        <p:txBody>
          <a:bodyPr wrap="square" rtlCol="0">
            <a:spAutoFit/>
          </a:bodyPr>
          <a:lstStyle/>
          <a:p>
            <a:r>
              <a:rPr lang="ja-JP" altLang="en-US">
                <a:latin typeface="UD Digi Kyokasho N-R" panose="02020400000000000000" pitchFamily="49" charset="-128"/>
                <a:ea typeface="UD Digi Kyokasho N-R" panose="02020400000000000000" pitchFamily="49" charset="-128"/>
              </a:rPr>
              <a:t>蔵書番号を使って蔵書・著者表を調べると、本の著者が分かる</a:t>
            </a:r>
            <a:endParaRPr kumimoji="1" lang="ja-JP" altLang="en-US">
              <a:latin typeface="UD Digi Kyokasho N-R" panose="02020400000000000000" pitchFamily="49" charset="-128"/>
              <a:ea typeface="UD Digi Kyokasho N-R" panose="02020400000000000000" pitchFamily="49" charset="-128"/>
            </a:endParaRPr>
          </a:p>
        </p:txBody>
      </p:sp>
      <p:pic>
        <p:nvPicPr>
          <p:cNvPr id="7" name="グラフィックス 6" descr="仕事用の服装の男性">
            <a:extLst>
              <a:ext uri="{FF2B5EF4-FFF2-40B4-BE49-F238E27FC236}">
                <a16:creationId xmlns:a16="http://schemas.microsoft.com/office/drawing/2014/main" id="{A88C505B-301A-4954-5010-446CF7F2A3A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H="1">
            <a:off x="7452320" y="4088467"/>
            <a:ext cx="1370760" cy="1854201"/>
          </a:xfrm>
          <a:prstGeom prst="rect">
            <a:avLst/>
          </a:prstGeom>
        </p:spPr>
      </p:pic>
      <p:sp>
        <p:nvSpPr>
          <p:cNvPr id="10" name="角丸四角形吹き出し 9">
            <a:extLst>
              <a:ext uri="{FF2B5EF4-FFF2-40B4-BE49-F238E27FC236}">
                <a16:creationId xmlns:a16="http://schemas.microsoft.com/office/drawing/2014/main" id="{7CB48783-3A4E-FA46-D7E1-A6628E09CFB3}"/>
              </a:ext>
            </a:extLst>
          </p:cNvPr>
          <p:cNvSpPr/>
          <p:nvPr/>
        </p:nvSpPr>
        <p:spPr>
          <a:xfrm>
            <a:off x="5321445" y="3742291"/>
            <a:ext cx="2436592" cy="1273276"/>
          </a:xfrm>
          <a:prstGeom prst="wedgeRoundRectCallout">
            <a:avLst>
              <a:gd name="adj1" fmla="val 54872"/>
              <a:gd name="adj2" fmla="val 22965"/>
              <a:gd name="adj3" fmla="val 16667"/>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2000">
                <a:latin typeface="UD Digi Kyokasho N-R" panose="02020400000000000000" pitchFamily="49" charset="-128"/>
                <a:ea typeface="UD Digi Kyokasho N-R" panose="02020400000000000000" pitchFamily="49" charset="-128"/>
              </a:rPr>
              <a:t>これなら、</a:t>
            </a:r>
            <a:endParaRPr kumimoji="1" lang="en-US" altLang="ja-JP" sz="2000" dirty="0">
              <a:latin typeface="UD Digi Kyokasho N-R" panose="02020400000000000000" pitchFamily="49" charset="-128"/>
              <a:ea typeface="UD Digi Kyokasho N-R" panose="02020400000000000000" pitchFamily="49" charset="-128"/>
            </a:endParaRPr>
          </a:p>
          <a:p>
            <a:pPr algn="ctr"/>
            <a:r>
              <a:rPr kumimoji="1" lang="ja-JP" altLang="en-US" sz="2000">
                <a:latin typeface="UD Digi Kyokasho N-R" panose="02020400000000000000" pitchFamily="49" charset="-128"/>
                <a:ea typeface="UD Digi Kyokasho N-R" panose="02020400000000000000" pitchFamily="49" charset="-128"/>
              </a:rPr>
              <a:t>著者が何人いても</a:t>
            </a:r>
            <a:endParaRPr kumimoji="1" lang="en-US" altLang="ja-JP" sz="2000" dirty="0">
              <a:latin typeface="UD Digi Kyokasho N-R" panose="02020400000000000000" pitchFamily="49" charset="-128"/>
              <a:ea typeface="UD Digi Kyokasho N-R" panose="02020400000000000000" pitchFamily="49" charset="-128"/>
            </a:endParaRPr>
          </a:p>
          <a:p>
            <a:pPr algn="ctr"/>
            <a:r>
              <a:rPr kumimoji="1" lang="ja-JP" altLang="en-US" sz="2000">
                <a:latin typeface="UD Digi Kyokasho N-R" panose="02020400000000000000" pitchFamily="49" charset="-128"/>
                <a:ea typeface="UD Digi Kyokasho N-R" panose="02020400000000000000" pitchFamily="49" charset="-128"/>
              </a:rPr>
              <a:t>大丈夫</a:t>
            </a:r>
          </a:p>
        </p:txBody>
      </p:sp>
    </p:spTree>
    <p:extLst>
      <p:ext uri="{BB962C8B-B14F-4D97-AF65-F5344CB8AC3E}">
        <p14:creationId xmlns:p14="http://schemas.microsoft.com/office/powerpoint/2010/main" val="29729357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B51D87A-20E9-0A85-2A0F-38162738238F}"/>
              </a:ext>
            </a:extLst>
          </p:cNvPr>
          <p:cNvSpPr>
            <a:spLocks noGrp="1"/>
          </p:cNvSpPr>
          <p:nvPr>
            <p:ph type="title"/>
          </p:nvPr>
        </p:nvSpPr>
        <p:spPr/>
        <p:txBody>
          <a:bodyPr/>
          <a:lstStyle/>
          <a:p>
            <a:r>
              <a:rPr lang="en-US" altLang="ja-JP" dirty="0"/>
              <a:t>3.</a:t>
            </a:r>
            <a:r>
              <a:rPr lang="ja-JP" altLang="en-US"/>
              <a:t>表を分ける</a:t>
            </a:r>
            <a:r>
              <a:rPr lang="en-US" altLang="ja-JP" dirty="0"/>
              <a:t>(4) -</a:t>
            </a:r>
            <a:r>
              <a:rPr lang="ja-JP" altLang="en-US"/>
              <a:t>非正規形→第一正規形</a:t>
            </a:r>
            <a:r>
              <a:rPr lang="en-US" altLang="ja-JP" dirty="0"/>
              <a:t>-</a:t>
            </a:r>
            <a:endParaRPr kumimoji="1" lang="ja-JP" altLang="en-US"/>
          </a:p>
        </p:txBody>
      </p:sp>
      <p:sp>
        <p:nvSpPr>
          <p:cNvPr id="3" name="コンテンツ プレースホルダー 2">
            <a:extLst>
              <a:ext uri="{FF2B5EF4-FFF2-40B4-BE49-F238E27FC236}">
                <a16:creationId xmlns:a16="http://schemas.microsoft.com/office/drawing/2014/main" id="{D858E83F-9857-32A3-DA35-40DF6BB7DAB7}"/>
              </a:ext>
            </a:extLst>
          </p:cNvPr>
          <p:cNvSpPr>
            <a:spLocks noGrp="1"/>
          </p:cNvSpPr>
          <p:nvPr>
            <p:ph idx="1"/>
          </p:nvPr>
        </p:nvSpPr>
        <p:spPr/>
        <p:txBody>
          <a:bodyPr/>
          <a:lstStyle/>
          <a:p>
            <a:r>
              <a:rPr kumimoji="1" lang="ja-JP" altLang="en-US"/>
              <a:t>表を分けた結果、</a:t>
            </a:r>
            <a:r>
              <a:rPr kumimoji="1" lang="en-US" altLang="ja-JP" dirty="0"/>
              <a:t>1</a:t>
            </a:r>
            <a:r>
              <a:rPr kumimoji="1" lang="ja-JP" altLang="en-US"/>
              <a:t>つの列に１つの値になった</a:t>
            </a:r>
          </a:p>
        </p:txBody>
      </p:sp>
      <p:sp>
        <p:nvSpPr>
          <p:cNvPr id="4" name="テキスト プレースホルダー 3">
            <a:extLst>
              <a:ext uri="{FF2B5EF4-FFF2-40B4-BE49-F238E27FC236}">
                <a16:creationId xmlns:a16="http://schemas.microsoft.com/office/drawing/2014/main" id="{589E5E7B-E7B0-9C31-6331-0303086558BE}"/>
              </a:ext>
            </a:extLst>
          </p:cNvPr>
          <p:cNvSpPr>
            <a:spLocks noGrp="1"/>
          </p:cNvSpPr>
          <p:nvPr>
            <p:ph type="body" sz="quarter" idx="10"/>
          </p:nvPr>
        </p:nvSpPr>
        <p:spPr/>
        <p:txBody>
          <a:bodyPr/>
          <a:lstStyle/>
          <a:p>
            <a:endParaRPr kumimoji="1" lang="ja-JP" altLang="en-US"/>
          </a:p>
        </p:txBody>
      </p:sp>
      <p:graphicFrame>
        <p:nvGraphicFramePr>
          <p:cNvPr id="8" name="表 6">
            <a:extLst>
              <a:ext uri="{FF2B5EF4-FFF2-40B4-BE49-F238E27FC236}">
                <a16:creationId xmlns:a16="http://schemas.microsoft.com/office/drawing/2014/main" id="{3B804A5F-AB15-E6D6-1545-F9612EC883E3}"/>
              </a:ext>
            </a:extLst>
          </p:cNvPr>
          <p:cNvGraphicFramePr>
            <a:graphicFrameLocks/>
          </p:cNvGraphicFramePr>
          <p:nvPr>
            <p:extLst>
              <p:ext uri="{D42A27DB-BD31-4B8C-83A1-F6EECF244321}">
                <p14:modId xmlns:p14="http://schemas.microsoft.com/office/powerpoint/2010/main" val="904954922"/>
              </p:ext>
            </p:extLst>
          </p:nvPr>
        </p:nvGraphicFramePr>
        <p:xfrm>
          <a:off x="3671815" y="3701685"/>
          <a:ext cx="5238185" cy="2743200"/>
        </p:xfrm>
        <a:graphic>
          <a:graphicData uri="http://schemas.openxmlformats.org/drawingml/2006/table">
            <a:tbl>
              <a:tblPr firstRow="1" bandRow="1">
                <a:tableStyleId>{93296810-A885-4BE3-A3E7-6D5BEEA58F35}</a:tableStyleId>
              </a:tblPr>
              <a:tblGrid>
                <a:gridCol w="1047031">
                  <a:extLst>
                    <a:ext uri="{9D8B030D-6E8A-4147-A177-3AD203B41FA5}">
                      <a16:colId xmlns:a16="http://schemas.microsoft.com/office/drawing/2014/main" val="2508895046"/>
                    </a:ext>
                  </a:extLst>
                </a:gridCol>
                <a:gridCol w="2399071">
                  <a:extLst>
                    <a:ext uri="{9D8B030D-6E8A-4147-A177-3AD203B41FA5}">
                      <a16:colId xmlns:a16="http://schemas.microsoft.com/office/drawing/2014/main" val="578448105"/>
                    </a:ext>
                  </a:extLst>
                </a:gridCol>
                <a:gridCol w="1792083">
                  <a:extLst>
                    <a:ext uri="{9D8B030D-6E8A-4147-A177-3AD203B41FA5}">
                      <a16:colId xmlns:a16="http://schemas.microsoft.com/office/drawing/2014/main" val="511343265"/>
                    </a:ext>
                  </a:extLst>
                </a:gridCol>
              </a:tblGrid>
              <a:tr h="370840">
                <a:tc>
                  <a:txBody>
                    <a:bodyPr/>
                    <a:lstStyle/>
                    <a:p>
                      <a:r>
                        <a:rPr kumimoji="1" lang="ja-JP" altLang="en-US" sz="1600">
                          <a:latin typeface="UD Digi Kyokasho N-R" panose="02020400000000000000" pitchFamily="49" charset="-128"/>
                          <a:ea typeface="UD Digi Kyokasho N-R" panose="02020400000000000000" pitchFamily="49" charset="-128"/>
                        </a:rPr>
                        <a:t>蔵書番号</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著者について</a:t>
                      </a:r>
                    </a:p>
                  </a:txBody>
                  <a:tcPr/>
                </a:tc>
                <a:extLst>
                  <a:ext uri="{0D108BD9-81ED-4DB2-BD59-A6C34878D82A}">
                    <a16:rowId xmlns:a16="http://schemas.microsoft.com/office/drawing/2014/main" val="4223171761"/>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1</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コナン・ドイル</a:t>
                      </a:r>
                    </a:p>
                  </a:txBody>
                  <a:tcPr marL="28575" marR="28575" marT="19050" marB="1905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a:latin typeface="UD Digi Kyokasho N-R" panose="02020400000000000000" pitchFamily="49" charset="-128"/>
                          <a:ea typeface="UD Digi Kyokasho N-R" panose="02020400000000000000" pitchFamily="49" charset="-128"/>
                        </a:rPr>
                        <a:t>「コナン・ドイル」が苗字！</a:t>
                      </a:r>
                    </a:p>
                  </a:txBody>
                  <a:tcPr/>
                </a:tc>
                <a:extLst>
                  <a:ext uri="{0D108BD9-81ED-4DB2-BD59-A6C34878D82A}">
                    <a16:rowId xmlns:a16="http://schemas.microsoft.com/office/drawing/2014/main" val="2393149381"/>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1</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深町眞理子</a:t>
                      </a:r>
                    </a:p>
                  </a:txBody>
                  <a:tcPr marL="28575" marR="28575" marT="19050" marB="19050"/>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4213670939"/>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2</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三宅香帆</a:t>
                      </a:r>
                    </a:p>
                  </a:txBody>
                  <a:tcPr marL="28575" marR="28575" marT="19050" marB="19050"/>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1200582654"/>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2</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睦月ムンク</a:t>
                      </a:r>
                    </a:p>
                  </a:txBody>
                  <a:tcPr marL="28575" marR="28575" marT="19050" marB="19050"/>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3237617041"/>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5</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ファインマン</a:t>
                      </a:r>
                    </a:p>
                  </a:txBody>
                  <a:tcPr marL="28575" marR="28575" marT="19050" marB="19050"/>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1338604452"/>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5</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大貫昌子 </a:t>
                      </a:r>
                    </a:p>
                  </a:txBody>
                  <a:tcPr marL="28575" marR="28575" marT="19050" marB="19050"/>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1185574654"/>
                  </a:ext>
                </a:extLst>
              </a:tr>
            </a:tbl>
          </a:graphicData>
        </a:graphic>
      </p:graphicFrame>
      <p:graphicFrame>
        <p:nvGraphicFramePr>
          <p:cNvPr id="9" name="表 6">
            <a:extLst>
              <a:ext uri="{FF2B5EF4-FFF2-40B4-BE49-F238E27FC236}">
                <a16:creationId xmlns:a16="http://schemas.microsoft.com/office/drawing/2014/main" id="{33776033-0536-89E0-81CA-239B17FEE203}"/>
              </a:ext>
            </a:extLst>
          </p:cNvPr>
          <p:cNvGraphicFramePr>
            <a:graphicFrameLocks/>
          </p:cNvGraphicFramePr>
          <p:nvPr>
            <p:extLst>
              <p:ext uri="{D42A27DB-BD31-4B8C-83A1-F6EECF244321}">
                <p14:modId xmlns:p14="http://schemas.microsoft.com/office/powerpoint/2010/main" val="4243919548"/>
              </p:ext>
            </p:extLst>
          </p:nvPr>
        </p:nvGraphicFramePr>
        <p:xfrm>
          <a:off x="242094" y="1148524"/>
          <a:ext cx="8659811" cy="2192020"/>
        </p:xfrm>
        <a:graphic>
          <a:graphicData uri="http://schemas.openxmlformats.org/drawingml/2006/table">
            <a:tbl>
              <a:tblPr firstRow="1" bandRow="1">
                <a:tableStyleId>{7DF18680-E054-41AD-8BC1-D1AEF772440D}</a:tableStyleId>
              </a:tblPr>
              <a:tblGrid>
                <a:gridCol w="1047031">
                  <a:extLst>
                    <a:ext uri="{9D8B030D-6E8A-4147-A177-3AD203B41FA5}">
                      <a16:colId xmlns:a16="http://schemas.microsoft.com/office/drawing/2014/main" val="2508895046"/>
                    </a:ext>
                  </a:extLst>
                </a:gridCol>
                <a:gridCol w="2178470">
                  <a:extLst>
                    <a:ext uri="{9D8B030D-6E8A-4147-A177-3AD203B41FA5}">
                      <a16:colId xmlns:a16="http://schemas.microsoft.com/office/drawing/2014/main" val="578448105"/>
                    </a:ext>
                  </a:extLst>
                </a:gridCol>
                <a:gridCol w="1046511">
                  <a:extLst>
                    <a:ext uri="{9D8B030D-6E8A-4147-A177-3AD203B41FA5}">
                      <a16:colId xmlns:a16="http://schemas.microsoft.com/office/drawing/2014/main" val="1699705971"/>
                    </a:ext>
                  </a:extLst>
                </a:gridCol>
                <a:gridCol w="1524000">
                  <a:extLst>
                    <a:ext uri="{9D8B030D-6E8A-4147-A177-3AD203B41FA5}">
                      <a16:colId xmlns:a16="http://schemas.microsoft.com/office/drawing/2014/main" val="1112253670"/>
                    </a:ext>
                  </a:extLst>
                </a:gridCol>
                <a:gridCol w="1071716">
                  <a:extLst>
                    <a:ext uri="{9D8B030D-6E8A-4147-A177-3AD203B41FA5}">
                      <a16:colId xmlns:a16="http://schemas.microsoft.com/office/drawing/2014/main" val="3425421078"/>
                    </a:ext>
                  </a:extLst>
                </a:gridCol>
                <a:gridCol w="1792083">
                  <a:extLst>
                    <a:ext uri="{9D8B030D-6E8A-4147-A177-3AD203B41FA5}">
                      <a16:colId xmlns:a16="http://schemas.microsoft.com/office/drawing/2014/main" val="511343265"/>
                    </a:ext>
                  </a:extLst>
                </a:gridCol>
              </a:tblGrid>
              <a:tr h="370840">
                <a:tc>
                  <a:txBody>
                    <a:bodyPr/>
                    <a:lstStyle/>
                    <a:p>
                      <a:r>
                        <a:rPr kumimoji="1" lang="ja-JP" altLang="en-US" sz="1600">
                          <a:latin typeface="UD Digi Kyokasho N-R" panose="02020400000000000000" pitchFamily="49" charset="-128"/>
                          <a:ea typeface="UD Digi Kyokasho N-R" panose="02020400000000000000" pitchFamily="49" charset="-128"/>
                        </a:rPr>
                        <a:t>蔵書番号</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本のタイトル</a:t>
                      </a:r>
                    </a:p>
                  </a:txBody>
                  <a:tcPr/>
                </a:tc>
                <a:tc>
                  <a:txBody>
                    <a:bodyPr/>
                    <a:lstStyle/>
                    <a:p>
                      <a:r>
                        <a:rPr kumimoji="1" lang="en-US" altLang="ja-JP" sz="1600" dirty="0">
                          <a:latin typeface="UD Digi Kyokasho N-R" panose="02020400000000000000" pitchFamily="49" charset="-128"/>
                          <a:ea typeface="UD Digi Kyokasho N-R" panose="02020400000000000000" pitchFamily="49" charset="-128"/>
                        </a:rPr>
                        <a:t>ISBN</a:t>
                      </a:r>
                      <a:endParaRPr kumimoji="1" lang="ja-JP" altLang="en-US" sz="1600">
                        <a:latin typeface="UD Digi Kyokasho N-R" panose="02020400000000000000" pitchFamily="49" charset="-128"/>
                        <a:ea typeface="UD Digi Kyokasho N-R" panose="02020400000000000000" pitchFamily="49" charset="-128"/>
                      </a:endParaRP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本について</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a:t>
                      </a:r>
                    </a:p>
                  </a:txBody>
                  <a:tcPr>
                    <a:solidFill>
                      <a:schemeClr val="accent6"/>
                    </a:solidFill>
                  </a:tcPr>
                </a:tc>
                <a:tc>
                  <a:txBody>
                    <a:bodyPr/>
                    <a:lstStyle/>
                    <a:p>
                      <a:r>
                        <a:rPr kumimoji="1" lang="ja-JP" altLang="en-US" sz="1600">
                          <a:latin typeface="UD Digi Kyokasho N-R" panose="02020400000000000000" pitchFamily="49" charset="-128"/>
                          <a:ea typeface="UD Digi Kyokasho N-R" panose="02020400000000000000" pitchFamily="49" charset="-128"/>
                        </a:rPr>
                        <a:t>著者について</a:t>
                      </a:r>
                    </a:p>
                  </a:txBody>
                  <a:tcPr>
                    <a:solidFill>
                      <a:schemeClr val="accent6"/>
                    </a:solidFill>
                  </a:tcPr>
                </a:tc>
                <a:extLst>
                  <a:ext uri="{0D108BD9-81ED-4DB2-BD59-A6C34878D82A}">
                    <a16:rowId xmlns:a16="http://schemas.microsoft.com/office/drawing/2014/main" val="4223171761"/>
                  </a:ext>
                </a:extLst>
              </a:tr>
              <a:tr h="370840">
                <a:tc>
                  <a:txBody>
                    <a:bodyPr/>
                    <a:lstStyle/>
                    <a:p>
                      <a:pPr rtl="0" fontAlgn="b"/>
                      <a:r>
                        <a:rPr lang="en-US" altLang="ja-JP" sz="1400" dirty="0">
                          <a:effectLst/>
                          <a:latin typeface="UD Digi Kyokasho N-R" panose="02020400000000000000" pitchFamily="49" charset="-128"/>
                          <a:ea typeface="UD Digi Kyokasho N-R" panose="02020400000000000000" pitchFamily="49" charset="-128"/>
                        </a:rPr>
                        <a:t>1</a:t>
                      </a: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シャーロック・ホームズの冒険</a:t>
                      </a:r>
                    </a:p>
                  </a:txBody>
                  <a:tcPr marL="28575" marR="28575" marT="19050" marB="19050"/>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altLang="ja-JP" sz="1400" dirty="0">
                          <a:effectLst/>
                          <a:latin typeface="UD Digi Kyokasho N-R" panose="02020400000000000000" pitchFamily="49" charset="-128"/>
                          <a:ea typeface="UD Digi Kyokasho N-R" panose="02020400000000000000" pitchFamily="49" charset="-128"/>
                        </a:rPr>
                        <a:t>978-4488101169</a:t>
                      </a: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短編集。長編より読みやすかった</a:t>
                      </a: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コナン・ドイル</a:t>
                      </a:r>
                      <a:r>
                        <a:rPr lang="en-US" altLang="ja-JP" sz="1400" dirty="0">
                          <a:effectLst/>
                          <a:latin typeface="UD Digi Kyokasho N-R" panose="02020400000000000000" pitchFamily="49" charset="-128"/>
                          <a:ea typeface="UD Digi Kyokasho N-R" panose="02020400000000000000" pitchFamily="49" charset="-128"/>
                        </a:rPr>
                        <a:t>, </a:t>
                      </a:r>
                      <a:r>
                        <a:rPr lang="ja-JP" altLang="en-US" sz="1400">
                          <a:effectLst/>
                          <a:latin typeface="UD Digi Kyokasho N-R" panose="02020400000000000000" pitchFamily="49" charset="-128"/>
                          <a:ea typeface="UD Digi Kyokasho N-R" panose="02020400000000000000" pitchFamily="49" charset="-128"/>
                        </a:rPr>
                        <a:t>深町眞理子</a:t>
                      </a:r>
                    </a:p>
                  </a:txBody>
                  <a:tcPr marL="28575" marR="28575" marT="19050" marB="19050">
                    <a:solidFill>
                      <a:schemeClr val="accent6"/>
                    </a:solidFill>
                  </a:tcPr>
                </a:tc>
                <a:tc>
                  <a:txBody>
                    <a:bodyPr/>
                    <a:lstStyle/>
                    <a:p>
                      <a:r>
                        <a:rPr kumimoji="1" lang="ja-JP" altLang="en-US" sz="1400">
                          <a:latin typeface="UD Digi Kyokasho N-R" panose="02020400000000000000" pitchFamily="49" charset="-128"/>
                          <a:ea typeface="UD Digi Kyokasho N-R" panose="02020400000000000000" pitchFamily="49" charset="-128"/>
                        </a:rPr>
                        <a:t>「コナン・ドイル」が苗字！</a:t>
                      </a:r>
                    </a:p>
                  </a:txBody>
                  <a:tcPr>
                    <a:solidFill>
                      <a:schemeClr val="accent6"/>
                    </a:solidFill>
                  </a:tcPr>
                </a:tc>
                <a:extLst>
                  <a:ext uri="{0D108BD9-81ED-4DB2-BD59-A6C34878D82A}">
                    <a16:rowId xmlns:a16="http://schemas.microsoft.com/office/drawing/2014/main" val="3237617041"/>
                  </a:ext>
                </a:extLst>
              </a:tr>
              <a:tr h="370840">
                <a:tc>
                  <a:txBody>
                    <a:bodyPr/>
                    <a:lstStyle/>
                    <a:p>
                      <a:pPr rtl="0" fontAlgn="b"/>
                      <a:r>
                        <a:rPr lang="en-US" altLang="ja-JP" sz="1400" dirty="0">
                          <a:effectLst/>
                          <a:latin typeface="UD Digi Kyokasho N-R" panose="02020400000000000000" pitchFamily="49" charset="-128"/>
                          <a:ea typeface="UD Digi Kyokasho N-R" panose="02020400000000000000" pitchFamily="49" charset="-128"/>
                        </a:rPr>
                        <a:t>2</a:t>
                      </a: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r>
                        <a:rPr lang="en-US" altLang="ja-JP" sz="1400" dirty="0">
                          <a:effectLst/>
                          <a:latin typeface="UD Digi Kyokasho N-R" panose="02020400000000000000" pitchFamily="49" charset="-128"/>
                          <a:ea typeface="UD Digi Kyokasho N-R" panose="02020400000000000000" pitchFamily="49" charset="-128"/>
                        </a:rPr>
                        <a:t>(</a:t>
                      </a:r>
                      <a:r>
                        <a:rPr lang="ja-JP" altLang="en-US" sz="1400">
                          <a:effectLst/>
                          <a:latin typeface="UD Digi Kyokasho N-R" panose="02020400000000000000" pitchFamily="49" charset="-128"/>
                          <a:ea typeface="UD Digi Kyokasho N-R" panose="02020400000000000000" pitchFamily="49" charset="-128"/>
                        </a:rPr>
                        <a:t>萌えすぎて</a:t>
                      </a:r>
                      <a:r>
                        <a:rPr lang="en-US" altLang="ja-JP" sz="1400" dirty="0">
                          <a:effectLst/>
                          <a:latin typeface="UD Digi Kyokasho N-R" panose="02020400000000000000" pitchFamily="49" charset="-128"/>
                          <a:ea typeface="UD Digi Kyokasho N-R" panose="02020400000000000000" pitchFamily="49" charset="-128"/>
                        </a:rPr>
                        <a:t>)</a:t>
                      </a:r>
                      <a:r>
                        <a:rPr lang="ja-JP" altLang="en-US" sz="1400">
                          <a:effectLst/>
                          <a:latin typeface="UD Digi Kyokasho N-R" panose="02020400000000000000" pitchFamily="49" charset="-128"/>
                          <a:ea typeface="UD Digi Kyokasho N-R" panose="02020400000000000000" pitchFamily="49" charset="-128"/>
                        </a:rPr>
                        <a:t>絶対忘れない</a:t>
                      </a:r>
                      <a:r>
                        <a:rPr lang="en-US" altLang="ja-JP" sz="1400" dirty="0">
                          <a:effectLst/>
                          <a:latin typeface="UD Digi Kyokasho N-R" panose="02020400000000000000" pitchFamily="49" charset="-128"/>
                          <a:ea typeface="UD Digi Kyokasho N-R" panose="02020400000000000000" pitchFamily="49" charset="-128"/>
                        </a:rPr>
                        <a:t>! </a:t>
                      </a:r>
                      <a:r>
                        <a:rPr lang="ja-JP" altLang="en-US" sz="1400">
                          <a:effectLst/>
                          <a:latin typeface="UD Digi Kyokasho N-R" panose="02020400000000000000" pitchFamily="49" charset="-128"/>
                          <a:ea typeface="UD Digi Kyokasho N-R" panose="02020400000000000000" pitchFamily="49" charset="-128"/>
                        </a:rPr>
                        <a:t>妄想古文</a:t>
                      </a:r>
                    </a:p>
                  </a:txBody>
                  <a:tcPr marL="28575" marR="28575" marT="19050" marB="19050"/>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altLang="ja-JP" sz="1400" dirty="0">
                          <a:effectLst/>
                          <a:latin typeface="UD Digi Kyokasho N-R" panose="02020400000000000000" pitchFamily="49" charset="-128"/>
                          <a:ea typeface="UD Digi Kyokasho N-R" panose="02020400000000000000" pitchFamily="49" charset="-128"/>
                        </a:rPr>
                        <a:t>978-4309617466</a:t>
                      </a: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三宅香帆</a:t>
                      </a:r>
                      <a:r>
                        <a:rPr lang="en-US" altLang="ja-JP" sz="1400" dirty="0">
                          <a:effectLst/>
                          <a:latin typeface="UD Digi Kyokasho N-R" panose="02020400000000000000" pitchFamily="49" charset="-128"/>
                          <a:ea typeface="UD Digi Kyokasho N-R" panose="02020400000000000000" pitchFamily="49" charset="-128"/>
                        </a:rPr>
                        <a:t>, </a:t>
                      </a:r>
                    </a:p>
                    <a:p>
                      <a:pPr rtl="0" fontAlgn="b"/>
                      <a:r>
                        <a:rPr lang="ja-JP" altLang="en-US" sz="1400">
                          <a:effectLst/>
                          <a:latin typeface="UD Digi Kyokasho N-R" panose="02020400000000000000" pitchFamily="49" charset="-128"/>
                          <a:ea typeface="UD Digi Kyokasho N-R" panose="02020400000000000000" pitchFamily="49" charset="-128"/>
                        </a:rPr>
                        <a:t>睦月ムンク</a:t>
                      </a:r>
                    </a:p>
                  </a:txBody>
                  <a:tcPr marL="28575" marR="28575" marT="19050" marB="19050">
                    <a:solidFill>
                      <a:schemeClr val="accent6"/>
                    </a:solidFill>
                  </a:tcPr>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solidFill>
                      <a:schemeClr val="accent6"/>
                    </a:solidFill>
                  </a:tcPr>
                </a:tc>
                <a:extLst>
                  <a:ext uri="{0D108BD9-81ED-4DB2-BD59-A6C34878D82A}">
                    <a16:rowId xmlns:a16="http://schemas.microsoft.com/office/drawing/2014/main" val="1338604452"/>
                  </a:ext>
                </a:extLst>
              </a:tr>
              <a:tr h="370840">
                <a:tc>
                  <a:txBody>
                    <a:bodyPr/>
                    <a:lstStyle/>
                    <a:p>
                      <a:pPr rtl="0" fontAlgn="b"/>
                      <a:r>
                        <a:rPr lang="en-US" altLang="ja-JP" sz="1400" dirty="0">
                          <a:effectLst/>
                          <a:latin typeface="UD Digi Kyokasho N-R" panose="02020400000000000000" pitchFamily="49" charset="-128"/>
                          <a:ea typeface="UD Digi Kyokasho N-R" panose="02020400000000000000" pitchFamily="49" charset="-128"/>
                        </a:rPr>
                        <a:t>5</a:t>
                      </a: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ご冗談でしょう、ファインマンさん（上）</a:t>
                      </a:r>
                    </a:p>
                  </a:txBody>
                  <a:tcPr marL="28575" marR="28575" marT="19050" marB="19050"/>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altLang="ja-JP" sz="1400" dirty="0">
                          <a:effectLst/>
                          <a:latin typeface="UD Digi Kyokasho N-R" panose="02020400000000000000" pitchFamily="49" charset="-128"/>
                          <a:ea typeface="UD Digi Kyokasho N-R" panose="02020400000000000000" pitchFamily="49" charset="-128"/>
                        </a:rPr>
                        <a:t>978-4006030056</a:t>
                      </a: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ファインマン</a:t>
                      </a:r>
                      <a:r>
                        <a:rPr lang="en-US" altLang="ja-JP" sz="1400" dirty="0">
                          <a:effectLst/>
                          <a:latin typeface="UD Digi Kyokasho N-R" panose="02020400000000000000" pitchFamily="49" charset="-128"/>
                          <a:ea typeface="UD Digi Kyokasho N-R" panose="02020400000000000000" pitchFamily="49" charset="-128"/>
                        </a:rPr>
                        <a:t>, </a:t>
                      </a:r>
                    </a:p>
                    <a:p>
                      <a:pPr rtl="0" fontAlgn="b"/>
                      <a:r>
                        <a:rPr lang="ja-JP" altLang="en-US" sz="1400">
                          <a:effectLst/>
                          <a:latin typeface="UD Digi Kyokasho N-R" panose="02020400000000000000" pitchFamily="49" charset="-128"/>
                          <a:ea typeface="UD Digi Kyokasho N-R" panose="02020400000000000000" pitchFamily="49" charset="-128"/>
                        </a:rPr>
                        <a:t>大貫昌子 </a:t>
                      </a:r>
                    </a:p>
                  </a:txBody>
                  <a:tcPr marL="28575" marR="28575" marT="19050" marB="19050">
                    <a:solidFill>
                      <a:schemeClr val="accent6"/>
                    </a:solidFill>
                  </a:tcPr>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solidFill>
                      <a:schemeClr val="accent6"/>
                    </a:solidFill>
                  </a:tcPr>
                </a:tc>
                <a:extLst>
                  <a:ext uri="{0D108BD9-81ED-4DB2-BD59-A6C34878D82A}">
                    <a16:rowId xmlns:a16="http://schemas.microsoft.com/office/drawing/2014/main" val="3069371980"/>
                  </a:ext>
                </a:extLst>
              </a:tr>
            </a:tbl>
          </a:graphicData>
        </a:graphic>
      </p:graphicFrame>
      <p:sp>
        <p:nvSpPr>
          <p:cNvPr id="10" name="テキスト ボックス 9">
            <a:extLst>
              <a:ext uri="{FF2B5EF4-FFF2-40B4-BE49-F238E27FC236}">
                <a16:creationId xmlns:a16="http://schemas.microsoft.com/office/drawing/2014/main" id="{E5CC0211-25FA-2866-B4F9-F29A3DD0E802}"/>
              </a:ext>
            </a:extLst>
          </p:cNvPr>
          <p:cNvSpPr txBox="1"/>
          <p:nvPr/>
        </p:nvSpPr>
        <p:spPr>
          <a:xfrm>
            <a:off x="234000" y="4805918"/>
            <a:ext cx="3276382" cy="1077218"/>
          </a:xfrm>
          <a:prstGeom prst="rect">
            <a:avLst/>
          </a:prstGeom>
          <a:noFill/>
        </p:spPr>
        <p:txBody>
          <a:bodyPr wrap="square" rtlCol="0">
            <a:spAutoFit/>
          </a:bodyPr>
          <a:lstStyle/>
          <a:p>
            <a:r>
              <a:rPr lang="en-US" altLang="ja-JP" sz="1600" dirty="0">
                <a:latin typeface="UD Digi Kyokasho N-R" panose="02020400000000000000" pitchFamily="49" charset="-128"/>
                <a:ea typeface="UD Digi Kyokasho N-R" panose="02020400000000000000" pitchFamily="49" charset="-128"/>
              </a:rPr>
              <a:t>1</a:t>
            </a:r>
            <a:r>
              <a:rPr lang="ja-JP" altLang="en-US" sz="1600">
                <a:latin typeface="UD Digi Kyokasho N-R" panose="02020400000000000000" pitchFamily="49" charset="-128"/>
                <a:ea typeface="UD Digi Kyokasho N-R" panose="02020400000000000000" pitchFamily="49" charset="-128"/>
              </a:rPr>
              <a:t>冊の本の著者が何人いても大丈夫になった</a:t>
            </a:r>
            <a:endParaRPr lang="en-US" altLang="ja-JP" sz="1600" dirty="0">
              <a:latin typeface="UD Digi Kyokasho N-R" panose="02020400000000000000" pitchFamily="49" charset="-128"/>
              <a:ea typeface="UD Digi Kyokasho N-R" panose="02020400000000000000" pitchFamily="49" charset="-128"/>
            </a:endParaRPr>
          </a:p>
          <a:p>
            <a:endParaRPr kumimoji="1" lang="en-US" altLang="ja-JP" sz="1600" dirty="0">
              <a:latin typeface="UD Digi Kyokasho N-R" panose="02020400000000000000" pitchFamily="49" charset="-128"/>
              <a:ea typeface="UD Digi Kyokasho N-R" panose="02020400000000000000" pitchFamily="49" charset="-128"/>
            </a:endParaRPr>
          </a:p>
          <a:p>
            <a:r>
              <a:rPr lang="ja-JP" altLang="en-US" sz="1600">
                <a:latin typeface="UD Digi Kyokasho N-R" panose="02020400000000000000" pitchFamily="49" charset="-128"/>
                <a:ea typeface="UD Digi Kyokasho N-R" panose="02020400000000000000" pitchFamily="49" charset="-128"/>
              </a:rPr>
              <a:t>空欄がたくさんある表にならない</a:t>
            </a:r>
            <a:endParaRPr kumimoji="1" lang="ja-JP" altLang="en-US" sz="1600">
              <a:latin typeface="UD Digi Kyokasho N-R" panose="02020400000000000000" pitchFamily="49" charset="-128"/>
              <a:ea typeface="UD Digi Kyokasho N-R" panose="02020400000000000000" pitchFamily="49" charset="-128"/>
            </a:endParaRPr>
          </a:p>
        </p:txBody>
      </p:sp>
      <p:sp>
        <p:nvSpPr>
          <p:cNvPr id="5" name="テキスト ボックス 4">
            <a:extLst>
              <a:ext uri="{FF2B5EF4-FFF2-40B4-BE49-F238E27FC236}">
                <a16:creationId xmlns:a16="http://schemas.microsoft.com/office/drawing/2014/main" id="{81347876-5345-432E-875F-39788ECB675B}"/>
              </a:ext>
            </a:extLst>
          </p:cNvPr>
          <p:cNvSpPr txBox="1"/>
          <p:nvPr/>
        </p:nvSpPr>
        <p:spPr>
          <a:xfrm>
            <a:off x="179512" y="3693569"/>
            <a:ext cx="3276382" cy="830997"/>
          </a:xfrm>
          <a:prstGeom prst="rect">
            <a:avLst/>
          </a:prstGeom>
          <a:noFill/>
        </p:spPr>
        <p:txBody>
          <a:bodyPr wrap="square" rtlCol="0">
            <a:spAutoFit/>
          </a:bodyPr>
          <a:lstStyle/>
          <a:p>
            <a:r>
              <a:rPr lang="ja-JP" altLang="en-US" sz="1600">
                <a:latin typeface="UD Digi Kyokasho N-R" panose="02020400000000000000" pitchFamily="49" charset="-128"/>
                <a:ea typeface="UD Digi Kyokasho N-R" panose="02020400000000000000" pitchFamily="49" charset="-128"/>
              </a:rPr>
              <a:t>複数の著者をどう区切って書くか（</a:t>
            </a:r>
            <a:r>
              <a:rPr lang="en-US" altLang="ja-JP" sz="1600" dirty="0">
                <a:latin typeface="UD Digi Kyokasho N-R" panose="02020400000000000000" pitchFamily="49" charset="-128"/>
                <a:ea typeface="UD Digi Kyokasho N-R" panose="02020400000000000000" pitchFamily="49" charset="-128"/>
              </a:rPr>
              <a:t>“,"</a:t>
            </a:r>
            <a:r>
              <a:rPr lang="ja-JP" altLang="en-US" sz="1600">
                <a:latin typeface="UD Digi Kyokasho N-R" panose="02020400000000000000" pitchFamily="49" charset="-128"/>
                <a:ea typeface="UD Digi Kyokasho N-R" panose="02020400000000000000" pitchFamily="49" charset="-128"/>
              </a:rPr>
              <a:t>で区切る、空白を入れる</a:t>
            </a:r>
            <a:r>
              <a:rPr lang="en-US" altLang="ja-JP" sz="1600" dirty="0">
                <a:latin typeface="UD Digi Kyokasho N-R" panose="02020400000000000000" pitchFamily="49" charset="-128"/>
                <a:ea typeface="UD Digi Kyokasho N-R" panose="02020400000000000000" pitchFamily="49" charset="-128"/>
              </a:rPr>
              <a:t>…</a:t>
            </a:r>
            <a:r>
              <a:rPr lang="ja-JP" altLang="en-US" sz="1600">
                <a:latin typeface="UD Digi Kyokasho N-R" panose="02020400000000000000" pitchFamily="49" charset="-128"/>
                <a:ea typeface="UD Digi Kyokasho N-R" panose="02020400000000000000" pitchFamily="49" charset="-128"/>
              </a:rPr>
              <a:t>）を考える必要が無い</a:t>
            </a:r>
            <a:endParaRPr kumimoji="1" lang="ja-JP" altLang="en-US" sz="1600">
              <a:latin typeface="UD Digi Kyokasho N-R" panose="02020400000000000000" pitchFamily="49" charset="-128"/>
              <a:ea typeface="UD Digi Kyokasho N-R" panose="02020400000000000000" pitchFamily="49" charset="-128"/>
            </a:endParaRPr>
          </a:p>
        </p:txBody>
      </p:sp>
    </p:spTree>
    <p:extLst>
      <p:ext uri="{BB962C8B-B14F-4D97-AF65-F5344CB8AC3E}">
        <p14:creationId xmlns:p14="http://schemas.microsoft.com/office/powerpoint/2010/main" val="2064272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B685C05-E9E2-C6D7-B236-916A2DB5C73D}"/>
              </a:ext>
            </a:extLst>
          </p:cNvPr>
          <p:cNvSpPr>
            <a:spLocks noGrp="1"/>
          </p:cNvSpPr>
          <p:nvPr>
            <p:ph type="title"/>
          </p:nvPr>
        </p:nvSpPr>
        <p:spPr/>
        <p:txBody>
          <a:bodyPr/>
          <a:lstStyle/>
          <a:p>
            <a:r>
              <a:rPr lang="en-US" altLang="ja-JP" dirty="0"/>
              <a:t>3.</a:t>
            </a:r>
            <a:r>
              <a:rPr lang="ja-JP" altLang="en-US"/>
              <a:t>表を分ける</a:t>
            </a:r>
            <a:r>
              <a:rPr lang="en-US" altLang="ja-JP" dirty="0"/>
              <a:t>(5) -</a:t>
            </a:r>
            <a:r>
              <a:rPr lang="ja-JP" altLang="en-US"/>
              <a:t>非正規形→第一正規形</a:t>
            </a:r>
            <a:r>
              <a:rPr lang="en-US" altLang="ja-JP" dirty="0"/>
              <a:t>-</a:t>
            </a:r>
            <a:endParaRPr kumimoji="1" lang="ja-JP" altLang="en-US"/>
          </a:p>
        </p:txBody>
      </p:sp>
      <p:sp>
        <p:nvSpPr>
          <p:cNvPr id="4" name="テキスト プレースホルダー 3">
            <a:extLst>
              <a:ext uri="{FF2B5EF4-FFF2-40B4-BE49-F238E27FC236}">
                <a16:creationId xmlns:a16="http://schemas.microsoft.com/office/drawing/2014/main" id="{D0945CBC-8617-EC7A-C143-B6EBF1C67875}"/>
              </a:ext>
            </a:extLst>
          </p:cNvPr>
          <p:cNvSpPr>
            <a:spLocks noGrp="1"/>
          </p:cNvSpPr>
          <p:nvPr>
            <p:ph type="body" sz="quarter" idx="10"/>
          </p:nvPr>
        </p:nvSpPr>
        <p:spPr/>
        <p:txBody>
          <a:bodyPr/>
          <a:lstStyle/>
          <a:p>
            <a:endParaRPr kumimoji="1" lang="ja-JP" altLang="en-US"/>
          </a:p>
        </p:txBody>
      </p:sp>
      <p:sp>
        <p:nvSpPr>
          <p:cNvPr id="7" name="コンテンツ プレースホルダー 6">
            <a:extLst>
              <a:ext uri="{FF2B5EF4-FFF2-40B4-BE49-F238E27FC236}">
                <a16:creationId xmlns:a16="http://schemas.microsoft.com/office/drawing/2014/main" id="{09830112-2451-A2E8-7BF7-6DC8FDCA1AEB}"/>
              </a:ext>
            </a:extLst>
          </p:cNvPr>
          <p:cNvSpPr>
            <a:spLocks noGrp="1"/>
          </p:cNvSpPr>
          <p:nvPr>
            <p:ph idx="1"/>
          </p:nvPr>
        </p:nvSpPr>
        <p:spPr/>
        <p:txBody>
          <a:bodyPr/>
          <a:lstStyle/>
          <a:p>
            <a:r>
              <a:rPr lang="ja-JP" altLang="en-US"/>
              <a:t>列「本について」も、１つの列に複数の値が入る</a:t>
            </a:r>
            <a:endParaRPr lang="en-US" altLang="ja-JP" dirty="0"/>
          </a:p>
          <a:p>
            <a:pPr lvl="1"/>
            <a:endParaRPr lang="en-US" altLang="ja-JP" dirty="0"/>
          </a:p>
          <a:p>
            <a:pPr lvl="1"/>
            <a:endParaRPr lang="en-US" altLang="ja-JP" dirty="0"/>
          </a:p>
          <a:p>
            <a:pPr lvl="1"/>
            <a:endParaRPr lang="en-US" altLang="ja-JP" dirty="0"/>
          </a:p>
          <a:p>
            <a:r>
              <a:rPr lang="ja-JP" altLang="en-US"/>
              <a:t>練習問題</a:t>
            </a:r>
            <a:r>
              <a:rPr lang="en-US" altLang="ja-JP" dirty="0"/>
              <a:t>: </a:t>
            </a:r>
            <a:r>
              <a:rPr lang="ja-JP" altLang="en-US"/>
              <a:t>「本について」を別の表に分けよう</a:t>
            </a:r>
            <a:endParaRPr lang="en-US" altLang="ja-JP" dirty="0"/>
          </a:p>
          <a:p>
            <a:pPr lvl="1"/>
            <a:r>
              <a:rPr lang="ja-JP" altLang="en-US"/>
              <a:t>どんな列があれば、蔵書表と関連付けられるだろうか</a:t>
            </a:r>
          </a:p>
        </p:txBody>
      </p:sp>
      <p:graphicFrame>
        <p:nvGraphicFramePr>
          <p:cNvPr id="8" name="表 6">
            <a:extLst>
              <a:ext uri="{FF2B5EF4-FFF2-40B4-BE49-F238E27FC236}">
                <a16:creationId xmlns:a16="http://schemas.microsoft.com/office/drawing/2014/main" id="{5E5E7887-0CED-DF80-575E-A444F5BAF361}"/>
              </a:ext>
            </a:extLst>
          </p:cNvPr>
          <p:cNvGraphicFramePr>
            <a:graphicFrameLocks/>
          </p:cNvGraphicFramePr>
          <p:nvPr>
            <p:extLst>
              <p:ext uri="{D42A27DB-BD31-4B8C-83A1-F6EECF244321}">
                <p14:modId xmlns:p14="http://schemas.microsoft.com/office/powerpoint/2010/main" val="1120678389"/>
              </p:ext>
            </p:extLst>
          </p:nvPr>
        </p:nvGraphicFramePr>
        <p:xfrm>
          <a:off x="1104975" y="4348425"/>
          <a:ext cx="7442318" cy="835660"/>
        </p:xfrm>
        <a:graphic>
          <a:graphicData uri="http://schemas.openxmlformats.org/drawingml/2006/table">
            <a:tbl>
              <a:tblPr firstRow="1" bandRow="1">
                <a:tableStyleId>{7DF18680-E054-41AD-8BC1-D1AEF772440D}</a:tableStyleId>
              </a:tblPr>
              <a:tblGrid>
                <a:gridCol w="1029643">
                  <a:extLst>
                    <a:ext uri="{9D8B030D-6E8A-4147-A177-3AD203B41FA5}">
                      <a16:colId xmlns:a16="http://schemas.microsoft.com/office/drawing/2014/main" val="2508895046"/>
                    </a:ext>
                  </a:extLst>
                </a:gridCol>
                <a:gridCol w="2493818">
                  <a:extLst>
                    <a:ext uri="{9D8B030D-6E8A-4147-A177-3AD203B41FA5}">
                      <a16:colId xmlns:a16="http://schemas.microsoft.com/office/drawing/2014/main" val="578448105"/>
                    </a:ext>
                  </a:extLst>
                </a:gridCol>
                <a:gridCol w="1349051">
                  <a:extLst>
                    <a:ext uri="{9D8B030D-6E8A-4147-A177-3AD203B41FA5}">
                      <a16:colId xmlns:a16="http://schemas.microsoft.com/office/drawing/2014/main" val="1699705971"/>
                    </a:ext>
                  </a:extLst>
                </a:gridCol>
                <a:gridCol w="2569806">
                  <a:extLst>
                    <a:ext uri="{9D8B030D-6E8A-4147-A177-3AD203B41FA5}">
                      <a16:colId xmlns:a16="http://schemas.microsoft.com/office/drawing/2014/main" val="1112253670"/>
                    </a:ext>
                  </a:extLst>
                </a:gridCol>
              </a:tblGrid>
              <a:tr h="370840">
                <a:tc>
                  <a:txBody>
                    <a:bodyPr/>
                    <a:lstStyle/>
                    <a:p>
                      <a:r>
                        <a:rPr kumimoji="1" lang="ja-JP" altLang="en-US" sz="1600">
                          <a:latin typeface="UD Digi Kyokasho N-R" panose="02020400000000000000" pitchFamily="49" charset="-128"/>
                          <a:ea typeface="UD Digi Kyokasho N-R" panose="02020400000000000000" pitchFamily="49" charset="-128"/>
                        </a:rPr>
                        <a:t>蔵書番号</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本のタイトル</a:t>
                      </a:r>
                    </a:p>
                  </a:txBody>
                  <a:tcPr/>
                </a:tc>
                <a:tc>
                  <a:txBody>
                    <a:bodyPr/>
                    <a:lstStyle/>
                    <a:p>
                      <a:r>
                        <a:rPr kumimoji="1" lang="en-US" altLang="ja-JP" sz="1600" dirty="0">
                          <a:latin typeface="UD Digi Kyokasho N-R" panose="02020400000000000000" pitchFamily="49" charset="-128"/>
                          <a:ea typeface="UD Digi Kyokasho N-R" panose="02020400000000000000" pitchFamily="49" charset="-128"/>
                        </a:rPr>
                        <a:t>ISBN</a:t>
                      </a:r>
                      <a:endParaRPr kumimoji="1" lang="ja-JP" altLang="en-US" sz="1600">
                        <a:latin typeface="UD Digi Kyokasho N-R" panose="02020400000000000000" pitchFamily="49" charset="-128"/>
                        <a:ea typeface="UD Digi Kyokasho N-R" panose="02020400000000000000" pitchFamily="49" charset="-128"/>
                      </a:endParaRP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本について</a:t>
                      </a:r>
                    </a:p>
                  </a:txBody>
                  <a:tcPr/>
                </a:tc>
                <a:extLst>
                  <a:ext uri="{0D108BD9-81ED-4DB2-BD59-A6C34878D82A}">
                    <a16:rowId xmlns:a16="http://schemas.microsoft.com/office/drawing/2014/main" val="4223171761"/>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7</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室町は今日もハードボイルド</a:t>
                      </a:r>
                      <a:endParaRPr lang="en-US" altLang="ja-JP" sz="1400" dirty="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altLang="ja-JP" sz="1400" dirty="0">
                          <a:effectLst/>
                          <a:latin typeface="UD Digi Kyokasho N-R" panose="02020400000000000000" pitchFamily="49" charset="-128"/>
                          <a:ea typeface="UD Digi Kyokasho N-R" panose="02020400000000000000" pitchFamily="49" charset="-128"/>
                        </a:rPr>
                        <a:t>978-4103541615</a:t>
                      </a: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本屋で見て</a:t>
                      </a:r>
                      <a:endParaRPr lang="en-US" altLang="ja-JP" sz="1400" dirty="0">
                        <a:effectLst/>
                        <a:latin typeface="UD Digi Kyokasho N-R" panose="02020400000000000000" pitchFamily="49" charset="-128"/>
                        <a:ea typeface="UD Digi Kyokasho N-R" panose="02020400000000000000" pitchFamily="49" charset="-128"/>
                      </a:endParaRPr>
                    </a:p>
                    <a:p>
                      <a:pPr rtl="0" fontAlgn="b"/>
                      <a:r>
                        <a:rPr lang="ja-JP" altLang="en-US" sz="1400">
                          <a:effectLst/>
                          <a:latin typeface="UD Digi Kyokasho N-R" panose="02020400000000000000" pitchFamily="49" charset="-128"/>
                          <a:ea typeface="UD Digi Kyokasho N-R" panose="02020400000000000000" pitchFamily="49" charset="-128"/>
                        </a:rPr>
                        <a:t>表紙の印象より難しい</a:t>
                      </a:r>
                    </a:p>
                  </a:txBody>
                  <a:tcPr marL="28575" marR="28575" marT="19050" marB="19050"/>
                </a:tc>
                <a:extLst>
                  <a:ext uri="{0D108BD9-81ED-4DB2-BD59-A6C34878D82A}">
                    <a16:rowId xmlns:a16="http://schemas.microsoft.com/office/drawing/2014/main" val="3237617041"/>
                  </a:ext>
                </a:extLst>
              </a:tr>
            </a:tbl>
          </a:graphicData>
        </a:graphic>
      </p:graphicFrame>
      <p:sp>
        <p:nvSpPr>
          <p:cNvPr id="5" name="角丸四角形吹き出し 4">
            <a:extLst>
              <a:ext uri="{FF2B5EF4-FFF2-40B4-BE49-F238E27FC236}">
                <a16:creationId xmlns:a16="http://schemas.microsoft.com/office/drawing/2014/main" id="{EE34F8F3-E8CB-0F34-D5BA-EAB6AD39DB53}"/>
              </a:ext>
            </a:extLst>
          </p:cNvPr>
          <p:cNvSpPr/>
          <p:nvPr/>
        </p:nvSpPr>
        <p:spPr>
          <a:xfrm>
            <a:off x="4358640" y="1243888"/>
            <a:ext cx="2883372" cy="1638621"/>
          </a:xfrm>
          <a:prstGeom prst="wedgeRoundRectCallout">
            <a:avLst>
              <a:gd name="adj1" fmla="val 62051"/>
              <a:gd name="adj2" fmla="val -22143"/>
              <a:gd name="adj3" fmla="val 16667"/>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2000">
                <a:latin typeface="UD Digi Kyokasho N-R" panose="02020400000000000000" pitchFamily="49" charset="-128"/>
                <a:ea typeface="UD Digi Kyokasho N-R" panose="02020400000000000000" pitchFamily="49" charset="-128"/>
              </a:rPr>
              <a:t>買ったときのメモ、</a:t>
            </a:r>
            <a:endParaRPr kumimoji="1" lang="en-US" altLang="ja-JP" sz="2000" dirty="0">
              <a:latin typeface="UD Digi Kyokasho N-R" panose="02020400000000000000" pitchFamily="49" charset="-128"/>
              <a:ea typeface="UD Digi Kyokasho N-R" panose="02020400000000000000" pitchFamily="49" charset="-128"/>
            </a:endParaRPr>
          </a:p>
          <a:p>
            <a:pPr algn="ctr"/>
            <a:r>
              <a:rPr lang="ja-JP" altLang="en-US" sz="2000">
                <a:latin typeface="UD Digi Kyokasho N-R" panose="02020400000000000000" pitchFamily="49" charset="-128"/>
                <a:ea typeface="UD Digi Kyokasho N-R" panose="02020400000000000000" pitchFamily="49" charset="-128"/>
              </a:rPr>
              <a:t>読んでいるときのメモ、</a:t>
            </a:r>
            <a:endParaRPr lang="en-US" altLang="ja-JP" sz="2000" dirty="0">
              <a:latin typeface="UD Digi Kyokasho N-R" panose="02020400000000000000" pitchFamily="49" charset="-128"/>
              <a:ea typeface="UD Digi Kyokasho N-R" panose="02020400000000000000" pitchFamily="49" charset="-128"/>
            </a:endParaRPr>
          </a:p>
          <a:p>
            <a:pPr algn="ctr"/>
            <a:r>
              <a:rPr kumimoji="1" lang="ja-JP" altLang="en-US" sz="2000">
                <a:latin typeface="UD Digi Kyokasho N-R" panose="02020400000000000000" pitchFamily="49" charset="-128"/>
                <a:ea typeface="UD Digi Kyokasho N-R" panose="02020400000000000000" pitchFamily="49" charset="-128"/>
              </a:rPr>
              <a:t>読み終わった後のメモ</a:t>
            </a:r>
            <a:r>
              <a:rPr kumimoji="1" lang="en-US" altLang="ja-JP" sz="2000" dirty="0">
                <a:latin typeface="UD Digi Kyokasho N-R" panose="02020400000000000000" pitchFamily="49" charset="-128"/>
                <a:ea typeface="UD Digi Kyokasho N-R" panose="02020400000000000000" pitchFamily="49" charset="-128"/>
              </a:rPr>
              <a:t>…</a:t>
            </a:r>
          </a:p>
          <a:p>
            <a:pPr algn="ctr"/>
            <a:r>
              <a:rPr lang="ja-JP" altLang="en-US" sz="2000">
                <a:latin typeface="UD Digi Kyokasho N-R" panose="02020400000000000000" pitchFamily="49" charset="-128"/>
                <a:ea typeface="UD Digi Kyokasho N-R" panose="02020400000000000000" pitchFamily="49" charset="-128"/>
              </a:rPr>
              <a:t>どんどん増えそう</a:t>
            </a:r>
            <a:endParaRPr kumimoji="1" lang="ja-JP" altLang="en-US" sz="2000">
              <a:latin typeface="UD Digi Kyokasho N-R" panose="02020400000000000000" pitchFamily="49" charset="-128"/>
              <a:ea typeface="UD Digi Kyokasho N-R" panose="02020400000000000000" pitchFamily="49" charset="-128"/>
            </a:endParaRPr>
          </a:p>
        </p:txBody>
      </p:sp>
      <p:pic>
        <p:nvPicPr>
          <p:cNvPr id="15" name="グラフィックス 14" descr="ノート PC を持っている女性">
            <a:extLst>
              <a:ext uri="{FF2B5EF4-FFF2-40B4-BE49-F238E27FC236}">
                <a16:creationId xmlns:a16="http://schemas.microsoft.com/office/drawing/2014/main" id="{9C86D565-384E-7D2B-A1DF-A69E6D22EB3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H="1">
            <a:off x="7089513" y="1079109"/>
            <a:ext cx="1628513" cy="1803400"/>
          </a:xfrm>
          <a:prstGeom prst="rect">
            <a:avLst/>
          </a:prstGeom>
        </p:spPr>
      </p:pic>
      <p:sp>
        <p:nvSpPr>
          <p:cNvPr id="3" name="テキスト ボックス 2">
            <a:extLst>
              <a:ext uri="{FF2B5EF4-FFF2-40B4-BE49-F238E27FC236}">
                <a16:creationId xmlns:a16="http://schemas.microsoft.com/office/drawing/2014/main" id="{88B2F668-94E5-4D48-EFF2-D492B491A5CF}"/>
              </a:ext>
            </a:extLst>
          </p:cNvPr>
          <p:cNvSpPr txBox="1"/>
          <p:nvPr/>
        </p:nvSpPr>
        <p:spPr>
          <a:xfrm>
            <a:off x="2398463" y="5467911"/>
            <a:ext cx="4347073" cy="954107"/>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kumimoji="1" lang="ja-JP" altLang="en-US" sz="2800">
                <a:latin typeface="UD Digi Kyokasho N-R" panose="02020400000000000000" pitchFamily="49" charset="-128"/>
                <a:ea typeface="UD Digi Kyokasho N-R" panose="02020400000000000000" pitchFamily="49" charset="-128"/>
              </a:rPr>
              <a:t>別に分ける表の名前と、</a:t>
            </a:r>
            <a:endParaRPr kumimoji="1" lang="en-US" altLang="ja-JP" sz="2800" dirty="0">
              <a:latin typeface="UD Digi Kyokasho N-R" panose="02020400000000000000" pitchFamily="49" charset="-128"/>
              <a:ea typeface="UD Digi Kyokasho N-R" panose="02020400000000000000" pitchFamily="49" charset="-128"/>
            </a:endParaRPr>
          </a:p>
          <a:p>
            <a:r>
              <a:rPr kumimoji="1" lang="ja-JP" altLang="en-US" sz="2800">
                <a:latin typeface="UD Digi Kyokasho N-R" panose="02020400000000000000" pitchFamily="49" charset="-128"/>
                <a:ea typeface="UD Digi Kyokasho N-R" panose="02020400000000000000" pitchFamily="49" charset="-128"/>
              </a:rPr>
              <a:t>必要な列を考えてみよう</a:t>
            </a:r>
          </a:p>
        </p:txBody>
      </p:sp>
    </p:spTree>
    <p:extLst>
      <p:ext uri="{BB962C8B-B14F-4D97-AF65-F5344CB8AC3E}">
        <p14:creationId xmlns:p14="http://schemas.microsoft.com/office/powerpoint/2010/main" val="2587940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409165D7-2BEA-B42C-2932-FBC6249A657B}"/>
              </a:ext>
            </a:extLst>
          </p:cNvPr>
          <p:cNvSpPr>
            <a:spLocks noGrp="1"/>
          </p:cNvSpPr>
          <p:nvPr>
            <p:ph idx="1"/>
          </p:nvPr>
        </p:nvSpPr>
        <p:spPr/>
        <p:txBody>
          <a:bodyPr/>
          <a:lstStyle/>
          <a:p>
            <a:r>
              <a:rPr kumimoji="1" lang="ja-JP" altLang="en-US"/>
              <a:t>解答例</a:t>
            </a:r>
            <a:endParaRPr kumimoji="1" lang="en-US" altLang="ja-JP" dirty="0"/>
          </a:p>
          <a:p>
            <a:pPr lvl="1"/>
            <a:r>
              <a:rPr lang="ja-JP" altLang="en-US"/>
              <a:t>蔵書表</a:t>
            </a:r>
            <a:endParaRPr lang="en-US" altLang="ja-JP" dirty="0"/>
          </a:p>
          <a:p>
            <a:pPr lvl="1"/>
            <a:endParaRPr kumimoji="1" lang="en-US" altLang="ja-JP" dirty="0"/>
          </a:p>
          <a:p>
            <a:pPr lvl="1"/>
            <a:endParaRPr lang="en-US" altLang="ja-JP" dirty="0"/>
          </a:p>
          <a:p>
            <a:pPr lvl="1"/>
            <a:r>
              <a:rPr kumimoji="1" lang="ja-JP" altLang="en-US"/>
              <a:t>メモ表</a:t>
            </a:r>
          </a:p>
        </p:txBody>
      </p:sp>
      <p:graphicFrame>
        <p:nvGraphicFramePr>
          <p:cNvPr id="5" name="表 6">
            <a:extLst>
              <a:ext uri="{FF2B5EF4-FFF2-40B4-BE49-F238E27FC236}">
                <a16:creationId xmlns:a16="http://schemas.microsoft.com/office/drawing/2014/main" id="{5D6BA42F-F081-5E76-DF7B-B643DBCCDFA4}"/>
              </a:ext>
            </a:extLst>
          </p:cNvPr>
          <p:cNvGraphicFramePr>
            <a:graphicFrameLocks/>
          </p:cNvGraphicFramePr>
          <p:nvPr>
            <p:extLst>
              <p:ext uri="{D42A27DB-BD31-4B8C-83A1-F6EECF244321}">
                <p14:modId xmlns:p14="http://schemas.microsoft.com/office/powerpoint/2010/main" val="3975546974"/>
              </p:ext>
            </p:extLst>
          </p:nvPr>
        </p:nvGraphicFramePr>
        <p:xfrm>
          <a:off x="1385961" y="1829373"/>
          <a:ext cx="5846112" cy="741680"/>
        </p:xfrm>
        <a:graphic>
          <a:graphicData uri="http://schemas.openxmlformats.org/drawingml/2006/table">
            <a:tbl>
              <a:tblPr firstRow="1" bandRow="1">
                <a:tableStyleId>{7DF18680-E054-41AD-8BC1-D1AEF772440D}</a:tableStyleId>
              </a:tblPr>
              <a:tblGrid>
                <a:gridCol w="1048481">
                  <a:extLst>
                    <a:ext uri="{9D8B030D-6E8A-4147-A177-3AD203B41FA5}">
                      <a16:colId xmlns:a16="http://schemas.microsoft.com/office/drawing/2014/main" val="2508895046"/>
                    </a:ext>
                  </a:extLst>
                </a:gridCol>
                <a:gridCol w="2921329">
                  <a:extLst>
                    <a:ext uri="{9D8B030D-6E8A-4147-A177-3AD203B41FA5}">
                      <a16:colId xmlns:a16="http://schemas.microsoft.com/office/drawing/2014/main" val="578448105"/>
                    </a:ext>
                  </a:extLst>
                </a:gridCol>
                <a:gridCol w="1876302">
                  <a:extLst>
                    <a:ext uri="{9D8B030D-6E8A-4147-A177-3AD203B41FA5}">
                      <a16:colId xmlns:a16="http://schemas.microsoft.com/office/drawing/2014/main" val="1699705971"/>
                    </a:ext>
                  </a:extLst>
                </a:gridCol>
              </a:tblGrid>
              <a:tr h="370840">
                <a:tc>
                  <a:txBody>
                    <a:bodyPr/>
                    <a:lstStyle/>
                    <a:p>
                      <a:r>
                        <a:rPr kumimoji="1" lang="ja-JP" altLang="en-US" sz="1600">
                          <a:latin typeface="UD Digi Kyokasho N-R" panose="02020400000000000000" pitchFamily="49" charset="-128"/>
                          <a:ea typeface="UD Digi Kyokasho N-R" panose="02020400000000000000" pitchFamily="49" charset="-128"/>
                        </a:rPr>
                        <a:t>蔵書番号</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本のタイトル</a:t>
                      </a:r>
                    </a:p>
                  </a:txBody>
                  <a:tcPr/>
                </a:tc>
                <a:tc>
                  <a:txBody>
                    <a:bodyPr/>
                    <a:lstStyle/>
                    <a:p>
                      <a:r>
                        <a:rPr kumimoji="1" lang="en-US" altLang="ja-JP" sz="1600" dirty="0">
                          <a:latin typeface="UD Digi Kyokasho N-R" panose="02020400000000000000" pitchFamily="49" charset="-128"/>
                          <a:ea typeface="UD Digi Kyokasho N-R" panose="02020400000000000000" pitchFamily="49" charset="-128"/>
                        </a:rPr>
                        <a:t>ISBN</a:t>
                      </a:r>
                      <a:endParaRPr kumimoji="1" lang="ja-JP" altLang="en-US" sz="16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4223171761"/>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7</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室町は今日もハードボイルド</a:t>
                      </a:r>
                      <a:endParaRPr lang="en-US" altLang="ja-JP" sz="1400" dirty="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r>
                        <a:rPr lang="en-US" altLang="ja-JP" sz="1400" dirty="0">
                          <a:effectLst/>
                          <a:latin typeface="UD Digi Kyokasho N-R" panose="02020400000000000000" pitchFamily="49" charset="-128"/>
                          <a:ea typeface="UD Digi Kyokasho N-R" panose="02020400000000000000" pitchFamily="49" charset="-128"/>
                        </a:rPr>
                        <a:t>978-4103541615</a:t>
                      </a: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extLst>
                  <a:ext uri="{0D108BD9-81ED-4DB2-BD59-A6C34878D82A}">
                    <a16:rowId xmlns:a16="http://schemas.microsoft.com/office/drawing/2014/main" val="3237617041"/>
                  </a:ext>
                </a:extLst>
              </a:tr>
            </a:tbl>
          </a:graphicData>
        </a:graphic>
      </p:graphicFrame>
      <p:graphicFrame>
        <p:nvGraphicFramePr>
          <p:cNvPr id="6" name="表 6">
            <a:extLst>
              <a:ext uri="{FF2B5EF4-FFF2-40B4-BE49-F238E27FC236}">
                <a16:creationId xmlns:a16="http://schemas.microsoft.com/office/drawing/2014/main" id="{0BF5F47A-F814-D1D5-07BF-B644802C8CB3}"/>
              </a:ext>
            </a:extLst>
          </p:cNvPr>
          <p:cNvGraphicFramePr>
            <a:graphicFrameLocks/>
          </p:cNvGraphicFramePr>
          <p:nvPr>
            <p:extLst>
              <p:ext uri="{D42A27DB-BD31-4B8C-83A1-F6EECF244321}">
                <p14:modId xmlns:p14="http://schemas.microsoft.com/office/powerpoint/2010/main" val="554346136"/>
              </p:ext>
            </p:extLst>
          </p:nvPr>
        </p:nvGraphicFramePr>
        <p:xfrm>
          <a:off x="1385962" y="3535270"/>
          <a:ext cx="3097548" cy="1577340"/>
        </p:xfrm>
        <a:graphic>
          <a:graphicData uri="http://schemas.openxmlformats.org/drawingml/2006/table">
            <a:tbl>
              <a:tblPr firstRow="1" bandRow="1">
                <a:tableStyleId>{93296810-A885-4BE3-A3E7-6D5BEEA58F35}</a:tableStyleId>
              </a:tblPr>
              <a:tblGrid>
                <a:gridCol w="1261451">
                  <a:extLst>
                    <a:ext uri="{9D8B030D-6E8A-4147-A177-3AD203B41FA5}">
                      <a16:colId xmlns:a16="http://schemas.microsoft.com/office/drawing/2014/main" val="2508895046"/>
                    </a:ext>
                  </a:extLst>
                </a:gridCol>
                <a:gridCol w="1836097">
                  <a:extLst>
                    <a:ext uri="{9D8B030D-6E8A-4147-A177-3AD203B41FA5}">
                      <a16:colId xmlns:a16="http://schemas.microsoft.com/office/drawing/2014/main" val="1112253670"/>
                    </a:ext>
                  </a:extLst>
                </a:gridCol>
              </a:tblGrid>
              <a:tr h="370840">
                <a:tc>
                  <a:txBody>
                    <a:bodyPr/>
                    <a:lstStyle/>
                    <a:p>
                      <a:r>
                        <a:rPr kumimoji="1" lang="ja-JP" altLang="en-US" sz="1600">
                          <a:latin typeface="UD Digi Kyokasho N-R" panose="02020400000000000000" pitchFamily="49" charset="-128"/>
                          <a:ea typeface="UD Digi Kyokasho N-R" panose="02020400000000000000" pitchFamily="49" charset="-128"/>
                        </a:rPr>
                        <a:t>蔵書番号</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本について</a:t>
                      </a:r>
                    </a:p>
                  </a:txBody>
                  <a:tcPr/>
                </a:tc>
                <a:extLst>
                  <a:ext uri="{0D108BD9-81ED-4DB2-BD59-A6C34878D82A}">
                    <a16:rowId xmlns:a16="http://schemas.microsoft.com/office/drawing/2014/main" val="4223171761"/>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7</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本屋で見て</a:t>
                      </a:r>
                      <a:endParaRPr lang="en-US" altLang="ja-JP" sz="1400" dirty="0">
                        <a:effectLst/>
                        <a:latin typeface="UD Digi Kyokasho N-R" panose="02020400000000000000" pitchFamily="49" charset="-128"/>
                        <a:ea typeface="UD Digi Kyokasho N-R" panose="02020400000000000000" pitchFamily="49" charset="-128"/>
                      </a:endParaRPr>
                    </a:p>
                  </a:txBody>
                  <a:tcPr marL="28575" marR="28575" marT="19050" marB="19050" anchor="ctr"/>
                </a:tc>
                <a:extLst>
                  <a:ext uri="{0D108BD9-81ED-4DB2-BD59-A6C34878D82A}">
                    <a16:rowId xmlns:a16="http://schemas.microsoft.com/office/drawing/2014/main" val="3237617041"/>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7</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ja-JP" altLang="en-US" sz="1400">
                          <a:effectLst/>
                          <a:latin typeface="UD Digi Kyokasho N-R" panose="02020400000000000000" pitchFamily="49" charset="-128"/>
                          <a:ea typeface="UD Digi Kyokasho N-R" panose="02020400000000000000" pitchFamily="49" charset="-128"/>
                        </a:rPr>
                        <a:t>表紙の印象より難しい</a:t>
                      </a:r>
                    </a:p>
                  </a:txBody>
                  <a:tcPr marL="28575" marR="28575" marT="19050" marB="19050" anchor="ctr"/>
                </a:tc>
                <a:extLst>
                  <a:ext uri="{0D108BD9-81ED-4DB2-BD59-A6C34878D82A}">
                    <a16:rowId xmlns:a16="http://schemas.microsoft.com/office/drawing/2014/main" val="2250153864"/>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7</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ja-JP" altLang="en-US" sz="1400">
                          <a:effectLst/>
                          <a:latin typeface="UD Digi Kyokasho N-R" panose="02020400000000000000" pitchFamily="49" charset="-128"/>
                          <a:ea typeface="UD Digi Kyokasho N-R" panose="02020400000000000000" pitchFamily="49" charset="-128"/>
                        </a:rPr>
                        <a:t>面白かった。教科書も読み直してみよう</a:t>
                      </a:r>
                    </a:p>
                  </a:txBody>
                  <a:tcPr marL="28575" marR="28575" marT="19050" marB="19050" anchor="ctr"/>
                </a:tc>
                <a:extLst>
                  <a:ext uri="{0D108BD9-81ED-4DB2-BD59-A6C34878D82A}">
                    <a16:rowId xmlns:a16="http://schemas.microsoft.com/office/drawing/2014/main" val="3107604899"/>
                  </a:ext>
                </a:extLst>
              </a:tr>
            </a:tbl>
          </a:graphicData>
        </a:graphic>
      </p:graphicFrame>
      <p:sp>
        <p:nvSpPr>
          <p:cNvPr id="8" name="角丸四角形吹き出し 7">
            <a:extLst>
              <a:ext uri="{FF2B5EF4-FFF2-40B4-BE49-F238E27FC236}">
                <a16:creationId xmlns:a16="http://schemas.microsoft.com/office/drawing/2014/main" id="{94FC74A7-FD92-2540-8DCB-10BE76DBE20F}"/>
              </a:ext>
            </a:extLst>
          </p:cNvPr>
          <p:cNvSpPr/>
          <p:nvPr/>
        </p:nvSpPr>
        <p:spPr>
          <a:xfrm>
            <a:off x="4616282" y="3718560"/>
            <a:ext cx="3400650" cy="1290320"/>
          </a:xfrm>
          <a:prstGeom prst="wedgeRoundRectCallout">
            <a:avLst>
              <a:gd name="adj1" fmla="val 45258"/>
              <a:gd name="adj2" fmla="val 66263"/>
              <a:gd name="adj3" fmla="val 16667"/>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2000">
                <a:latin typeface="UD Digi Kyokasho N-R" panose="02020400000000000000" pitchFamily="49" charset="-128"/>
                <a:ea typeface="UD Digi Kyokasho N-R" panose="02020400000000000000" pitchFamily="49" charset="-128"/>
              </a:rPr>
              <a:t>どんどんメモを追加しても、</a:t>
            </a:r>
            <a:endParaRPr lang="en-US" altLang="ja-JP" sz="2000" dirty="0">
              <a:latin typeface="UD Digi Kyokasho N-R" panose="02020400000000000000" pitchFamily="49" charset="-128"/>
              <a:ea typeface="UD Digi Kyokasho N-R" panose="02020400000000000000" pitchFamily="49" charset="-128"/>
            </a:endParaRPr>
          </a:p>
          <a:p>
            <a:pPr algn="ctr"/>
            <a:r>
              <a:rPr lang="ja-JP" altLang="en-US" sz="2000">
                <a:latin typeface="UD Digi Kyokasho N-R" panose="02020400000000000000" pitchFamily="49" charset="-128"/>
                <a:ea typeface="UD Digi Kyokasho N-R" panose="02020400000000000000" pitchFamily="49" charset="-128"/>
              </a:rPr>
              <a:t>元のメモとは別の行なので、</a:t>
            </a:r>
            <a:endParaRPr lang="en-US" altLang="ja-JP" sz="2000" dirty="0">
              <a:latin typeface="UD Digi Kyokasho N-R" panose="02020400000000000000" pitchFamily="49" charset="-128"/>
              <a:ea typeface="UD Digi Kyokasho N-R" panose="02020400000000000000" pitchFamily="49" charset="-128"/>
            </a:endParaRPr>
          </a:p>
          <a:p>
            <a:pPr algn="ctr"/>
            <a:r>
              <a:rPr lang="ja-JP" altLang="en-US" sz="2000">
                <a:latin typeface="UD Digi Kyokasho N-R" panose="02020400000000000000" pitchFamily="49" charset="-128"/>
                <a:ea typeface="UD Digi Kyokasho N-R" panose="02020400000000000000" pitchFamily="49" charset="-128"/>
              </a:rPr>
              <a:t>混ざらない！</a:t>
            </a:r>
            <a:endParaRPr lang="en-US" altLang="ja-JP" sz="2000" dirty="0">
              <a:latin typeface="UD Digi Kyokasho N-R" panose="02020400000000000000" pitchFamily="49" charset="-128"/>
              <a:ea typeface="UD Digi Kyokasho N-R" panose="02020400000000000000" pitchFamily="49" charset="-128"/>
            </a:endParaRPr>
          </a:p>
        </p:txBody>
      </p:sp>
      <p:pic>
        <p:nvPicPr>
          <p:cNvPr id="7" name="グラフィックス 6" descr="ノート PC を持っている女性">
            <a:extLst>
              <a:ext uri="{FF2B5EF4-FFF2-40B4-BE49-F238E27FC236}">
                <a16:creationId xmlns:a16="http://schemas.microsoft.com/office/drawing/2014/main" id="{6AE88914-EFEC-00A0-CC8B-5F563803842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H="1">
            <a:off x="7232073" y="4699997"/>
            <a:ext cx="1628513" cy="1803400"/>
          </a:xfrm>
          <a:prstGeom prst="rect">
            <a:avLst/>
          </a:prstGeom>
        </p:spPr>
      </p:pic>
      <p:sp>
        <p:nvSpPr>
          <p:cNvPr id="2" name="タイトル 1">
            <a:extLst>
              <a:ext uri="{FF2B5EF4-FFF2-40B4-BE49-F238E27FC236}">
                <a16:creationId xmlns:a16="http://schemas.microsoft.com/office/drawing/2014/main" id="{6971903F-CAC1-7A4A-B19F-8FD4CA87672F}"/>
              </a:ext>
            </a:extLst>
          </p:cNvPr>
          <p:cNvSpPr>
            <a:spLocks noGrp="1"/>
          </p:cNvSpPr>
          <p:nvPr>
            <p:ph type="title"/>
          </p:nvPr>
        </p:nvSpPr>
        <p:spPr/>
        <p:txBody>
          <a:bodyPr/>
          <a:lstStyle/>
          <a:p>
            <a:r>
              <a:rPr lang="en-US" altLang="ja-JP" dirty="0"/>
              <a:t>3.</a:t>
            </a:r>
            <a:r>
              <a:rPr lang="ja-JP" altLang="en-US"/>
              <a:t>表を分ける</a:t>
            </a:r>
            <a:r>
              <a:rPr lang="en-US" altLang="ja-JP" dirty="0"/>
              <a:t>(6) -</a:t>
            </a:r>
            <a:r>
              <a:rPr lang="ja-JP" altLang="en-US"/>
              <a:t>非正規形→第一正規形</a:t>
            </a:r>
            <a:r>
              <a:rPr lang="en-US" altLang="ja-JP" dirty="0"/>
              <a:t>-</a:t>
            </a:r>
            <a:endParaRPr kumimoji="1" lang="ja-JP" altLang="en-US"/>
          </a:p>
        </p:txBody>
      </p:sp>
      <p:sp>
        <p:nvSpPr>
          <p:cNvPr id="4" name="テキスト プレースホルダー 3">
            <a:extLst>
              <a:ext uri="{FF2B5EF4-FFF2-40B4-BE49-F238E27FC236}">
                <a16:creationId xmlns:a16="http://schemas.microsoft.com/office/drawing/2014/main" id="{ADDC6D27-F41A-1605-124A-2012DF3153B3}"/>
              </a:ext>
            </a:extLst>
          </p:cNvPr>
          <p:cNvSpPr>
            <a:spLocks noGrp="1"/>
          </p:cNvSpPr>
          <p:nvPr>
            <p:ph type="body" sz="quarter" idx="10"/>
          </p:nvPr>
        </p:nvSpPr>
        <p:spPr/>
        <p:txBody>
          <a:bodyPr/>
          <a:lstStyle/>
          <a:p>
            <a:endParaRPr kumimoji="1" lang="ja-JP" altLang="en-US"/>
          </a:p>
        </p:txBody>
      </p:sp>
    </p:spTree>
    <p:extLst>
      <p:ext uri="{BB962C8B-B14F-4D97-AF65-F5344CB8AC3E}">
        <p14:creationId xmlns:p14="http://schemas.microsoft.com/office/powerpoint/2010/main" val="41971859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D501636F-9D61-90D8-BD94-F116753B8774}"/>
              </a:ext>
            </a:extLst>
          </p:cNvPr>
          <p:cNvSpPr>
            <a:spLocks noGrp="1"/>
          </p:cNvSpPr>
          <p:nvPr>
            <p:ph type="title"/>
          </p:nvPr>
        </p:nvSpPr>
        <p:spPr/>
        <p:txBody>
          <a:bodyPr/>
          <a:lstStyle/>
          <a:p>
            <a:r>
              <a:rPr lang="ja-JP" altLang="en-US"/>
              <a:t>関係データベース</a:t>
            </a:r>
          </a:p>
        </p:txBody>
      </p:sp>
      <p:sp>
        <p:nvSpPr>
          <p:cNvPr id="4" name="コンテンツ プレースホルダー 3">
            <a:extLst>
              <a:ext uri="{FF2B5EF4-FFF2-40B4-BE49-F238E27FC236}">
                <a16:creationId xmlns:a16="http://schemas.microsoft.com/office/drawing/2014/main" id="{7CD12A46-6565-AA55-37FB-5C59720043DD}"/>
              </a:ext>
            </a:extLst>
          </p:cNvPr>
          <p:cNvSpPr>
            <a:spLocks noGrp="1"/>
          </p:cNvSpPr>
          <p:nvPr>
            <p:ph idx="1"/>
          </p:nvPr>
        </p:nvSpPr>
        <p:spPr/>
        <p:txBody>
          <a:bodyPr/>
          <a:lstStyle/>
          <a:p>
            <a:r>
              <a:rPr lang="ja-JP" altLang="en-US" sz="2000"/>
              <a:t>自分が集めているものを記録するデータベースを作ってみよう</a:t>
            </a:r>
            <a:endParaRPr lang="en-US" altLang="ja-JP" sz="2000" dirty="0"/>
          </a:p>
          <a:p>
            <a:r>
              <a:rPr lang="ja-JP" altLang="en-US" sz="2000"/>
              <a:t>例</a:t>
            </a:r>
            <a:r>
              <a:rPr lang="en-US" altLang="ja-JP" sz="2000" dirty="0"/>
              <a:t>: </a:t>
            </a:r>
            <a:r>
              <a:rPr lang="ja-JP" altLang="en-US" sz="2000"/>
              <a:t>持っている本のデータを整理する</a:t>
            </a:r>
            <a:endParaRPr lang="en-US" altLang="ja-JP" sz="2000" dirty="0"/>
          </a:p>
          <a:p>
            <a:pPr marL="815975" lvl="1" indent="-457200">
              <a:buFont typeface="+mj-lt"/>
              <a:buAutoNum type="arabicPeriod"/>
            </a:pPr>
            <a:r>
              <a:rPr lang="ja-JP" altLang="en-US" sz="1800"/>
              <a:t>持っている本を表にまとめてみる</a:t>
            </a:r>
            <a:endParaRPr lang="en-US" altLang="ja-JP" sz="1800" dirty="0"/>
          </a:p>
          <a:p>
            <a:pPr marL="815975" lvl="1" indent="-457200">
              <a:buFont typeface="+mj-lt"/>
              <a:buAutoNum type="arabicPeriod"/>
            </a:pPr>
            <a:r>
              <a:rPr lang="ja-JP" altLang="en-US" sz="1800"/>
              <a:t>表の項目を整理する</a:t>
            </a:r>
            <a:endParaRPr lang="en-US" altLang="ja-JP" sz="1800" dirty="0"/>
          </a:p>
          <a:p>
            <a:pPr marL="815975" lvl="1" indent="-457200">
              <a:buFont typeface="+mj-lt"/>
              <a:buAutoNum type="arabicPeriod"/>
            </a:pPr>
            <a:r>
              <a:rPr lang="ja-JP" altLang="en-US" sz="1800"/>
              <a:t>表を分ける</a:t>
            </a:r>
            <a:endParaRPr lang="en-US" altLang="ja-JP" sz="1800" dirty="0"/>
          </a:p>
          <a:p>
            <a:pPr marL="1330325" lvl="2" indent="-457200"/>
            <a:r>
              <a:rPr lang="ja-JP" altLang="en-US" sz="1600"/>
              <a:t>１つの列に１つの値だけ入れるように</a:t>
            </a:r>
            <a:endParaRPr lang="en-US" altLang="ja-JP" sz="1600" dirty="0"/>
          </a:p>
          <a:p>
            <a:pPr marL="815975" lvl="1" indent="-457200">
              <a:buFont typeface="+mj-lt"/>
              <a:buAutoNum type="arabicPeriod"/>
            </a:pPr>
            <a:r>
              <a:rPr lang="ja-JP" altLang="en-US" sz="1800"/>
              <a:t>さらに表を分ける</a:t>
            </a:r>
            <a:endParaRPr lang="en-US" altLang="ja-JP" sz="1800" dirty="0"/>
          </a:p>
          <a:p>
            <a:pPr marL="1330325" lvl="2" indent="-457200"/>
            <a:r>
              <a:rPr lang="ja-JP" altLang="en-US" sz="1600"/>
              <a:t>表が１つの役割を持つように</a:t>
            </a:r>
            <a:endParaRPr lang="en-US" altLang="ja-JP" sz="1600" dirty="0"/>
          </a:p>
          <a:p>
            <a:r>
              <a:rPr lang="ja-JP" altLang="en-US" sz="2000"/>
              <a:t>表を分ける理由</a:t>
            </a:r>
            <a:endParaRPr lang="en-US" altLang="ja-JP" sz="2000" dirty="0"/>
          </a:p>
          <a:p>
            <a:pPr marL="415925" indent="-457200"/>
            <a:r>
              <a:rPr lang="ja-JP" altLang="en-US" sz="2000"/>
              <a:t>補足</a:t>
            </a:r>
            <a:r>
              <a:rPr lang="en-US" altLang="ja-JP" sz="2000" dirty="0"/>
              <a:t>:</a:t>
            </a:r>
            <a:r>
              <a:rPr lang="ja-JP" altLang="en-US" sz="2000"/>
              <a:t>関係の正規化</a:t>
            </a:r>
            <a:endParaRPr lang="en-US" altLang="ja-JP" sz="2000" dirty="0"/>
          </a:p>
          <a:p>
            <a:pPr marL="415925" indent="-457200"/>
            <a:r>
              <a:rPr lang="ja-JP" altLang="en-US" sz="2000"/>
              <a:t>関係論理演算</a:t>
            </a:r>
          </a:p>
        </p:txBody>
      </p:sp>
      <p:sp>
        <p:nvSpPr>
          <p:cNvPr id="5" name="テキスト プレースホルダー 4">
            <a:extLst>
              <a:ext uri="{FF2B5EF4-FFF2-40B4-BE49-F238E27FC236}">
                <a16:creationId xmlns:a16="http://schemas.microsoft.com/office/drawing/2014/main" id="{7C3A8DEE-54D8-F760-284A-5FD82A824641}"/>
              </a:ext>
            </a:extLst>
          </p:cNvPr>
          <p:cNvSpPr>
            <a:spLocks noGrp="1"/>
          </p:cNvSpPr>
          <p:nvPr>
            <p:ph type="body" sz="quarter" idx="10"/>
          </p:nvPr>
        </p:nvSpPr>
        <p:spPr/>
        <p:txBody>
          <a:bodyPr/>
          <a:lstStyle/>
          <a:p>
            <a:endParaRPr lang="ja-JP" altLang="en-US"/>
          </a:p>
        </p:txBody>
      </p:sp>
      <p:sp>
        <p:nvSpPr>
          <p:cNvPr id="2" name="角丸四角形吹き出し 1">
            <a:extLst>
              <a:ext uri="{FF2B5EF4-FFF2-40B4-BE49-F238E27FC236}">
                <a16:creationId xmlns:a16="http://schemas.microsoft.com/office/drawing/2014/main" id="{99A97D79-E4D0-52AF-CBE4-447550790C16}"/>
              </a:ext>
            </a:extLst>
          </p:cNvPr>
          <p:cNvSpPr/>
          <p:nvPr/>
        </p:nvSpPr>
        <p:spPr>
          <a:xfrm>
            <a:off x="3369736" y="4775201"/>
            <a:ext cx="2167467" cy="1212221"/>
          </a:xfrm>
          <a:prstGeom prst="wedgeRoundRectCallout">
            <a:avLst>
              <a:gd name="adj1" fmla="val -64337"/>
              <a:gd name="adj2" fmla="val -24107"/>
              <a:gd name="adj3" fmla="val 16667"/>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a:latin typeface="UD Digi Kyokasho N-R" panose="02020400000000000000" pitchFamily="49" charset="-128"/>
                <a:ea typeface="UD Digi Kyokasho N-R" panose="02020400000000000000" pitchFamily="49" charset="-128"/>
              </a:rPr>
              <a:t>非正規形</a:t>
            </a:r>
            <a:endParaRPr kumimoji="1" lang="en-US" altLang="ja-JP" dirty="0">
              <a:latin typeface="UD Digi Kyokasho N-R" panose="02020400000000000000" pitchFamily="49" charset="-128"/>
              <a:ea typeface="UD Digi Kyokasho N-R" panose="02020400000000000000" pitchFamily="49" charset="-128"/>
            </a:endParaRPr>
          </a:p>
          <a:p>
            <a:pPr algn="ctr"/>
            <a:r>
              <a:rPr lang="ja-JP" altLang="en-US">
                <a:latin typeface="UD Digi Kyokasho N-R" panose="02020400000000000000" pitchFamily="49" charset="-128"/>
                <a:ea typeface="UD Digi Kyokasho N-R" panose="02020400000000000000" pitchFamily="49" charset="-128"/>
              </a:rPr>
              <a:t>第一正規形</a:t>
            </a:r>
            <a:endParaRPr lang="en-US" altLang="ja-JP" dirty="0">
              <a:latin typeface="UD Digi Kyokasho N-R" panose="02020400000000000000" pitchFamily="49" charset="-128"/>
              <a:ea typeface="UD Digi Kyokasho N-R" panose="02020400000000000000" pitchFamily="49" charset="-128"/>
            </a:endParaRPr>
          </a:p>
          <a:p>
            <a:pPr algn="ctr"/>
            <a:r>
              <a:rPr lang="ja-JP" altLang="en-US">
                <a:latin typeface="UD Digi Kyokasho N-R" panose="02020400000000000000" pitchFamily="49" charset="-128"/>
                <a:ea typeface="UD Digi Kyokasho N-R" panose="02020400000000000000" pitchFamily="49" charset="-128"/>
              </a:rPr>
              <a:t>第二正規形</a:t>
            </a:r>
            <a:endParaRPr lang="en-US" altLang="ja-JP" dirty="0">
              <a:latin typeface="UD Digi Kyokasho N-R" panose="02020400000000000000" pitchFamily="49" charset="-128"/>
              <a:ea typeface="UD Digi Kyokasho N-R" panose="02020400000000000000" pitchFamily="49" charset="-128"/>
            </a:endParaRPr>
          </a:p>
          <a:p>
            <a:pPr algn="ctr"/>
            <a:r>
              <a:rPr lang="ja-JP" altLang="en-US">
                <a:latin typeface="UD Digi Kyokasho N-R" panose="02020400000000000000" pitchFamily="49" charset="-128"/>
                <a:ea typeface="UD Digi Kyokasho N-R" panose="02020400000000000000" pitchFamily="49" charset="-128"/>
              </a:rPr>
              <a:t>第三正規形</a:t>
            </a:r>
            <a:endParaRPr lang="en-US" altLang="ja-JP" dirty="0">
              <a:latin typeface="UD Digi Kyokasho N-R" panose="02020400000000000000" pitchFamily="49" charset="-128"/>
              <a:ea typeface="UD Digi Kyokasho N-R" panose="02020400000000000000" pitchFamily="49" charset="-128"/>
            </a:endParaRPr>
          </a:p>
        </p:txBody>
      </p:sp>
    </p:spTree>
    <p:extLst>
      <p:ext uri="{BB962C8B-B14F-4D97-AF65-F5344CB8AC3E}">
        <p14:creationId xmlns:p14="http://schemas.microsoft.com/office/powerpoint/2010/main" val="5467795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43A5F4-E660-CF9D-44CC-EC3252F507B1}"/>
              </a:ext>
            </a:extLst>
          </p:cNvPr>
          <p:cNvSpPr>
            <a:spLocks noGrp="1"/>
          </p:cNvSpPr>
          <p:nvPr>
            <p:ph type="title"/>
          </p:nvPr>
        </p:nvSpPr>
        <p:spPr/>
        <p:txBody>
          <a:bodyPr/>
          <a:lstStyle/>
          <a:p>
            <a:r>
              <a:rPr lang="en-US" altLang="ja-JP" dirty="0"/>
              <a:t>3.</a:t>
            </a:r>
            <a:r>
              <a:rPr lang="ja-JP" altLang="en-US"/>
              <a:t>表を分ける</a:t>
            </a:r>
            <a:r>
              <a:rPr lang="en-US" altLang="ja-JP" dirty="0"/>
              <a:t>(6) -</a:t>
            </a:r>
            <a:r>
              <a:rPr lang="ja-JP" altLang="en-US"/>
              <a:t>非正規形→第一正規形</a:t>
            </a:r>
            <a:r>
              <a:rPr lang="en-US" altLang="ja-JP" dirty="0"/>
              <a:t>-</a:t>
            </a:r>
            <a:endParaRPr kumimoji="1" lang="ja-JP" altLang="en-US"/>
          </a:p>
        </p:txBody>
      </p:sp>
      <p:sp>
        <p:nvSpPr>
          <p:cNvPr id="3" name="コンテンツ プレースホルダー 2">
            <a:extLst>
              <a:ext uri="{FF2B5EF4-FFF2-40B4-BE49-F238E27FC236}">
                <a16:creationId xmlns:a16="http://schemas.microsoft.com/office/drawing/2014/main" id="{3D6534FF-2307-93B9-276A-A05DFED434FA}"/>
              </a:ext>
            </a:extLst>
          </p:cNvPr>
          <p:cNvSpPr>
            <a:spLocks noGrp="1"/>
          </p:cNvSpPr>
          <p:nvPr>
            <p:ph idx="1"/>
          </p:nvPr>
        </p:nvSpPr>
        <p:spPr/>
        <p:txBody>
          <a:bodyPr/>
          <a:lstStyle/>
          <a:p>
            <a:r>
              <a:rPr lang="ja-JP" altLang="en-US"/>
              <a:t>全ての表が「１つの列に１つの値」になった</a:t>
            </a:r>
            <a:endParaRPr lang="en-US" altLang="ja-JP" dirty="0"/>
          </a:p>
          <a:p>
            <a:pPr lvl="1"/>
            <a:r>
              <a:rPr lang="ja-JP" altLang="en-US"/>
              <a:t>蔵書表</a:t>
            </a:r>
            <a:endParaRPr lang="en-US" altLang="ja-JP" dirty="0"/>
          </a:p>
          <a:p>
            <a:pPr lvl="1"/>
            <a:endParaRPr kumimoji="1" lang="en-US" altLang="ja-JP" dirty="0"/>
          </a:p>
          <a:p>
            <a:pPr lvl="1"/>
            <a:endParaRPr lang="en-US" altLang="ja-JP" dirty="0"/>
          </a:p>
          <a:p>
            <a:pPr lvl="1"/>
            <a:r>
              <a:rPr kumimoji="1" lang="ja-JP" altLang="en-US"/>
              <a:t>メモ表</a:t>
            </a:r>
            <a:endParaRPr kumimoji="1" lang="en-US" altLang="ja-JP" dirty="0"/>
          </a:p>
          <a:p>
            <a:pPr lvl="1"/>
            <a:endParaRPr lang="en-US" altLang="ja-JP" dirty="0"/>
          </a:p>
          <a:p>
            <a:pPr lvl="1"/>
            <a:endParaRPr kumimoji="1" lang="en-US" altLang="ja-JP" dirty="0"/>
          </a:p>
          <a:p>
            <a:pPr lvl="1"/>
            <a:r>
              <a:rPr lang="ja-JP" altLang="en-US"/>
              <a:t>蔵書・著者表</a:t>
            </a:r>
            <a:endParaRPr kumimoji="1" lang="ja-JP" altLang="en-US"/>
          </a:p>
        </p:txBody>
      </p:sp>
      <p:sp>
        <p:nvSpPr>
          <p:cNvPr id="4" name="テキスト プレースホルダー 3">
            <a:extLst>
              <a:ext uri="{FF2B5EF4-FFF2-40B4-BE49-F238E27FC236}">
                <a16:creationId xmlns:a16="http://schemas.microsoft.com/office/drawing/2014/main" id="{F6DDA9D8-3FE2-6396-A5D9-7C632BA2A47D}"/>
              </a:ext>
            </a:extLst>
          </p:cNvPr>
          <p:cNvSpPr>
            <a:spLocks noGrp="1"/>
          </p:cNvSpPr>
          <p:nvPr>
            <p:ph type="body" sz="quarter" idx="10"/>
          </p:nvPr>
        </p:nvSpPr>
        <p:spPr/>
        <p:txBody>
          <a:bodyPr/>
          <a:lstStyle/>
          <a:p>
            <a:endParaRPr kumimoji="1" lang="ja-JP" altLang="en-US"/>
          </a:p>
        </p:txBody>
      </p:sp>
      <p:graphicFrame>
        <p:nvGraphicFramePr>
          <p:cNvPr id="5" name="表 5">
            <a:extLst>
              <a:ext uri="{FF2B5EF4-FFF2-40B4-BE49-F238E27FC236}">
                <a16:creationId xmlns:a16="http://schemas.microsoft.com/office/drawing/2014/main" id="{510B31AA-4155-FF2F-E70C-372D13BEF743}"/>
              </a:ext>
            </a:extLst>
          </p:cNvPr>
          <p:cNvGraphicFramePr>
            <a:graphicFrameLocks noGrp="1"/>
          </p:cNvGraphicFramePr>
          <p:nvPr>
            <p:extLst>
              <p:ext uri="{D42A27DB-BD31-4B8C-83A1-F6EECF244321}">
                <p14:modId xmlns:p14="http://schemas.microsoft.com/office/powerpoint/2010/main" val="3133530812"/>
              </p:ext>
            </p:extLst>
          </p:nvPr>
        </p:nvGraphicFramePr>
        <p:xfrm>
          <a:off x="851043" y="1729509"/>
          <a:ext cx="6096000" cy="741680"/>
        </p:xfrm>
        <a:graphic>
          <a:graphicData uri="http://schemas.openxmlformats.org/drawingml/2006/table">
            <a:tbl>
              <a:tblPr firstRow="1" bandRow="1">
                <a:tableStyleId>{7DF18680-E054-41AD-8BC1-D1AEF772440D}</a:tableStyleId>
              </a:tblPr>
              <a:tblGrid>
                <a:gridCol w="2032000">
                  <a:extLst>
                    <a:ext uri="{9D8B030D-6E8A-4147-A177-3AD203B41FA5}">
                      <a16:colId xmlns:a16="http://schemas.microsoft.com/office/drawing/2014/main" val="1272841183"/>
                    </a:ext>
                  </a:extLst>
                </a:gridCol>
                <a:gridCol w="2032000">
                  <a:extLst>
                    <a:ext uri="{9D8B030D-6E8A-4147-A177-3AD203B41FA5}">
                      <a16:colId xmlns:a16="http://schemas.microsoft.com/office/drawing/2014/main" val="3712506898"/>
                    </a:ext>
                  </a:extLst>
                </a:gridCol>
                <a:gridCol w="2032000">
                  <a:extLst>
                    <a:ext uri="{9D8B030D-6E8A-4147-A177-3AD203B41FA5}">
                      <a16:colId xmlns:a16="http://schemas.microsoft.com/office/drawing/2014/main" val="1094995368"/>
                    </a:ext>
                  </a:extLst>
                </a:gridCol>
              </a:tblGrid>
              <a:tr h="370840">
                <a:tc>
                  <a:txBody>
                    <a:bodyPr/>
                    <a:lstStyle/>
                    <a:p>
                      <a:r>
                        <a:rPr kumimoji="1" lang="ja-JP" altLang="en-US">
                          <a:latin typeface="UD Digi Kyokasho N-R" panose="02020400000000000000" pitchFamily="49" charset="-128"/>
                          <a:ea typeface="UD Digi Kyokasho N-R" panose="02020400000000000000" pitchFamily="49" charset="-128"/>
                        </a:rPr>
                        <a:t>蔵書番号</a:t>
                      </a:r>
                    </a:p>
                  </a:txBody>
                  <a:tcPr/>
                </a:tc>
                <a:tc>
                  <a:txBody>
                    <a:bodyPr/>
                    <a:lstStyle/>
                    <a:p>
                      <a:r>
                        <a:rPr kumimoji="1" lang="ja-JP" altLang="en-US">
                          <a:latin typeface="UD Digi Kyokasho N-R" panose="02020400000000000000" pitchFamily="49" charset="-128"/>
                          <a:ea typeface="UD Digi Kyokasho N-R" panose="02020400000000000000" pitchFamily="49" charset="-128"/>
                        </a:rPr>
                        <a:t>本のタイトル</a:t>
                      </a:r>
                    </a:p>
                  </a:txBody>
                  <a:tcPr/>
                </a:tc>
                <a:tc>
                  <a:txBody>
                    <a:bodyPr/>
                    <a:lstStyle/>
                    <a:p>
                      <a:r>
                        <a:rPr kumimoji="1" lang="en-US" altLang="ja-JP" dirty="0">
                          <a:latin typeface="UD Digi Kyokasho N-R" panose="02020400000000000000" pitchFamily="49" charset="-128"/>
                          <a:ea typeface="UD Digi Kyokasho N-R" panose="02020400000000000000" pitchFamily="49" charset="-128"/>
                        </a:rPr>
                        <a:t>ISBN</a:t>
                      </a:r>
                      <a:endParaRPr kumimoji="1" lang="ja-JP" altLang="en-US">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3482510370"/>
                  </a:ext>
                </a:extLst>
              </a:tr>
              <a:tr h="370840">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2861192808"/>
                  </a:ext>
                </a:extLst>
              </a:tr>
            </a:tbl>
          </a:graphicData>
        </a:graphic>
      </p:graphicFrame>
      <p:graphicFrame>
        <p:nvGraphicFramePr>
          <p:cNvPr id="6" name="表 5">
            <a:extLst>
              <a:ext uri="{FF2B5EF4-FFF2-40B4-BE49-F238E27FC236}">
                <a16:creationId xmlns:a16="http://schemas.microsoft.com/office/drawing/2014/main" id="{EE7C7B13-5DB6-E675-916C-49937751BFA4}"/>
              </a:ext>
            </a:extLst>
          </p:cNvPr>
          <p:cNvGraphicFramePr>
            <a:graphicFrameLocks noGrp="1"/>
          </p:cNvGraphicFramePr>
          <p:nvPr>
            <p:extLst>
              <p:ext uri="{D42A27DB-BD31-4B8C-83A1-F6EECF244321}">
                <p14:modId xmlns:p14="http://schemas.microsoft.com/office/powerpoint/2010/main" val="98752289"/>
              </p:ext>
            </p:extLst>
          </p:nvPr>
        </p:nvGraphicFramePr>
        <p:xfrm>
          <a:off x="851043" y="3504558"/>
          <a:ext cx="4064000" cy="741680"/>
        </p:xfrm>
        <a:graphic>
          <a:graphicData uri="http://schemas.openxmlformats.org/drawingml/2006/table">
            <a:tbl>
              <a:tblPr firstRow="1" bandRow="1">
                <a:tableStyleId>{7DF18680-E054-41AD-8BC1-D1AEF772440D}</a:tableStyleId>
              </a:tblPr>
              <a:tblGrid>
                <a:gridCol w="2032000">
                  <a:extLst>
                    <a:ext uri="{9D8B030D-6E8A-4147-A177-3AD203B41FA5}">
                      <a16:colId xmlns:a16="http://schemas.microsoft.com/office/drawing/2014/main" val="1272841183"/>
                    </a:ext>
                  </a:extLst>
                </a:gridCol>
                <a:gridCol w="2032000">
                  <a:extLst>
                    <a:ext uri="{9D8B030D-6E8A-4147-A177-3AD203B41FA5}">
                      <a16:colId xmlns:a16="http://schemas.microsoft.com/office/drawing/2014/main" val="3712506898"/>
                    </a:ext>
                  </a:extLst>
                </a:gridCol>
              </a:tblGrid>
              <a:tr h="370840">
                <a:tc>
                  <a:txBody>
                    <a:bodyPr/>
                    <a:lstStyle/>
                    <a:p>
                      <a:r>
                        <a:rPr kumimoji="1" lang="ja-JP" altLang="en-US">
                          <a:latin typeface="UD Digi Kyokasho N-R" panose="02020400000000000000" pitchFamily="49" charset="-128"/>
                          <a:ea typeface="UD Digi Kyokasho N-R" panose="02020400000000000000" pitchFamily="49" charset="-128"/>
                        </a:rPr>
                        <a:t>蔵書番号</a:t>
                      </a:r>
                    </a:p>
                  </a:txBody>
                  <a:tcPr/>
                </a:tc>
                <a:tc>
                  <a:txBody>
                    <a:bodyPr/>
                    <a:lstStyle/>
                    <a:p>
                      <a:r>
                        <a:rPr kumimoji="1" lang="ja-JP" altLang="en-US">
                          <a:latin typeface="UD Digi Kyokasho N-R" panose="02020400000000000000" pitchFamily="49" charset="-128"/>
                          <a:ea typeface="UD Digi Kyokasho N-R" panose="02020400000000000000" pitchFamily="49" charset="-128"/>
                        </a:rPr>
                        <a:t>本について</a:t>
                      </a:r>
                    </a:p>
                  </a:txBody>
                  <a:tcPr/>
                </a:tc>
                <a:extLst>
                  <a:ext uri="{0D108BD9-81ED-4DB2-BD59-A6C34878D82A}">
                    <a16:rowId xmlns:a16="http://schemas.microsoft.com/office/drawing/2014/main" val="3482510370"/>
                  </a:ext>
                </a:extLst>
              </a:tr>
              <a:tr h="370840">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2861192808"/>
                  </a:ext>
                </a:extLst>
              </a:tr>
            </a:tbl>
          </a:graphicData>
        </a:graphic>
      </p:graphicFrame>
      <p:graphicFrame>
        <p:nvGraphicFramePr>
          <p:cNvPr id="9" name="表 5">
            <a:extLst>
              <a:ext uri="{FF2B5EF4-FFF2-40B4-BE49-F238E27FC236}">
                <a16:creationId xmlns:a16="http://schemas.microsoft.com/office/drawing/2014/main" id="{8091C95C-30ED-7894-AF01-119D0FB32378}"/>
              </a:ext>
            </a:extLst>
          </p:cNvPr>
          <p:cNvGraphicFramePr>
            <a:graphicFrameLocks noGrp="1"/>
          </p:cNvGraphicFramePr>
          <p:nvPr>
            <p:extLst>
              <p:ext uri="{D42A27DB-BD31-4B8C-83A1-F6EECF244321}">
                <p14:modId xmlns:p14="http://schemas.microsoft.com/office/powerpoint/2010/main" val="2873101486"/>
              </p:ext>
            </p:extLst>
          </p:nvPr>
        </p:nvGraphicFramePr>
        <p:xfrm>
          <a:off x="851043" y="5285216"/>
          <a:ext cx="6096000" cy="741680"/>
        </p:xfrm>
        <a:graphic>
          <a:graphicData uri="http://schemas.openxmlformats.org/drawingml/2006/table">
            <a:tbl>
              <a:tblPr firstRow="1" bandRow="1">
                <a:tableStyleId>{7DF18680-E054-41AD-8BC1-D1AEF772440D}</a:tableStyleId>
              </a:tblPr>
              <a:tblGrid>
                <a:gridCol w="2032000">
                  <a:extLst>
                    <a:ext uri="{9D8B030D-6E8A-4147-A177-3AD203B41FA5}">
                      <a16:colId xmlns:a16="http://schemas.microsoft.com/office/drawing/2014/main" val="1272841183"/>
                    </a:ext>
                  </a:extLst>
                </a:gridCol>
                <a:gridCol w="2032000">
                  <a:extLst>
                    <a:ext uri="{9D8B030D-6E8A-4147-A177-3AD203B41FA5}">
                      <a16:colId xmlns:a16="http://schemas.microsoft.com/office/drawing/2014/main" val="3712506898"/>
                    </a:ext>
                  </a:extLst>
                </a:gridCol>
                <a:gridCol w="2032000">
                  <a:extLst>
                    <a:ext uri="{9D8B030D-6E8A-4147-A177-3AD203B41FA5}">
                      <a16:colId xmlns:a16="http://schemas.microsoft.com/office/drawing/2014/main" val="1094995368"/>
                    </a:ext>
                  </a:extLst>
                </a:gridCol>
              </a:tblGrid>
              <a:tr h="370840">
                <a:tc>
                  <a:txBody>
                    <a:bodyPr/>
                    <a:lstStyle/>
                    <a:p>
                      <a:r>
                        <a:rPr kumimoji="1" lang="ja-JP" altLang="en-US">
                          <a:latin typeface="UD Digi Kyokasho N-R" panose="02020400000000000000" pitchFamily="49" charset="-128"/>
                          <a:ea typeface="UD Digi Kyokasho N-R" panose="02020400000000000000" pitchFamily="49" charset="-128"/>
                        </a:rPr>
                        <a:t>蔵書番号</a:t>
                      </a:r>
                    </a:p>
                  </a:txBody>
                  <a:tcPr/>
                </a:tc>
                <a:tc>
                  <a:txBody>
                    <a:bodyPr/>
                    <a:lstStyle/>
                    <a:p>
                      <a:r>
                        <a:rPr kumimoji="1" lang="ja-JP" altLang="en-US">
                          <a:latin typeface="UD Digi Kyokasho N-R" panose="02020400000000000000" pitchFamily="49" charset="-128"/>
                          <a:ea typeface="UD Digi Kyokasho N-R" panose="02020400000000000000" pitchFamily="49" charset="-128"/>
                        </a:rPr>
                        <a:t>著者</a:t>
                      </a:r>
                    </a:p>
                  </a:txBody>
                  <a:tcPr/>
                </a:tc>
                <a:tc>
                  <a:txBody>
                    <a:bodyPr/>
                    <a:lstStyle/>
                    <a:p>
                      <a:r>
                        <a:rPr kumimoji="1" lang="ja-JP" altLang="en-US">
                          <a:latin typeface="UD Digi Kyokasho N-R" panose="02020400000000000000" pitchFamily="49" charset="-128"/>
                          <a:ea typeface="UD Digi Kyokasho N-R" panose="02020400000000000000" pitchFamily="49" charset="-128"/>
                        </a:rPr>
                        <a:t>著者について</a:t>
                      </a:r>
                    </a:p>
                  </a:txBody>
                  <a:tcPr/>
                </a:tc>
                <a:extLst>
                  <a:ext uri="{0D108BD9-81ED-4DB2-BD59-A6C34878D82A}">
                    <a16:rowId xmlns:a16="http://schemas.microsoft.com/office/drawing/2014/main" val="3482510370"/>
                  </a:ext>
                </a:extLst>
              </a:tr>
              <a:tr h="370840">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2861192808"/>
                  </a:ext>
                </a:extLst>
              </a:tr>
            </a:tbl>
          </a:graphicData>
        </a:graphic>
      </p:graphicFrame>
    </p:spTree>
    <p:extLst>
      <p:ext uri="{BB962C8B-B14F-4D97-AF65-F5344CB8AC3E}">
        <p14:creationId xmlns:p14="http://schemas.microsoft.com/office/powerpoint/2010/main" val="16483146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8C75D75-0F02-B99B-4964-9C27061006DB}"/>
              </a:ext>
            </a:extLst>
          </p:cNvPr>
          <p:cNvSpPr>
            <a:spLocks noGrp="1"/>
          </p:cNvSpPr>
          <p:nvPr>
            <p:ph type="title"/>
          </p:nvPr>
        </p:nvSpPr>
        <p:spPr/>
        <p:txBody>
          <a:bodyPr/>
          <a:lstStyle/>
          <a:p>
            <a:r>
              <a:rPr lang="en-US" altLang="ja-JP" dirty="0"/>
              <a:t>4.</a:t>
            </a:r>
            <a:r>
              <a:rPr lang="ja-JP" altLang="en-US"/>
              <a:t>さらに表を分ける</a:t>
            </a:r>
            <a:r>
              <a:rPr lang="en-US" altLang="ja-JP" dirty="0"/>
              <a:t>(1) –</a:t>
            </a:r>
            <a:r>
              <a:rPr lang="ja-JP" altLang="en-US"/>
              <a:t>第一正規形→第二正規形</a:t>
            </a:r>
            <a:r>
              <a:rPr lang="en-US" altLang="ja-JP" dirty="0"/>
              <a:t>-</a:t>
            </a:r>
            <a:endParaRPr kumimoji="1" lang="ja-JP" altLang="en-US"/>
          </a:p>
        </p:txBody>
      </p:sp>
      <p:sp>
        <p:nvSpPr>
          <p:cNvPr id="3" name="コンテンツ プレースホルダー 2">
            <a:extLst>
              <a:ext uri="{FF2B5EF4-FFF2-40B4-BE49-F238E27FC236}">
                <a16:creationId xmlns:a16="http://schemas.microsoft.com/office/drawing/2014/main" id="{4B01A948-350B-EE6A-B3A5-2067939C0FDA}"/>
              </a:ext>
            </a:extLst>
          </p:cNvPr>
          <p:cNvSpPr>
            <a:spLocks noGrp="1"/>
          </p:cNvSpPr>
          <p:nvPr>
            <p:ph idx="1"/>
          </p:nvPr>
        </p:nvSpPr>
        <p:spPr/>
        <p:txBody>
          <a:bodyPr/>
          <a:lstStyle/>
          <a:p>
            <a:r>
              <a:rPr kumimoji="1" lang="ja-JP" altLang="en-US" sz="2400"/>
              <a:t>表の内容と、役割・位置付けが一致していない列がある</a:t>
            </a:r>
            <a:endParaRPr kumimoji="1" lang="en-US" altLang="ja-JP" sz="2400" dirty="0"/>
          </a:p>
          <a:p>
            <a:pPr lvl="1"/>
            <a:r>
              <a:rPr lang="ja-JP" altLang="en-US"/>
              <a:t>蔵書・著者表</a:t>
            </a:r>
            <a:endParaRPr kumimoji="1" lang="en-US" altLang="ja-JP" dirty="0"/>
          </a:p>
          <a:p>
            <a:pPr lvl="2"/>
            <a:r>
              <a:rPr kumimoji="1" lang="ja-JP" altLang="en-US">
                <a:latin typeface="UD Digi Kyokasho N-R" panose="02020400000000000000" pitchFamily="49" charset="-128"/>
                <a:ea typeface="UD Digi Kyokasho N-R" panose="02020400000000000000" pitchFamily="49" charset="-128"/>
              </a:rPr>
              <a:t>蔵書・著者表は、</a:t>
            </a:r>
            <a:r>
              <a:rPr kumimoji="1" lang="ja-JP" altLang="en-US" b="1">
                <a:solidFill>
                  <a:srgbClr val="FF0000"/>
                </a:solidFill>
                <a:latin typeface="UD Digi Kyokasho N-R" panose="02020400000000000000" pitchFamily="49" charset="-128"/>
                <a:ea typeface="UD Digi Kyokasho N-R" panose="02020400000000000000" pitchFamily="49" charset="-128"/>
              </a:rPr>
              <a:t>蔵書と著者の関係</a:t>
            </a:r>
            <a:r>
              <a:rPr kumimoji="1" lang="ja-JP" altLang="en-US">
                <a:latin typeface="UD Digi Kyokasho N-R" panose="02020400000000000000" pitchFamily="49" charset="-128"/>
                <a:ea typeface="UD Digi Kyokasho N-R" panose="02020400000000000000" pitchFamily="49" charset="-128"/>
              </a:rPr>
              <a:t>を記録</a:t>
            </a:r>
            <a:r>
              <a:rPr lang="ja-JP" altLang="en-US">
                <a:latin typeface="UD Digi Kyokasho N-R" panose="02020400000000000000" pitchFamily="49" charset="-128"/>
                <a:ea typeface="UD Digi Kyokasho N-R" panose="02020400000000000000" pitchFamily="49" charset="-128"/>
              </a:rPr>
              <a:t>している表</a:t>
            </a:r>
            <a:endParaRPr kumimoji="1" lang="ja-JP" altLang="en-US">
              <a:latin typeface="UD Digi Kyokasho N-R" panose="02020400000000000000" pitchFamily="49" charset="-128"/>
              <a:ea typeface="UD Digi Kyokasho N-R" panose="02020400000000000000" pitchFamily="49" charset="-128"/>
            </a:endParaRPr>
          </a:p>
          <a:p>
            <a:pPr lvl="2"/>
            <a:endParaRPr kumimoji="1" lang="ja-JP" altLang="en-US"/>
          </a:p>
        </p:txBody>
      </p:sp>
      <p:sp>
        <p:nvSpPr>
          <p:cNvPr id="4" name="テキスト プレースホルダー 3">
            <a:extLst>
              <a:ext uri="{FF2B5EF4-FFF2-40B4-BE49-F238E27FC236}">
                <a16:creationId xmlns:a16="http://schemas.microsoft.com/office/drawing/2014/main" id="{60FEE487-53D4-FE93-CC0D-CA0142C6A158}"/>
              </a:ext>
            </a:extLst>
          </p:cNvPr>
          <p:cNvSpPr>
            <a:spLocks noGrp="1"/>
          </p:cNvSpPr>
          <p:nvPr>
            <p:ph type="body" sz="quarter" idx="10"/>
          </p:nvPr>
        </p:nvSpPr>
        <p:spPr/>
        <p:txBody>
          <a:bodyPr/>
          <a:lstStyle/>
          <a:p>
            <a:endParaRPr kumimoji="1" lang="ja-JP" altLang="en-US"/>
          </a:p>
        </p:txBody>
      </p:sp>
      <p:graphicFrame>
        <p:nvGraphicFramePr>
          <p:cNvPr id="8" name="表 6">
            <a:extLst>
              <a:ext uri="{FF2B5EF4-FFF2-40B4-BE49-F238E27FC236}">
                <a16:creationId xmlns:a16="http://schemas.microsoft.com/office/drawing/2014/main" id="{9F2BA8D4-0D09-3A0D-0554-8DBD33CC7715}"/>
              </a:ext>
            </a:extLst>
          </p:cNvPr>
          <p:cNvGraphicFramePr>
            <a:graphicFrameLocks/>
          </p:cNvGraphicFramePr>
          <p:nvPr>
            <p:extLst>
              <p:ext uri="{D42A27DB-BD31-4B8C-83A1-F6EECF244321}">
                <p14:modId xmlns:p14="http://schemas.microsoft.com/office/powerpoint/2010/main" val="4191629443"/>
              </p:ext>
            </p:extLst>
          </p:nvPr>
        </p:nvGraphicFramePr>
        <p:xfrm>
          <a:off x="1094601" y="2350401"/>
          <a:ext cx="6043615" cy="3337560"/>
        </p:xfrm>
        <a:graphic>
          <a:graphicData uri="http://schemas.openxmlformats.org/drawingml/2006/table">
            <a:tbl>
              <a:tblPr firstRow="1" bandRow="1">
                <a:tableStyleId>{7DF18680-E054-41AD-8BC1-D1AEF772440D}</a:tableStyleId>
              </a:tblPr>
              <a:tblGrid>
                <a:gridCol w="1047031">
                  <a:extLst>
                    <a:ext uri="{9D8B030D-6E8A-4147-A177-3AD203B41FA5}">
                      <a16:colId xmlns:a16="http://schemas.microsoft.com/office/drawing/2014/main" val="2508895046"/>
                    </a:ext>
                  </a:extLst>
                </a:gridCol>
                <a:gridCol w="2399071">
                  <a:extLst>
                    <a:ext uri="{9D8B030D-6E8A-4147-A177-3AD203B41FA5}">
                      <a16:colId xmlns:a16="http://schemas.microsoft.com/office/drawing/2014/main" val="578448105"/>
                    </a:ext>
                  </a:extLst>
                </a:gridCol>
                <a:gridCol w="2597513">
                  <a:extLst>
                    <a:ext uri="{9D8B030D-6E8A-4147-A177-3AD203B41FA5}">
                      <a16:colId xmlns:a16="http://schemas.microsoft.com/office/drawing/2014/main" val="511343265"/>
                    </a:ext>
                  </a:extLst>
                </a:gridCol>
              </a:tblGrid>
              <a:tr h="370840">
                <a:tc>
                  <a:txBody>
                    <a:bodyPr/>
                    <a:lstStyle/>
                    <a:p>
                      <a:r>
                        <a:rPr kumimoji="1" lang="ja-JP" altLang="en-US" sz="1600">
                          <a:latin typeface="UD Digi Kyokasho N-R" panose="02020400000000000000" pitchFamily="49" charset="-128"/>
                          <a:ea typeface="UD Digi Kyokasho N-R" panose="02020400000000000000" pitchFamily="49" charset="-128"/>
                        </a:rPr>
                        <a:t>蔵書番号</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著者について</a:t>
                      </a:r>
                    </a:p>
                  </a:txBody>
                  <a:tcPr>
                    <a:solidFill>
                      <a:schemeClr val="accent6"/>
                    </a:solidFill>
                  </a:tcPr>
                </a:tc>
                <a:extLst>
                  <a:ext uri="{0D108BD9-81ED-4DB2-BD59-A6C34878D82A}">
                    <a16:rowId xmlns:a16="http://schemas.microsoft.com/office/drawing/2014/main" val="4223171761"/>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1</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コナン・ドイル</a:t>
                      </a:r>
                    </a:p>
                  </a:txBody>
                  <a:tcPr marL="28575" marR="28575" marT="19050" marB="1905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a:latin typeface="UD Digi Kyokasho N-R" panose="02020400000000000000" pitchFamily="49" charset="-128"/>
                          <a:ea typeface="UD Digi Kyokasho N-R" panose="02020400000000000000" pitchFamily="49" charset="-128"/>
                        </a:rPr>
                        <a:t>「コナン・ドイル」が苗字！</a:t>
                      </a:r>
                    </a:p>
                  </a:txBody>
                  <a:tcPr>
                    <a:solidFill>
                      <a:schemeClr val="accent6"/>
                    </a:solidFill>
                  </a:tcPr>
                </a:tc>
                <a:extLst>
                  <a:ext uri="{0D108BD9-81ED-4DB2-BD59-A6C34878D82A}">
                    <a16:rowId xmlns:a16="http://schemas.microsoft.com/office/drawing/2014/main" val="2393149381"/>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1</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深町眞理子</a:t>
                      </a:r>
                    </a:p>
                  </a:txBody>
                  <a:tcPr marL="28575" marR="28575" marT="19050" marB="19050"/>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solidFill>
                      <a:schemeClr val="accent6"/>
                    </a:solidFill>
                  </a:tcPr>
                </a:tc>
                <a:extLst>
                  <a:ext uri="{0D108BD9-81ED-4DB2-BD59-A6C34878D82A}">
                    <a16:rowId xmlns:a16="http://schemas.microsoft.com/office/drawing/2014/main" val="4213670939"/>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2</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三宅香帆</a:t>
                      </a:r>
                    </a:p>
                  </a:txBody>
                  <a:tcPr marL="28575" marR="28575" marT="19050" marB="19050"/>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solidFill>
                      <a:schemeClr val="accent6"/>
                    </a:solidFill>
                  </a:tcPr>
                </a:tc>
                <a:extLst>
                  <a:ext uri="{0D108BD9-81ED-4DB2-BD59-A6C34878D82A}">
                    <a16:rowId xmlns:a16="http://schemas.microsoft.com/office/drawing/2014/main" val="1200582654"/>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2</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睦月ムンク</a:t>
                      </a:r>
                    </a:p>
                  </a:txBody>
                  <a:tcPr marL="28575" marR="28575" marT="19050" marB="19050"/>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solidFill>
                      <a:schemeClr val="accent6"/>
                    </a:solidFill>
                  </a:tcPr>
                </a:tc>
                <a:extLst>
                  <a:ext uri="{0D108BD9-81ED-4DB2-BD59-A6C34878D82A}">
                    <a16:rowId xmlns:a16="http://schemas.microsoft.com/office/drawing/2014/main" val="3237617041"/>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3</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結城浩</a:t>
                      </a:r>
                    </a:p>
                  </a:txBody>
                  <a:tcPr marL="28575" marR="28575" marT="19050" marB="1905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a:latin typeface="UD Digi Kyokasho N-R" panose="02020400000000000000" pitchFamily="49" charset="-128"/>
                          <a:ea typeface="UD Digi Kyokasho N-R" panose="02020400000000000000" pitchFamily="49" charset="-128"/>
                        </a:rPr>
                        <a:t>プログラムの本も書いている</a:t>
                      </a:r>
                    </a:p>
                  </a:txBody>
                  <a:tcPr>
                    <a:solidFill>
                      <a:schemeClr val="accent6"/>
                    </a:solidFill>
                  </a:tcPr>
                </a:tc>
                <a:extLst>
                  <a:ext uri="{0D108BD9-81ED-4DB2-BD59-A6C34878D82A}">
                    <a16:rowId xmlns:a16="http://schemas.microsoft.com/office/drawing/2014/main" val="3304314965"/>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4</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結城浩</a:t>
                      </a:r>
                    </a:p>
                  </a:txBody>
                  <a:tcPr marL="28575" marR="28575" marT="19050" marB="1905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a:latin typeface="UD Digi Kyokasho N-R" panose="02020400000000000000" pitchFamily="49" charset="-128"/>
                          <a:ea typeface="UD Digi Kyokasho N-R" panose="02020400000000000000" pitchFamily="49" charset="-128"/>
                        </a:rPr>
                        <a:t>プログラムの本も書いている</a:t>
                      </a:r>
                    </a:p>
                  </a:txBody>
                  <a:tcPr>
                    <a:solidFill>
                      <a:schemeClr val="accent6"/>
                    </a:solidFill>
                  </a:tcPr>
                </a:tc>
                <a:extLst>
                  <a:ext uri="{0D108BD9-81ED-4DB2-BD59-A6C34878D82A}">
                    <a16:rowId xmlns:a16="http://schemas.microsoft.com/office/drawing/2014/main" val="1788750090"/>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5</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ファインマン</a:t>
                      </a:r>
                    </a:p>
                  </a:txBody>
                  <a:tcPr marL="28575" marR="28575" marT="19050" marB="19050"/>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solidFill>
                      <a:schemeClr val="accent6"/>
                    </a:solidFill>
                  </a:tcPr>
                </a:tc>
                <a:extLst>
                  <a:ext uri="{0D108BD9-81ED-4DB2-BD59-A6C34878D82A}">
                    <a16:rowId xmlns:a16="http://schemas.microsoft.com/office/drawing/2014/main" val="1338604452"/>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5</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大貫昌子 </a:t>
                      </a:r>
                    </a:p>
                  </a:txBody>
                  <a:tcPr marL="28575" marR="28575" marT="19050" marB="19050"/>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solidFill>
                      <a:schemeClr val="accent6"/>
                    </a:solidFill>
                  </a:tcPr>
                </a:tc>
                <a:extLst>
                  <a:ext uri="{0D108BD9-81ED-4DB2-BD59-A6C34878D82A}">
                    <a16:rowId xmlns:a16="http://schemas.microsoft.com/office/drawing/2014/main" val="1185574654"/>
                  </a:ext>
                </a:extLst>
              </a:tr>
            </a:tbl>
          </a:graphicData>
        </a:graphic>
      </p:graphicFrame>
      <p:sp>
        <p:nvSpPr>
          <p:cNvPr id="9" name="上矢印 8">
            <a:extLst>
              <a:ext uri="{FF2B5EF4-FFF2-40B4-BE49-F238E27FC236}">
                <a16:creationId xmlns:a16="http://schemas.microsoft.com/office/drawing/2014/main" id="{F8B1475D-F8A2-5D76-E465-66B36BB54EBB}"/>
              </a:ext>
            </a:extLst>
          </p:cNvPr>
          <p:cNvSpPr/>
          <p:nvPr/>
        </p:nvSpPr>
        <p:spPr>
          <a:xfrm>
            <a:off x="5594552" y="5245337"/>
            <a:ext cx="629264" cy="589935"/>
          </a:xfrm>
          <a:prstGeom prst="upArrow">
            <a:avLst/>
          </a:prstGeom>
          <a:solidFill>
            <a:srgbClr val="FFFF00"/>
          </a:solidFill>
          <a:ln w="9525"/>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F27BF260-3A85-C225-EFED-97BD7AE138C0}"/>
              </a:ext>
            </a:extLst>
          </p:cNvPr>
          <p:cNvSpPr txBox="1"/>
          <p:nvPr/>
        </p:nvSpPr>
        <p:spPr>
          <a:xfrm>
            <a:off x="2764209" y="5874298"/>
            <a:ext cx="5660686" cy="646331"/>
          </a:xfrm>
          <a:prstGeom prst="rect">
            <a:avLst/>
          </a:prstGeom>
          <a:noFill/>
        </p:spPr>
        <p:txBody>
          <a:bodyPr wrap="square" rtlCol="0">
            <a:spAutoFit/>
          </a:bodyPr>
          <a:lstStyle/>
          <a:p>
            <a:pPr algn="ctr"/>
            <a:r>
              <a:rPr kumimoji="1" lang="ja-JP" altLang="en-US" b="1">
                <a:solidFill>
                  <a:srgbClr val="FF0000"/>
                </a:solidFill>
                <a:latin typeface="UD Digi Kyokasho N-R" panose="02020400000000000000" pitchFamily="49" charset="-128"/>
                <a:ea typeface="UD Digi Kyokasho N-R" panose="02020400000000000000" pitchFamily="49" charset="-128"/>
              </a:rPr>
              <a:t>「著者について」は、列「著者」とだけ関係</a:t>
            </a:r>
            <a:r>
              <a:rPr kumimoji="1" lang="ja-JP" altLang="en-US">
                <a:latin typeface="UD Digi Kyokasho N-R" panose="02020400000000000000" pitchFamily="49" charset="-128"/>
                <a:ea typeface="UD Digi Kyokasho N-R" panose="02020400000000000000" pitchFamily="49" charset="-128"/>
              </a:rPr>
              <a:t>があり、</a:t>
            </a:r>
            <a:endParaRPr kumimoji="1" lang="en-US" altLang="ja-JP" dirty="0">
              <a:latin typeface="UD Digi Kyokasho N-R" panose="02020400000000000000" pitchFamily="49" charset="-128"/>
              <a:ea typeface="UD Digi Kyokasho N-R" panose="02020400000000000000" pitchFamily="49" charset="-128"/>
            </a:endParaRPr>
          </a:p>
          <a:p>
            <a:pPr algn="ctr"/>
            <a:r>
              <a:rPr kumimoji="1" lang="ja-JP" altLang="en-US">
                <a:latin typeface="UD Digi Kyokasho N-R" panose="02020400000000000000" pitchFamily="49" charset="-128"/>
                <a:ea typeface="UD Digi Kyokasho N-R" panose="02020400000000000000" pitchFamily="49" charset="-128"/>
              </a:rPr>
              <a:t>それぞれの本（列「蔵書番号」）とは関係ない</a:t>
            </a:r>
            <a:endParaRPr kumimoji="1" lang="en-US" altLang="ja-JP" dirty="0">
              <a:latin typeface="UD Digi Kyokasho N-R" panose="02020400000000000000" pitchFamily="49" charset="-128"/>
              <a:ea typeface="UD Digi Kyokasho N-R" panose="02020400000000000000" pitchFamily="49" charset="-128"/>
            </a:endParaRPr>
          </a:p>
        </p:txBody>
      </p:sp>
      <p:sp>
        <p:nvSpPr>
          <p:cNvPr id="12" name="右中かっこ 11">
            <a:extLst>
              <a:ext uri="{FF2B5EF4-FFF2-40B4-BE49-F238E27FC236}">
                <a16:creationId xmlns:a16="http://schemas.microsoft.com/office/drawing/2014/main" id="{8588F2D6-487A-B2EB-A632-8FB3367DE1BD}"/>
              </a:ext>
            </a:extLst>
          </p:cNvPr>
          <p:cNvSpPr/>
          <p:nvPr/>
        </p:nvSpPr>
        <p:spPr>
          <a:xfrm>
            <a:off x="7167711" y="4208206"/>
            <a:ext cx="238037" cy="717755"/>
          </a:xfrm>
          <a:prstGeom prst="righ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F21248BE-A16A-82FE-3D72-3E0D46D2D9AC}"/>
              </a:ext>
            </a:extLst>
          </p:cNvPr>
          <p:cNvSpPr txBox="1"/>
          <p:nvPr/>
        </p:nvSpPr>
        <p:spPr>
          <a:xfrm>
            <a:off x="7346756" y="4274695"/>
            <a:ext cx="1219200" cy="584775"/>
          </a:xfrm>
          <a:prstGeom prst="rect">
            <a:avLst/>
          </a:prstGeom>
          <a:noFill/>
        </p:spPr>
        <p:txBody>
          <a:bodyPr wrap="square" rtlCol="0">
            <a:spAutoFit/>
          </a:bodyPr>
          <a:lstStyle/>
          <a:p>
            <a:r>
              <a:rPr kumimoji="1" lang="ja-JP" altLang="en-US" sz="1600">
                <a:latin typeface="UD Digi Kyokasho N-R" panose="02020400000000000000" pitchFamily="49" charset="-128"/>
                <a:ea typeface="UD Digi Kyokasho N-R" panose="02020400000000000000" pitchFamily="49" charset="-128"/>
              </a:rPr>
              <a:t>同じ内容が</a:t>
            </a:r>
            <a:endParaRPr kumimoji="1" lang="en-US" altLang="ja-JP" sz="1600" dirty="0">
              <a:latin typeface="UD Digi Kyokasho N-R" panose="02020400000000000000" pitchFamily="49" charset="-128"/>
              <a:ea typeface="UD Digi Kyokasho N-R" panose="02020400000000000000" pitchFamily="49" charset="-128"/>
            </a:endParaRPr>
          </a:p>
          <a:p>
            <a:r>
              <a:rPr lang="en-US" altLang="ja-JP" sz="1600" dirty="0">
                <a:latin typeface="UD Digi Kyokasho N-R" panose="02020400000000000000" pitchFamily="49" charset="-128"/>
                <a:ea typeface="UD Digi Kyokasho N-R" panose="02020400000000000000" pitchFamily="49" charset="-128"/>
              </a:rPr>
              <a:t>2</a:t>
            </a:r>
            <a:r>
              <a:rPr lang="ja-JP" altLang="en-US" sz="1600">
                <a:latin typeface="UD Digi Kyokasho N-R" panose="02020400000000000000" pitchFamily="49" charset="-128"/>
                <a:ea typeface="UD Digi Kyokasho N-R" panose="02020400000000000000" pitchFamily="49" charset="-128"/>
              </a:rPr>
              <a:t>行ある</a:t>
            </a:r>
            <a:endParaRPr kumimoji="1" lang="ja-JP" altLang="en-US" sz="1600">
              <a:latin typeface="UD Digi Kyokasho N-R" panose="02020400000000000000" pitchFamily="49" charset="-128"/>
              <a:ea typeface="UD Digi Kyokasho N-R" panose="02020400000000000000" pitchFamily="49" charset="-128"/>
            </a:endParaRPr>
          </a:p>
        </p:txBody>
      </p:sp>
    </p:spTree>
    <p:extLst>
      <p:ext uri="{BB962C8B-B14F-4D97-AF65-F5344CB8AC3E}">
        <p14:creationId xmlns:p14="http://schemas.microsoft.com/office/powerpoint/2010/main" val="41983132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DD6FC6A-77FB-64CA-AAD2-2E12AC3D4F6D}"/>
              </a:ext>
            </a:extLst>
          </p:cNvPr>
          <p:cNvSpPr>
            <a:spLocks noGrp="1"/>
          </p:cNvSpPr>
          <p:nvPr>
            <p:ph type="title"/>
          </p:nvPr>
        </p:nvSpPr>
        <p:spPr/>
        <p:txBody>
          <a:bodyPr/>
          <a:lstStyle/>
          <a:p>
            <a:r>
              <a:rPr lang="en-US" altLang="ja-JP" dirty="0"/>
              <a:t>4.</a:t>
            </a:r>
            <a:r>
              <a:rPr lang="ja-JP" altLang="en-US"/>
              <a:t>さらに表を分ける</a:t>
            </a:r>
            <a:r>
              <a:rPr lang="en-US" altLang="ja-JP" dirty="0"/>
              <a:t>(2) –</a:t>
            </a:r>
            <a:r>
              <a:rPr lang="ja-JP" altLang="en-US"/>
              <a:t>第一正規形→第二正規形</a:t>
            </a:r>
            <a:r>
              <a:rPr lang="en-US" altLang="ja-JP" dirty="0"/>
              <a:t>-</a:t>
            </a:r>
            <a:endParaRPr kumimoji="1" lang="ja-JP" altLang="en-US"/>
          </a:p>
        </p:txBody>
      </p:sp>
      <p:sp>
        <p:nvSpPr>
          <p:cNvPr id="4" name="テキスト プレースホルダー 3">
            <a:extLst>
              <a:ext uri="{FF2B5EF4-FFF2-40B4-BE49-F238E27FC236}">
                <a16:creationId xmlns:a16="http://schemas.microsoft.com/office/drawing/2014/main" id="{96EF9B52-A234-F72F-6550-A1E89AE302D8}"/>
              </a:ext>
            </a:extLst>
          </p:cNvPr>
          <p:cNvSpPr>
            <a:spLocks noGrp="1"/>
          </p:cNvSpPr>
          <p:nvPr>
            <p:ph type="body" sz="quarter" idx="10"/>
          </p:nvPr>
        </p:nvSpPr>
        <p:spPr/>
        <p:txBody>
          <a:bodyPr/>
          <a:lstStyle/>
          <a:p>
            <a:endParaRPr kumimoji="1" lang="ja-JP" altLang="en-US"/>
          </a:p>
        </p:txBody>
      </p:sp>
      <p:graphicFrame>
        <p:nvGraphicFramePr>
          <p:cNvPr id="5" name="表 6">
            <a:extLst>
              <a:ext uri="{FF2B5EF4-FFF2-40B4-BE49-F238E27FC236}">
                <a16:creationId xmlns:a16="http://schemas.microsoft.com/office/drawing/2014/main" id="{0121F9AB-0F5D-65B0-6EDE-54CC75B9D0D9}"/>
              </a:ext>
            </a:extLst>
          </p:cNvPr>
          <p:cNvGraphicFramePr>
            <a:graphicFrameLocks/>
          </p:cNvGraphicFramePr>
          <p:nvPr>
            <p:extLst>
              <p:ext uri="{D42A27DB-BD31-4B8C-83A1-F6EECF244321}">
                <p14:modId xmlns:p14="http://schemas.microsoft.com/office/powerpoint/2010/main" val="688510371"/>
              </p:ext>
            </p:extLst>
          </p:nvPr>
        </p:nvGraphicFramePr>
        <p:xfrm>
          <a:off x="272172" y="683442"/>
          <a:ext cx="5168634" cy="3708400"/>
        </p:xfrm>
        <a:graphic>
          <a:graphicData uri="http://schemas.openxmlformats.org/drawingml/2006/table">
            <a:tbl>
              <a:tblPr firstRow="1" bandRow="1">
                <a:tableStyleId>{7DF18680-E054-41AD-8BC1-D1AEF772440D}</a:tableStyleId>
              </a:tblPr>
              <a:tblGrid>
                <a:gridCol w="1047031">
                  <a:extLst>
                    <a:ext uri="{9D8B030D-6E8A-4147-A177-3AD203B41FA5}">
                      <a16:colId xmlns:a16="http://schemas.microsoft.com/office/drawing/2014/main" val="2508895046"/>
                    </a:ext>
                  </a:extLst>
                </a:gridCol>
                <a:gridCol w="1515968">
                  <a:extLst>
                    <a:ext uri="{9D8B030D-6E8A-4147-A177-3AD203B41FA5}">
                      <a16:colId xmlns:a16="http://schemas.microsoft.com/office/drawing/2014/main" val="578448105"/>
                    </a:ext>
                  </a:extLst>
                </a:gridCol>
                <a:gridCol w="2605635">
                  <a:extLst>
                    <a:ext uri="{9D8B030D-6E8A-4147-A177-3AD203B41FA5}">
                      <a16:colId xmlns:a16="http://schemas.microsoft.com/office/drawing/2014/main" val="511343265"/>
                    </a:ext>
                  </a:extLst>
                </a:gridCol>
              </a:tblGrid>
              <a:tr h="370840">
                <a:tc>
                  <a:txBody>
                    <a:bodyPr/>
                    <a:lstStyle/>
                    <a:p>
                      <a:r>
                        <a:rPr kumimoji="1" lang="ja-JP" altLang="en-US" sz="1600">
                          <a:latin typeface="UD Digi Kyokasho N-R" panose="02020400000000000000" pitchFamily="49" charset="-128"/>
                          <a:ea typeface="UD Digi Kyokasho N-R" panose="02020400000000000000" pitchFamily="49" charset="-128"/>
                        </a:rPr>
                        <a:t>蔵書番号</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著者について</a:t>
                      </a:r>
                    </a:p>
                  </a:txBody>
                  <a:tcPr/>
                </a:tc>
                <a:extLst>
                  <a:ext uri="{0D108BD9-81ED-4DB2-BD59-A6C34878D82A}">
                    <a16:rowId xmlns:a16="http://schemas.microsoft.com/office/drawing/2014/main" val="4223171761"/>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1</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コナン・ドイル</a:t>
                      </a:r>
                    </a:p>
                  </a:txBody>
                  <a:tcPr marL="28575" marR="28575" marT="19050" marB="19050">
                    <a:solidFill>
                      <a:schemeClr val="accent6"/>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a:latin typeface="UD Digi Kyokasho N-R" panose="02020400000000000000" pitchFamily="49" charset="-128"/>
                          <a:ea typeface="UD Digi Kyokasho N-R" panose="02020400000000000000" pitchFamily="49" charset="-128"/>
                        </a:rPr>
                        <a:t>「コナン・ドイル」が苗字！</a:t>
                      </a:r>
                    </a:p>
                  </a:txBody>
                  <a:tcPr>
                    <a:solidFill>
                      <a:schemeClr val="accent6"/>
                    </a:solidFill>
                  </a:tcPr>
                </a:tc>
                <a:extLst>
                  <a:ext uri="{0D108BD9-81ED-4DB2-BD59-A6C34878D82A}">
                    <a16:rowId xmlns:a16="http://schemas.microsoft.com/office/drawing/2014/main" val="2393149381"/>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1</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深町眞理子</a:t>
                      </a:r>
                    </a:p>
                  </a:txBody>
                  <a:tcPr marL="28575" marR="28575" marT="19050" marB="19050"/>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4213670939"/>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2</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三宅香帆</a:t>
                      </a:r>
                    </a:p>
                  </a:txBody>
                  <a:tcPr marL="28575" marR="28575" marT="19050" marB="19050"/>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1200582654"/>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2</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睦月ムンク</a:t>
                      </a:r>
                    </a:p>
                  </a:txBody>
                  <a:tcPr marL="28575" marR="28575" marT="19050" marB="19050"/>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3237617041"/>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3</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結城浩</a:t>
                      </a:r>
                    </a:p>
                  </a:txBody>
                  <a:tcPr marL="28575" marR="28575" marT="19050" marB="1905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a:latin typeface="UD Digi Kyokasho N-R" panose="02020400000000000000" pitchFamily="49" charset="-128"/>
                          <a:ea typeface="UD Digi Kyokasho N-R" panose="02020400000000000000" pitchFamily="49" charset="-128"/>
                        </a:rPr>
                        <a:t>プログラムの本も書いている</a:t>
                      </a:r>
                    </a:p>
                  </a:txBody>
                  <a:tcPr/>
                </a:tc>
                <a:extLst>
                  <a:ext uri="{0D108BD9-81ED-4DB2-BD59-A6C34878D82A}">
                    <a16:rowId xmlns:a16="http://schemas.microsoft.com/office/drawing/2014/main" val="3304314965"/>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4</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結城浩</a:t>
                      </a:r>
                    </a:p>
                  </a:txBody>
                  <a:tcPr marL="28575" marR="28575" marT="19050" marB="1905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a:latin typeface="UD Digi Kyokasho N-R" panose="02020400000000000000" pitchFamily="49" charset="-128"/>
                          <a:ea typeface="UD Digi Kyokasho N-R" panose="02020400000000000000" pitchFamily="49" charset="-128"/>
                        </a:rPr>
                        <a:t>プログラムの本も書いている</a:t>
                      </a:r>
                    </a:p>
                  </a:txBody>
                  <a:tcPr/>
                </a:tc>
                <a:extLst>
                  <a:ext uri="{0D108BD9-81ED-4DB2-BD59-A6C34878D82A}">
                    <a16:rowId xmlns:a16="http://schemas.microsoft.com/office/drawing/2014/main" val="1788750090"/>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5</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ファインマン</a:t>
                      </a:r>
                    </a:p>
                  </a:txBody>
                  <a:tcPr marL="28575" marR="28575" marT="19050" marB="19050"/>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1338604452"/>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5</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大貫昌子 </a:t>
                      </a:r>
                    </a:p>
                  </a:txBody>
                  <a:tcPr marL="28575" marR="28575" marT="19050" marB="19050"/>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1185574654"/>
                  </a:ext>
                </a:extLst>
              </a:tr>
              <a:tr h="370840">
                <a:tc>
                  <a:txBody>
                    <a:bodyPr/>
                    <a:lstStyle/>
                    <a:p>
                      <a:pPr algn="ctr" rtl="0" fontAlgn="b"/>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コナン・ドイル</a:t>
                      </a:r>
                    </a:p>
                  </a:txBody>
                  <a:tcPr marL="28575" marR="28575" marT="19050" marB="19050">
                    <a:solidFill>
                      <a:schemeClr val="accent6"/>
                    </a:solidFill>
                  </a:tcPr>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solidFill>
                      <a:schemeClr val="accent6"/>
                    </a:solidFill>
                  </a:tcPr>
                </a:tc>
                <a:extLst>
                  <a:ext uri="{0D108BD9-81ED-4DB2-BD59-A6C34878D82A}">
                    <a16:rowId xmlns:a16="http://schemas.microsoft.com/office/drawing/2014/main" val="2704651317"/>
                  </a:ext>
                </a:extLst>
              </a:tr>
            </a:tbl>
          </a:graphicData>
        </a:graphic>
      </p:graphicFrame>
      <p:pic>
        <p:nvPicPr>
          <p:cNvPr id="15" name="グラフィックス 14" descr="ジャケットを着た男性">
            <a:extLst>
              <a:ext uri="{FF2B5EF4-FFF2-40B4-BE49-F238E27FC236}">
                <a16:creationId xmlns:a16="http://schemas.microsoft.com/office/drawing/2014/main" id="{6F963000-BA32-ED33-F72D-6CC9586E87B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H="1">
            <a:off x="7347123" y="4631847"/>
            <a:ext cx="1141422" cy="1644990"/>
          </a:xfrm>
          <a:prstGeom prst="rect">
            <a:avLst/>
          </a:prstGeom>
        </p:spPr>
      </p:pic>
      <p:sp>
        <p:nvSpPr>
          <p:cNvPr id="16" name="角丸四角形吹き出し 15">
            <a:extLst>
              <a:ext uri="{FF2B5EF4-FFF2-40B4-BE49-F238E27FC236}">
                <a16:creationId xmlns:a16="http://schemas.microsoft.com/office/drawing/2014/main" id="{3C0CA4A8-7D9F-2F3F-0F40-5058C37C5BA8}"/>
              </a:ext>
            </a:extLst>
          </p:cNvPr>
          <p:cNvSpPr/>
          <p:nvPr/>
        </p:nvSpPr>
        <p:spPr>
          <a:xfrm>
            <a:off x="4017376" y="4481217"/>
            <a:ext cx="2972704" cy="1951761"/>
          </a:xfrm>
          <a:prstGeom prst="wedgeRoundRectCallout">
            <a:avLst>
              <a:gd name="adj1" fmla="val 55673"/>
              <a:gd name="adj2" fmla="val -17013"/>
              <a:gd name="adj3" fmla="val 16667"/>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2000">
                <a:latin typeface="UD Digi Kyokasho N-R" panose="02020400000000000000" pitchFamily="49" charset="-128"/>
                <a:ea typeface="UD Digi Kyokasho N-R" panose="02020400000000000000" pitchFamily="49" charset="-128"/>
              </a:rPr>
              <a:t>新しく同じ著者の本を買ったとき、</a:t>
            </a:r>
            <a:endParaRPr lang="en-US" altLang="ja-JP" sz="2000" dirty="0">
              <a:latin typeface="UD Digi Kyokasho N-R" panose="02020400000000000000" pitchFamily="49" charset="-128"/>
              <a:ea typeface="UD Digi Kyokasho N-R" panose="02020400000000000000" pitchFamily="49" charset="-128"/>
            </a:endParaRPr>
          </a:p>
          <a:p>
            <a:pPr algn="ctr"/>
            <a:r>
              <a:rPr lang="ja-JP" altLang="en-US" sz="2000">
                <a:latin typeface="UD Digi Kyokasho N-R" panose="02020400000000000000" pitchFamily="49" charset="-128"/>
                <a:ea typeface="UD Digi Kyokasho N-R" panose="02020400000000000000" pitchFamily="49" charset="-128"/>
              </a:rPr>
              <a:t>「著者について」を</a:t>
            </a:r>
            <a:endParaRPr lang="en-US" altLang="ja-JP" sz="2000" dirty="0">
              <a:latin typeface="UD Digi Kyokasho N-R" panose="02020400000000000000" pitchFamily="49" charset="-128"/>
              <a:ea typeface="UD Digi Kyokasho N-R" panose="02020400000000000000" pitchFamily="49" charset="-128"/>
            </a:endParaRPr>
          </a:p>
          <a:p>
            <a:pPr algn="ctr"/>
            <a:r>
              <a:rPr kumimoji="1" lang="ja-JP" altLang="en-US" sz="2000">
                <a:latin typeface="UD Digi Kyokasho N-R" panose="02020400000000000000" pitchFamily="49" charset="-128"/>
                <a:ea typeface="UD Digi Kyokasho N-R" panose="02020400000000000000" pitchFamily="49" charset="-128"/>
              </a:rPr>
              <a:t>書き写すのは</a:t>
            </a:r>
            <a:r>
              <a:rPr lang="ja-JP" altLang="en-US" sz="2000">
                <a:latin typeface="UD Digi Kyokasho N-R" panose="02020400000000000000" pitchFamily="49" charset="-128"/>
                <a:ea typeface="UD Digi Kyokasho N-R" panose="02020400000000000000" pitchFamily="49" charset="-128"/>
              </a:rPr>
              <a:t>面倒だし、</a:t>
            </a:r>
            <a:endParaRPr lang="en-US" altLang="ja-JP" sz="2000" dirty="0">
              <a:latin typeface="UD Digi Kyokasho N-R" panose="02020400000000000000" pitchFamily="49" charset="-128"/>
              <a:ea typeface="UD Digi Kyokasho N-R" panose="02020400000000000000" pitchFamily="49" charset="-128"/>
            </a:endParaRPr>
          </a:p>
          <a:p>
            <a:pPr algn="ctr"/>
            <a:r>
              <a:rPr kumimoji="1" lang="ja-JP" altLang="en-US" sz="2000">
                <a:latin typeface="UD Digi Kyokasho N-R" panose="02020400000000000000" pitchFamily="49" charset="-128"/>
                <a:ea typeface="UD Digi Kyokasho N-R" panose="02020400000000000000" pitchFamily="49" charset="-128"/>
              </a:rPr>
              <a:t>間違うよなあ</a:t>
            </a:r>
            <a:endParaRPr kumimoji="1" lang="en-US" altLang="ja-JP" sz="2000" dirty="0">
              <a:latin typeface="UD Digi Kyokasho N-R" panose="02020400000000000000" pitchFamily="49" charset="-128"/>
              <a:ea typeface="UD Digi Kyokasho N-R" panose="02020400000000000000" pitchFamily="49" charset="-128"/>
            </a:endParaRPr>
          </a:p>
        </p:txBody>
      </p:sp>
      <p:sp>
        <p:nvSpPr>
          <p:cNvPr id="17" name="角丸四角形吹き出し 16">
            <a:extLst>
              <a:ext uri="{FF2B5EF4-FFF2-40B4-BE49-F238E27FC236}">
                <a16:creationId xmlns:a16="http://schemas.microsoft.com/office/drawing/2014/main" id="{E626466F-D003-F3B0-B0EC-9CCFD3B78E8F}"/>
              </a:ext>
            </a:extLst>
          </p:cNvPr>
          <p:cNvSpPr/>
          <p:nvPr/>
        </p:nvSpPr>
        <p:spPr>
          <a:xfrm>
            <a:off x="5535305" y="2924236"/>
            <a:ext cx="2972705" cy="1436981"/>
          </a:xfrm>
          <a:prstGeom prst="wedgeRoundRectCallout">
            <a:avLst>
              <a:gd name="adj1" fmla="val 22270"/>
              <a:gd name="adj2" fmla="val 62474"/>
              <a:gd name="adj3" fmla="val 16667"/>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lang="en-US" altLang="ja-JP" sz="2000" dirty="0">
                <a:latin typeface="UD Digi Kyokasho N-R" panose="02020400000000000000" pitchFamily="49" charset="-128"/>
                <a:ea typeface="UD Digi Kyokasho N-R" panose="02020400000000000000" pitchFamily="49" charset="-128"/>
              </a:rPr>
              <a:t>『</a:t>
            </a:r>
            <a:r>
              <a:rPr lang="ja-JP" altLang="en-US" sz="2000">
                <a:latin typeface="UD Digi Kyokasho N-R" panose="02020400000000000000" pitchFamily="49" charset="-128"/>
                <a:ea typeface="UD Digi Kyokasho N-R" panose="02020400000000000000" pitchFamily="49" charset="-128"/>
              </a:rPr>
              <a:t>回想のシャーロック・ホームズ</a:t>
            </a:r>
            <a:r>
              <a:rPr lang="en-US" altLang="ja-JP" sz="2000" dirty="0">
                <a:latin typeface="UD Digi Kyokasho N-R" panose="02020400000000000000" pitchFamily="49" charset="-128"/>
                <a:ea typeface="UD Digi Kyokasho N-R" panose="02020400000000000000" pitchFamily="49" charset="-128"/>
              </a:rPr>
              <a:t>』</a:t>
            </a:r>
            <a:r>
              <a:rPr lang="ja-JP" altLang="en-US" sz="2000">
                <a:latin typeface="UD Digi Kyokasho N-R" panose="02020400000000000000" pitchFamily="49" charset="-128"/>
                <a:ea typeface="UD Digi Kyokasho N-R" panose="02020400000000000000" pitchFamily="49" charset="-128"/>
              </a:rPr>
              <a:t>を</a:t>
            </a:r>
            <a:endParaRPr lang="en-US" altLang="ja-JP" sz="2000" dirty="0">
              <a:latin typeface="UD Digi Kyokasho N-R" panose="02020400000000000000" pitchFamily="49" charset="-128"/>
              <a:ea typeface="UD Digi Kyokasho N-R" panose="02020400000000000000" pitchFamily="49" charset="-128"/>
            </a:endParaRPr>
          </a:p>
          <a:p>
            <a:pPr algn="ctr"/>
            <a:r>
              <a:rPr lang="ja-JP" altLang="en-US" sz="2000">
                <a:latin typeface="UD Digi Kyokasho N-R" panose="02020400000000000000" pitchFamily="49" charset="-128"/>
                <a:ea typeface="UD Digi Kyokasho N-R" panose="02020400000000000000" pitchFamily="49" charset="-128"/>
              </a:rPr>
              <a:t>買ったんだけど、</a:t>
            </a:r>
            <a:endParaRPr kumimoji="1" lang="en-US" altLang="ja-JP" sz="2000" dirty="0">
              <a:latin typeface="UD Digi Kyokasho N-R" panose="02020400000000000000" pitchFamily="49" charset="-128"/>
              <a:ea typeface="UD Digi Kyokasho N-R" panose="02020400000000000000" pitchFamily="49" charset="-128"/>
            </a:endParaRPr>
          </a:p>
        </p:txBody>
      </p:sp>
      <p:sp>
        <p:nvSpPr>
          <p:cNvPr id="3" name="テキスト ボックス 2">
            <a:extLst>
              <a:ext uri="{FF2B5EF4-FFF2-40B4-BE49-F238E27FC236}">
                <a16:creationId xmlns:a16="http://schemas.microsoft.com/office/drawing/2014/main" id="{44DD8E48-92FD-4356-3E27-E026765F7652}"/>
              </a:ext>
            </a:extLst>
          </p:cNvPr>
          <p:cNvSpPr txBox="1"/>
          <p:nvPr/>
        </p:nvSpPr>
        <p:spPr>
          <a:xfrm>
            <a:off x="5503728" y="683442"/>
            <a:ext cx="3368100" cy="2031325"/>
          </a:xfrm>
          <a:prstGeom prst="rect">
            <a:avLst/>
          </a:prstGeom>
          <a:noFill/>
        </p:spPr>
        <p:txBody>
          <a:bodyPr wrap="square" rtlCol="0">
            <a:spAutoFit/>
          </a:bodyPr>
          <a:lstStyle/>
          <a:p>
            <a:r>
              <a:rPr kumimoji="1" lang="ja-JP" altLang="en-US">
                <a:latin typeface="UD Digi Kyokasho N-R" panose="02020400000000000000" pitchFamily="49" charset="-128"/>
                <a:ea typeface="UD Digi Kyokasho N-R" panose="02020400000000000000" pitchFamily="49" charset="-128"/>
              </a:rPr>
              <a:t>列「著者」とだけ関係があるのに、</a:t>
            </a:r>
            <a:endParaRPr kumimoji="1" lang="en-US" altLang="ja-JP" dirty="0">
              <a:latin typeface="UD Digi Kyokasho N-R" panose="02020400000000000000" pitchFamily="49" charset="-128"/>
              <a:ea typeface="UD Digi Kyokasho N-R" panose="02020400000000000000" pitchFamily="49" charset="-128"/>
            </a:endParaRPr>
          </a:p>
          <a:p>
            <a:r>
              <a:rPr lang="ja-JP" altLang="en-US">
                <a:latin typeface="UD Digi Kyokasho N-R" panose="02020400000000000000" pitchFamily="49" charset="-128"/>
                <a:ea typeface="UD Digi Kyokasho N-R" panose="02020400000000000000" pitchFamily="49" charset="-128"/>
              </a:rPr>
              <a:t>蔵書・著者表に「著者について」があると</a:t>
            </a:r>
            <a:r>
              <a:rPr lang="en-US" altLang="ja-JP" dirty="0">
                <a:latin typeface="UD Digi Kyokasho N-R" panose="02020400000000000000" pitchFamily="49" charset="-128"/>
                <a:ea typeface="UD Digi Kyokasho N-R" panose="02020400000000000000" pitchFamily="49" charset="-128"/>
              </a:rPr>
              <a:t>…</a:t>
            </a:r>
          </a:p>
          <a:p>
            <a:endParaRPr kumimoji="1" lang="en-US" altLang="ja-JP" dirty="0">
              <a:latin typeface="UD Digi Kyokasho N-R" panose="02020400000000000000" pitchFamily="49" charset="-128"/>
              <a:ea typeface="UD Digi Kyokasho N-R" panose="02020400000000000000" pitchFamily="49" charset="-128"/>
            </a:endParaRPr>
          </a:p>
          <a:p>
            <a:r>
              <a:rPr lang="ja-JP" altLang="en-US" b="1">
                <a:solidFill>
                  <a:srgbClr val="FF0000"/>
                </a:solidFill>
                <a:latin typeface="UD Digi Kyokasho N-R" panose="02020400000000000000" pitchFamily="49" charset="-128"/>
                <a:ea typeface="UD Digi Kyokasho N-R" panose="02020400000000000000" pitchFamily="49" charset="-128"/>
              </a:rPr>
              <a:t>余分な行にも、同じデータを書かなければいけなくなる</a:t>
            </a:r>
            <a:endParaRPr kumimoji="1" lang="ja-JP" altLang="en-US" b="1">
              <a:solidFill>
                <a:srgbClr val="FF0000"/>
              </a:solidFill>
              <a:latin typeface="UD Digi Kyokasho N-R" panose="02020400000000000000" pitchFamily="49" charset="-128"/>
              <a:ea typeface="UD Digi Kyokasho N-R" panose="02020400000000000000" pitchFamily="49" charset="-128"/>
            </a:endParaRPr>
          </a:p>
        </p:txBody>
      </p:sp>
      <p:sp>
        <p:nvSpPr>
          <p:cNvPr id="6" name="テキスト ボックス 5">
            <a:extLst>
              <a:ext uri="{FF2B5EF4-FFF2-40B4-BE49-F238E27FC236}">
                <a16:creationId xmlns:a16="http://schemas.microsoft.com/office/drawing/2014/main" id="{6BA8284B-2130-713D-40F2-4B7B001A871A}"/>
              </a:ext>
            </a:extLst>
          </p:cNvPr>
          <p:cNvSpPr txBox="1"/>
          <p:nvPr/>
        </p:nvSpPr>
        <p:spPr>
          <a:xfrm>
            <a:off x="272172" y="5454342"/>
            <a:ext cx="3388161" cy="954107"/>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kumimoji="1" lang="ja-JP" altLang="en-US" sz="2800">
                <a:latin typeface="UD Digi Kyokasho N-R" panose="02020400000000000000" pitchFamily="49" charset="-128"/>
                <a:ea typeface="UD Digi Kyokasho N-R" panose="02020400000000000000" pitchFamily="49" charset="-128"/>
              </a:rPr>
              <a:t>どうすれば</a:t>
            </a:r>
            <a:endParaRPr kumimoji="1" lang="en-US" altLang="ja-JP" sz="2800" dirty="0">
              <a:latin typeface="UD Digi Kyokasho N-R" panose="02020400000000000000" pitchFamily="49" charset="-128"/>
              <a:ea typeface="UD Digi Kyokasho N-R" panose="02020400000000000000" pitchFamily="49" charset="-128"/>
            </a:endParaRPr>
          </a:p>
          <a:p>
            <a:r>
              <a:rPr kumimoji="1" lang="ja-JP" altLang="en-US" sz="2800">
                <a:latin typeface="UD Digi Kyokasho N-R" panose="02020400000000000000" pitchFamily="49" charset="-128"/>
                <a:ea typeface="UD Digi Kyokasho N-R" panose="02020400000000000000" pitchFamily="49" charset="-128"/>
              </a:rPr>
              <a:t>いいだろう？</a:t>
            </a:r>
          </a:p>
        </p:txBody>
      </p:sp>
    </p:spTree>
    <p:extLst>
      <p:ext uri="{BB962C8B-B14F-4D97-AF65-F5344CB8AC3E}">
        <p14:creationId xmlns:p14="http://schemas.microsoft.com/office/powerpoint/2010/main" val="2673962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1BE1D62-CA92-F032-161A-2CF2027B4874}"/>
              </a:ext>
            </a:extLst>
          </p:cNvPr>
          <p:cNvSpPr>
            <a:spLocks noGrp="1"/>
          </p:cNvSpPr>
          <p:nvPr>
            <p:ph type="title"/>
          </p:nvPr>
        </p:nvSpPr>
        <p:spPr/>
        <p:txBody>
          <a:bodyPr/>
          <a:lstStyle/>
          <a:p>
            <a:r>
              <a:rPr lang="en-US" altLang="ja-JP" dirty="0"/>
              <a:t>4.</a:t>
            </a:r>
            <a:r>
              <a:rPr lang="ja-JP" altLang="en-US"/>
              <a:t>さらに表を分ける</a:t>
            </a:r>
            <a:r>
              <a:rPr lang="en-US" altLang="ja-JP" dirty="0"/>
              <a:t>(3) –</a:t>
            </a:r>
            <a:r>
              <a:rPr lang="ja-JP" altLang="en-US"/>
              <a:t>第一正規形→第二正規形</a:t>
            </a:r>
            <a:r>
              <a:rPr lang="en-US" altLang="ja-JP" dirty="0"/>
              <a:t>-</a:t>
            </a:r>
            <a:endParaRPr kumimoji="1" lang="ja-JP" altLang="en-US"/>
          </a:p>
        </p:txBody>
      </p:sp>
      <p:sp>
        <p:nvSpPr>
          <p:cNvPr id="3" name="コンテンツ プレースホルダー 2">
            <a:extLst>
              <a:ext uri="{FF2B5EF4-FFF2-40B4-BE49-F238E27FC236}">
                <a16:creationId xmlns:a16="http://schemas.microsoft.com/office/drawing/2014/main" id="{B269FA6A-50A1-7779-7753-90878F2AC662}"/>
              </a:ext>
            </a:extLst>
          </p:cNvPr>
          <p:cNvSpPr>
            <a:spLocks noGrp="1"/>
          </p:cNvSpPr>
          <p:nvPr>
            <p:ph idx="1"/>
          </p:nvPr>
        </p:nvSpPr>
        <p:spPr/>
        <p:txBody>
          <a:bodyPr/>
          <a:lstStyle/>
          <a:p>
            <a:r>
              <a:rPr lang="ja-JP" altLang="en-US"/>
              <a:t>蔵書・著者表</a:t>
            </a:r>
            <a:endParaRPr lang="en-US" altLang="ja-JP" dirty="0"/>
          </a:p>
          <a:p>
            <a:endParaRPr kumimoji="1" lang="en-US" altLang="ja-JP" dirty="0"/>
          </a:p>
          <a:p>
            <a:endParaRPr lang="en-US" altLang="ja-JP" dirty="0"/>
          </a:p>
          <a:p>
            <a:pPr marL="0" indent="0">
              <a:buNone/>
            </a:pPr>
            <a:endParaRPr kumimoji="1" lang="en-US" altLang="ja-JP" dirty="0"/>
          </a:p>
          <a:p>
            <a:r>
              <a:rPr lang="ja-JP" altLang="en-US"/>
              <a:t>著者表</a:t>
            </a:r>
            <a:endParaRPr lang="en-US" altLang="ja-JP" dirty="0"/>
          </a:p>
          <a:p>
            <a:endParaRPr kumimoji="1" lang="ja-JP" altLang="en-US"/>
          </a:p>
        </p:txBody>
      </p:sp>
      <p:sp>
        <p:nvSpPr>
          <p:cNvPr id="4" name="テキスト プレースホルダー 3">
            <a:extLst>
              <a:ext uri="{FF2B5EF4-FFF2-40B4-BE49-F238E27FC236}">
                <a16:creationId xmlns:a16="http://schemas.microsoft.com/office/drawing/2014/main" id="{8F2E643A-AAF0-8509-599F-2FD1458635D1}"/>
              </a:ext>
            </a:extLst>
          </p:cNvPr>
          <p:cNvSpPr>
            <a:spLocks noGrp="1"/>
          </p:cNvSpPr>
          <p:nvPr>
            <p:ph type="body" sz="quarter" idx="10"/>
          </p:nvPr>
        </p:nvSpPr>
        <p:spPr/>
        <p:txBody>
          <a:bodyPr/>
          <a:lstStyle/>
          <a:p>
            <a:endParaRPr kumimoji="1" lang="ja-JP" altLang="en-US"/>
          </a:p>
        </p:txBody>
      </p:sp>
      <p:graphicFrame>
        <p:nvGraphicFramePr>
          <p:cNvPr id="5" name="表 6">
            <a:extLst>
              <a:ext uri="{FF2B5EF4-FFF2-40B4-BE49-F238E27FC236}">
                <a16:creationId xmlns:a16="http://schemas.microsoft.com/office/drawing/2014/main" id="{27B77D38-2355-F6C6-9C67-7950DB4EF7A6}"/>
              </a:ext>
            </a:extLst>
          </p:cNvPr>
          <p:cNvGraphicFramePr>
            <a:graphicFrameLocks/>
          </p:cNvGraphicFramePr>
          <p:nvPr>
            <p:extLst>
              <p:ext uri="{D42A27DB-BD31-4B8C-83A1-F6EECF244321}">
                <p14:modId xmlns:p14="http://schemas.microsoft.com/office/powerpoint/2010/main" val="2006569675"/>
              </p:ext>
            </p:extLst>
          </p:nvPr>
        </p:nvGraphicFramePr>
        <p:xfrm>
          <a:off x="794108" y="1131201"/>
          <a:ext cx="3446102" cy="1854200"/>
        </p:xfrm>
        <a:graphic>
          <a:graphicData uri="http://schemas.openxmlformats.org/drawingml/2006/table">
            <a:tbl>
              <a:tblPr firstRow="1" bandRow="1">
                <a:tableStyleId>{7DF18680-E054-41AD-8BC1-D1AEF772440D}</a:tableStyleId>
              </a:tblPr>
              <a:tblGrid>
                <a:gridCol w="1047031">
                  <a:extLst>
                    <a:ext uri="{9D8B030D-6E8A-4147-A177-3AD203B41FA5}">
                      <a16:colId xmlns:a16="http://schemas.microsoft.com/office/drawing/2014/main" val="2508895046"/>
                    </a:ext>
                  </a:extLst>
                </a:gridCol>
                <a:gridCol w="2399071">
                  <a:extLst>
                    <a:ext uri="{9D8B030D-6E8A-4147-A177-3AD203B41FA5}">
                      <a16:colId xmlns:a16="http://schemas.microsoft.com/office/drawing/2014/main" val="578448105"/>
                    </a:ext>
                  </a:extLst>
                </a:gridCol>
              </a:tblGrid>
              <a:tr h="370840">
                <a:tc>
                  <a:txBody>
                    <a:bodyPr/>
                    <a:lstStyle/>
                    <a:p>
                      <a:r>
                        <a:rPr kumimoji="1" lang="ja-JP" altLang="en-US" sz="1600">
                          <a:latin typeface="UD Digi Kyokasho N-R" panose="02020400000000000000" pitchFamily="49" charset="-128"/>
                          <a:ea typeface="UD Digi Kyokasho N-R" panose="02020400000000000000" pitchFamily="49" charset="-128"/>
                        </a:rPr>
                        <a:t>蔵書番号</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a:t>
                      </a:r>
                    </a:p>
                  </a:txBody>
                  <a:tcPr/>
                </a:tc>
                <a:extLst>
                  <a:ext uri="{0D108BD9-81ED-4DB2-BD59-A6C34878D82A}">
                    <a16:rowId xmlns:a16="http://schemas.microsoft.com/office/drawing/2014/main" val="4223171761"/>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1</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コナン・ドイル</a:t>
                      </a:r>
                    </a:p>
                  </a:txBody>
                  <a:tcPr marL="28575" marR="28575" marT="19050" marB="19050"/>
                </a:tc>
                <a:extLst>
                  <a:ext uri="{0D108BD9-81ED-4DB2-BD59-A6C34878D82A}">
                    <a16:rowId xmlns:a16="http://schemas.microsoft.com/office/drawing/2014/main" val="2393149381"/>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1</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深町眞理子</a:t>
                      </a:r>
                    </a:p>
                  </a:txBody>
                  <a:tcPr marL="28575" marR="28575" marT="19050" marB="19050"/>
                </a:tc>
                <a:extLst>
                  <a:ext uri="{0D108BD9-81ED-4DB2-BD59-A6C34878D82A}">
                    <a16:rowId xmlns:a16="http://schemas.microsoft.com/office/drawing/2014/main" val="4213670939"/>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3</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結城浩</a:t>
                      </a:r>
                    </a:p>
                  </a:txBody>
                  <a:tcPr marL="28575" marR="28575" marT="19050" marB="19050"/>
                </a:tc>
                <a:extLst>
                  <a:ext uri="{0D108BD9-81ED-4DB2-BD59-A6C34878D82A}">
                    <a16:rowId xmlns:a16="http://schemas.microsoft.com/office/drawing/2014/main" val="3304314965"/>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4</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結城浩</a:t>
                      </a:r>
                    </a:p>
                  </a:txBody>
                  <a:tcPr marL="28575" marR="28575" marT="19050" marB="19050"/>
                </a:tc>
                <a:extLst>
                  <a:ext uri="{0D108BD9-81ED-4DB2-BD59-A6C34878D82A}">
                    <a16:rowId xmlns:a16="http://schemas.microsoft.com/office/drawing/2014/main" val="1788750090"/>
                  </a:ext>
                </a:extLst>
              </a:tr>
            </a:tbl>
          </a:graphicData>
        </a:graphic>
      </p:graphicFrame>
      <p:graphicFrame>
        <p:nvGraphicFramePr>
          <p:cNvPr id="6" name="表 6">
            <a:extLst>
              <a:ext uri="{FF2B5EF4-FFF2-40B4-BE49-F238E27FC236}">
                <a16:creationId xmlns:a16="http://schemas.microsoft.com/office/drawing/2014/main" id="{F42DB90B-BAC9-3040-BA3B-F909E00B5B96}"/>
              </a:ext>
            </a:extLst>
          </p:cNvPr>
          <p:cNvGraphicFramePr>
            <a:graphicFrameLocks/>
          </p:cNvGraphicFramePr>
          <p:nvPr>
            <p:extLst>
              <p:ext uri="{D42A27DB-BD31-4B8C-83A1-F6EECF244321}">
                <p14:modId xmlns:p14="http://schemas.microsoft.com/office/powerpoint/2010/main" val="2339894979"/>
              </p:ext>
            </p:extLst>
          </p:nvPr>
        </p:nvGraphicFramePr>
        <p:xfrm>
          <a:off x="794107" y="3776458"/>
          <a:ext cx="4996584" cy="2225040"/>
        </p:xfrm>
        <a:graphic>
          <a:graphicData uri="http://schemas.openxmlformats.org/drawingml/2006/table">
            <a:tbl>
              <a:tblPr firstRow="1" bandRow="1">
                <a:tableStyleId>{93296810-A885-4BE3-A3E7-6D5BEEA58F35}</a:tableStyleId>
              </a:tblPr>
              <a:tblGrid>
                <a:gridCol w="2399071">
                  <a:extLst>
                    <a:ext uri="{9D8B030D-6E8A-4147-A177-3AD203B41FA5}">
                      <a16:colId xmlns:a16="http://schemas.microsoft.com/office/drawing/2014/main" val="578448105"/>
                    </a:ext>
                  </a:extLst>
                </a:gridCol>
                <a:gridCol w="2597513">
                  <a:extLst>
                    <a:ext uri="{9D8B030D-6E8A-4147-A177-3AD203B41FA5}">
                      <a16:colId xmlns:a16="http://schemas.microsoft.com/office/drawing/2014/main" val="511343265"/>
                    </a:ext>
                  </a:extLst>
                </a:gridCol>
              </a:tblGrid>
              <a:tr h="370840">
                <a:tc>
                  <a:txBody>
                    <a:bodyPr/>
                    <a:lstStyle/>
                    <a:p>
                      <a:r>
                        <a:rPr kumimoji="1" lang="ja-JP" altLang="en-US" sz="1600">
                          <a:latin typeface="UD Digi Kyokasho N-R" panose="02020400000000000000" pitchFamily="49" charset="-128"/>
                          <a:ea typeface="UD Digi Kyokasho N-R" panose="02020400000000000000" pitchFamily="49" charset="-128"/>
                        </a:rPr>
                        <a:t>著者</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著者について</a:t>
                      </a:r>
                    </a:p>
                  </a:txBody>
                  <a:tcPr/>
                </a:tc>
                <a:extLst>
                  <a:ext uri="{0D108BD9-81ED-4DB2-BD59-A6C34878D82A}">
                    <a16:rowId xmlns:a16="http://schemas.microsoft.com/office/drawing/2014/main" val="4223171761"/>
                  </a:ext>
                </a:extLst>
              </a:tr>
              <a:tr h="370840">
                <a:tc>
                  <a:txBody>
                    <a:bodyPr/>
                    <a:lstStyle/>
                    <a:p>
                      <a:pPr rtl="0" fontAlgn="b"/>
                      <a:r>
                        <a:rPr lang="ja-JP" altLang="en-US" sz="1400">
                          <a:effectLst/>
                          <a:latin typeface="UD Digi Kyokasho N-R" panose="02020400000000000000" pitchFamily="49" charset="-128"/>
                          <a:ea typeface="UD Digi Kyokasho N-R" panose="02020400000000000000" pitchFamily="49" charset="-128"/>
                        </a:rPr>
                        <a:t>コナン・ドイル</a:t>
                      </a:r>
                    </a:p>
                  </a:txBody>
                  <a:tcPr marL="28575" marR="28575" marT="19050" marB="1905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a:latin typeface="UD Digi Kyokasho N-R" panose="02020400000000000000" pitchFamily="49" charset="-128"/>
                          <a:ea typeface="UD Digi Kyokasho N-R" panose="02020400000000000000" pitchFamily="49" charset="-128"/>
                        </a:rPr>
                        <a:t>「コナン・ドイル」が苗字！</a:t>
                      </a:r>
                    </a:p>
                  </a:txBody>
                  <a:tcPr/>
                </a:tc>
                <a:extLst>
                  <a:ext uri="{0D108BD9-81ED-4DB2-BD59-A6C34878D82A}">
                    <a16:rowId xmlns:a16="http://schemas.microsoft.com/office/drawing/2014/main" val="2393149381"/>
                  </a:ext>
                </a:extLst>
              </a:tr>
              <a:tr h="370840">
                <a:tc>
                  <a:txBody>
                    <a:bodyPr/>
                    <a:lstStyle/>
                    <a:p>
                      <a:pPr rtl="0" fontAlgn="b"/>
                      <a:r>
                        <a:rPr lang="ja-JP" altLang="en-US" sz="1400">
                          <a:effectLst/>
                          <a:latin typeface="UD Digi Kyokasho N-R" panose="02020400000000000000" pitchFamily="49" charset="-128"/>
                          <a:ea typeface="UD Digi Kyokasho N-R" panose="02020400000000000000" pitchFamily="49" charset="-128"/>
                        </a:rPr>
                        <a:t>深町眞理子</a:t>
                      </a:r>
                    </a:p>
                  </a:txBody>
                  <a:tcPr marL="28575" marR="28575" marT="19050" marB="19050"/>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4213670939"/>
                  </a:ext>
                </a:extLst>
              </a:tr>
              <a:tr h="370840">
                <a:tc>
                  <a:txBody>
                    <a:bodyPr/>
                    <a:lstStyle/>
                    <a:p>
                      <a:pPr rtl="0" fontAlgn="b"/>
                      <a:r>
                        <a:rPr lang="ja-JP" altLang="en-US" sz="1400">
                          <a:effectLst/>
                          <a:latin typeface="UD Digi Kyokasho N-R" panose="02020400000000000000" pitchFamily="49" charset="-128"/>
                          <a:ea typeface="UD Digi Kyokasho N-R" panose="02020400000000000000" pitchFamily="49" charset="-128"/>
                        </a:rPr>
                        <a:t>三宅香帆</a:t>
                      </a:r>
                    </a:p>
                  </a:txBody>
                  <a:tcPr marL="28575" marR="28575" marT="19050" marB="19050"/>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1200582654"/>
                  </a:ext>
                </a:extLst>
              </a:tr>
              <a:tr h="370840">
                <a:tc>
                  <a:txBody>
                    <a:bodyPr/>
                    <a:lstStyle/>
                    <a:p>
                      <a:pPr rtl="0" fontAlgn="b"/>
                      <a:r>
                        <a:rPr lang="ja-JP" altLang="en-US" sz="1400">
                          <a:effectLst/>
                          <a:latin typeface="UD Digi Kyokasho N-R" panose="02020400000000000000" pitchFamily="49" charset="-128"/>
                          <a:ea typeface="UD Digi Kyokasho N-R" panose="02020400000000000000" pitchFamily="49" charset="-128"/>
                        </a:rPr>
                        <a:t>睦月ムンク</a:t>
                      </a:r>
                    </a:p>
                  </a:txBody>
                  <a:tcPr marL="28575" marR="28575" marT="19050" marB="19050"/>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3237617041"/>
                  </a:ext>
                </a:extLst>
              </a:tr>
              <a:tr h="370840">
                <a:tc>
                  <a:txBody>
                    <a:bodyPr/>
                    <a:lstStyle/>
                    <a:p>
                      <a:pPr rtl="0" fontAlgn="b"/>
                      <a:r>
                        <a:rPr lang="ja-JP" altLang="en-US" sz="1400">
                          <a:effectLst/>
                          <a:latin typeface="UD Digi Kyokasho N-R" panose="02020400000000000000" pitchFamily="49" charset="-128"/>
                          <a:ea typeface="UD Digi Kyokasho N-R" panose="02020400000000000000" pitchFamily="49" charset="-128"/>
                        </a:rPr>
                        <a:t>結城浩</a:t>
                      </a:r>
                    </a:p>
                  </a:txBody>
                  <a:tcPr marL="28575" marR="28575" marT="19050" marB="1905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a:latin typeface="UD Digi Kyokasho N-R" panose="02020400000000000000" pitchFamily="49" charset="-128"/>
                          <a:ea typeface="UD Digi Kyokasho N-R" panose="02020400000000000000" pitchFamily="49" charset="-128"/>
                        </a:rPr>
                        <a:t>プログラムの本も書いている</a:t>
                      </a:r>
                    </a:p>
                  </a:txBody>
                  <a:tcPr/>
                </a:tc>
                <a:extLst>
                  <a:ext uri="{0D108BD9-81ED-4DB2-BD59-A6C34878D82A}">
                    <a16:rowId xmlns:a16="http://schemas.microsoft.com/office/drawing/2014/main" val="3304314965"/>
                  </a:ext>
                </a:extLst>
              </a:tr>
            </a:tbl>
          </a:graphicData>
        </a:graphic>
      </p:graphicFrame>
      <p:sp>
        <p:nvSpPr>
          <p:cNvPr id="7" name="テキスト ボックス 6">
            <a:extLst>
              <a:ext uri="{FF2B5EF4-FFF2-40B4-BE49-F238E27FC236}">
                <a16:creationId xmlns:a16="http://schemas.microsoft.com/office/drawing/2014/main" id="{36809403-35F4-1E53-A59D-D528B22BA977}"/>
              </a:ext>
            </a:extLst>
          </p:cNvPr>
          <p:cNvSpPr txBox="1"/>
          <p:nvPr/>
        </p:nvSpPr>
        <p:spPr>
          <a:xfrm>
            <a:off x="5827130" y="4619722"/>
            <a:ext cx="3077496" cy="646331"/>
          </a:xfrm>
          <a:prstGeom prst="rect">
            <a:avLst/>
          </a:prstGeom>
          <a:noFill/>
        </p:spPr>
        <p:txBody>
          <a:bodyPr wrap="square" rtlCol="0">
            <a:spAutoFit/>
          </a:bodyPr>
          <a:lstStyle/>
          <a:p>
            <a:r>
              <a:rPr lang="ja-JP" altLang="en-US">
                <a:latin typeface="UD Digi Kyokasho N-R" panose="02020400000000000000" pitchFamily="49" charset="-128"/>
                <a:ea typeface="UD Digi Kyokasho N-R" panose="02020400000000000000" pitchFamily="49" charset="-128"/>
              </a:rPr>
              <a:t>１人の「著者について」が、</a:t>
            </a:r>
            <a:endParaRPr lang="en-US" altLang="ja-JP" dirty="0">
              <a:latin typeface="UD Digi Kyokasho N-R" panose="02020400000000000000" pitchFamily="49" charset="-128"/>
              <a:ea typeface="UD Digi Kyokasho N-R" panose="02020400000000000000" pitchFamily="49" charset="-128"/>
            </a:endParaRPr>
          </a:p>
          <a:p>
            <a:r>
              <a:rPr kumimoji="1" lang="ja-JP" altLang="en-US">
                <a:latin typeface="UD Digi Kyokasho N-R" panose="02020400000000000000" pitchFamily="49" charset="-128"/>
                <a:ea typeface="UD Digi Kyokasho N-R" panose="02020400000000000000" pitchFamily="49" charset="-128"/>
              </a:rPr>
              <a:t>１行だけになった</a:t>
            </a:r>
          </a:p>
        </p:txBody>
      </p:sp>
      <p:pic>
        <p:nvPicPr>
          <p:cNvPr id="8" name="グラフィックス 7" descr="仕事用の服装の男性">
            <a:extLst>
              <a:ext uri="{FF2B5EF4-FFF2-40B4-BE49-F238E27FC236}">
                <a16:creationId xmlns:a16="http://schemas.microsoft.com/office/drawing/2014/main" id="{7C94ABB6-AF1E-1554-DB7F-D984F2B9323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H="1">
            <a:off x="7573697" y="1106352"/>
            <a:ext cx="1228145" cy="1661288"/>
          </a:xfrm>
          <a:prstGeom prst="rect">
            <a:avLst/>
          </a:prstGeom>
        </p:spPr>
      </p:pic>
      <p:sp>
        <p:nvSpPr>
          <p:cNvPr id="9" name="角丸四角形吹き出し 8">
            <a:extLst>
              <a:ext uri="{FF2B5EF4-FFF2-40B4-BE49-F238E27FC236}">
                <a16:creationId xmlns:a16="http://schemas.microsoft.com/office/drawing/2014/main" id="{37799247-14C7-4DD3-865E-3837DC6CBEDD}"/>
              </a:ext>
            </a:extLst>
          </p:cNvPr>
          <p:cNvSpPr/>
          <p:nvPr/>
        </p:nvSpPr>
        <p:spPr>
          <a:xfrm>
            <a:off x="4393173" y="1237162"/>
            <a:ext cx="3180524" cy="1436981"/>
          </a:xfrm>
          <a:prstGeom prst="wedgeRoundRectCallout">
            <a:avLst>
              <a:gd name="adj1" fmla="val 55134"/>
              <a:gd name="adj2" fmla="val -18514"/>
              <a:gd name="adj3" fmla="val 16667"/>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2000">
                <a:latin typeface="UD Digi Kyokasho N-R" panose="02020400000000000000" pitchFamily="49" charset="-128"/>
                <a:ea typeface="UD Digi Kyokasho N-R" panose="02020400000000000000" pitchFamily="49" charset="-128"/>
              </a:rPr>
              <a:t>蔵書・著者表から、</a:t>
            </a:r>
            <a:endParaRPr lang="en-US" altLang="ja-JP" sz="2000" dirty="0">
              <a:latin typeface="UD Digi Kyokasho N-R" panose="02020400000000000000" pitchFamily="49" charset="-128"/>
              <a:ea typeface="UD Digi Kyokasho N-R" panose="02020400000000000000" pitchFamily="49" charset="-128"/>
            </a:endParaRPr>
          </a:p>
          <a:p>
            <a:pPr algn="ctr"/>
            <a:r>
              <a:rPr kumimoji="1" lang="ja-JP" altLang="en-US" sz="2000">
                <a:latin typeface="UD Digi Kyokasho N-R" panose="02020400000000000000" pitchFamily="49" charset="-128"/>
                <a:ea typeface="UD Digi Kyokasho N-R" panose="02020400000000000000" pitchFamily="49" charset="-128"/>
              </a:rPr>
              <a:t>著者の情報を切り出して、</a:t>
            </a:r>
            <a:endParaRPr kumimoji="1" lang="en-US" altLang="ja-JP" sz="2000" dirty="0">
              <a:latin typeface="UD Digi Kyokasho N-R" panose="02020400000000000000" pitchFamily="49" charset="-128"/>
              <a:ea typeface="UD Digi Kyokasho N-R" panose="02020400000000000000" pitchFamily="49" charset="-128"/>
            </a:endParaRPr>
          </a:p>
          <a:p>
            <a:pPr algn="ctr"/>
            <a:r>
              <a:rPr lang="ja-JP" altLang="en-US" sz="2000">
                <a:latin typeface="UD Digi Kyokasho N-R" panose="02020400000000000000" pitchFamily="49" charset="-128"/>
                <a:ea typeface="UD Digi Kyokasho N-R" panose="02020400000000000000" pitchFamily="49" charset="-128"/>
              </a:rPr>
              <a:t>別の表にしよう</a:t>
            </a:r>
            <a:endParaRPr kumimoji="1" lang="en-US" altLang="ja-JP" sz="2000" dirty="0">
              <a:latin typeface="UD Digi Kyokasho N-R" panose="02020400000000000000" pitchFamily="49" charset="-128"/>
              <a:ea typeface="UD Digi Kyokasho N-R" panose="02020400000000000000" pitchFamily="49" charset="-128"/>
            </a:endParaRPr>
          </a:p>
        </p:txBody>
      </p:sp>
      <p:sp>
        <p:nvSpPr>
          <p:cNvPr id="10" name="角丸四角形吹き出し 9">
            <a:extLst>
              <a:ext uri="{FF2B5EF4-FFF2-40B4-BE49-F238E27FC236}">
                <a16:creationId xmlns:a16="http://schemas.microsoft.com/office/drawing/2014/main" id="{B8F32DA0-0AA4-DA18-7E9D-E8BAEB67C642}"/>
              </a:ext>
            </a:extLst>
          </p:cNvPr>
          <p:cNvSpPr/>
          <p:nvPr/>
        </p:nvSpPr>
        <p:spPr>
          <a:xfrm>
            <a:off x="5893723" y="2898450"/>
            <a:ext cx="2788337" cy="1436981"/>
          </a:xfrm>
          <a:prstGeom prst="wedgeRoundRectCallout">
            <a:avLst>
              <a:gd name="adj1" fmla="val 28214"/>
              <a:gd name="adj2" fmla="val -59008"/>
              <a:gd name="adj3" fmla="val 16667"/>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2000">
                <a:latin typeface="UD Digi Kyokasho N-R" panose="02020400000000000000" pitchFamily="49" charset="-128"/>
                <a:ea typeface="UD Digi Kyokasho N-R" panose="02020400000000000000" pitchFamily="49" charset="-128"/>
              </a:rPr>
              <a:t>著者の名前で</a:t>
            </a:r>
            <a:endParaRPr lang="en-US" altLang="ja-JP" sz="2000" dirty="0">
              <a:latin typeface="UD Digi Kyokasho N-R" panose="02020400000000000000" pitchFamily="49" charset="-128"/>
              <a:ea typeface="UD Digi Kyokasho N-R" panose="02020400000000000000" pitchFamily="49" charset="-128"/>
            </a:endParaRPr>
          </a:p>
          <a:p>
            <a:pPr algn="ctr"/>
            <a:r>
              <a:rPr kumimoji="1" lang="ja-JP" altLang="en-US" sz="2000">
                <a:latin typeface="UD Digi Kyokasho N-R" panose="02020400000000000000" pitchFamily="49" charset="-128"/>
                <a:ea typeface="UD Digi Kyokasho N-R" panose="02020400000000000000" pitchFamily="49" charset="-128"/>
              </a:rPr>
              <a:t>著者表を調べれば、</a:t>
            </a:r>
            <a:endParaRPr kumimoji="1" lang="en-US" altLang="ja-JP" sz="2000" dirty="0">
              <a:latin typeface="UD Digi Kyokasho N-R" panose="02020400000000000000" pitchFamily="49" charset="-128"/>
              <a:ea typeface="UD Digi Kyokasho N-R" panose="02020400000000000000" pitchFamily="49" charset="-128"/>
            </a:endParaRPr>
          </a:p>
          <a:p>
            <a:pPr algn="ctr"/>
            <a:r>
              <a:rPr lang="ja-JP" altLang="en-US" sz="2000">
                <a:latin typeface="UD Digi Kyokasho N-R" panose="02020400000000000000" pitchFamily="49" charset="-128"/>
                <a:ea typeface="UD Digi Kyokasho N-R" panose="02020400000000000000" pitchFamily="49" charset="-128"/>
              </a:rPr>
              <a:t>「著者について」が</a:t>
            </a:r>
            <a:endParaRPr lang="en-US" altLang="ja-JP" sz="2000" dirty="0">
              <a:latin typeface="UD Digi Kyokasho N-R" panose="02020400000000000000" pitchFamily="49" charset="-128"/>
              <a:ea typeface="UD Digi Kyokasho N-R" panose="02020400000000000000" pitchFamily="49" charset="-128"/>
            </a:endParaRPr>
          </a:p>
          <a:p>
            <a:pPr algn="ctr"/>
            <a:r>
              <a:rPr lang="ja-JP" altLang="en-US" sz="2000">
                <a:latin typeface="UD Digi Kyokasho N-R" panose="02020400000000000000" pitchFamily="49" charset="-128"/>
                <a:ea typeface="UD Digi Kyokasho N-R" panose="02020400000000000000" pitchFamily="49" charset="-128"/>
              </a:rPr>
              <a:t>分かる</a:t>
            </a:r>
            <a:endParaRPr kumimoji="1" lang="en-US" altLang="ja-JP" sz="2000" dirty="0">
              <a:latin typeface="UD Digi Kyokasho N-R" panose="02020400000000000000" pitchFamily="49" charset="-128"/>
              <a:ea typeface="UD Digi Kyokasho N-R" panose="02020400000000000000" pitchFamily="49" charset="-128"/>
            </a:endParaRPr>
          </a:p>
        </p:txBody>
      </p:sp>
      <p:sp>
        <p:nvSpPr>
          <p:cNvPr id="11" name="テキスト ボックス 10">
            <a:extLst>
              <a:ext uri="{FF2B5EF4-FFF2-40B4-BE49-F238E27FC236}">
                <a16:creationId xmlns:a16="http://schemas.microsoft.com/office/drawing/2014/main" id="{1D624847-9468-7CE6-CCA9-F758BBA09955}"/>
              </a:ext>
            </a:extLst>
          </p:cNvPr>
          <p:cNvSpPr txBox="1"/>
          <p:nvPr/>
        </p:nvSpPr>
        <p:spPr>
          <a:xfrm>
            <a:off x="794107" y="6034540"/>
            <a:ext cx="3388161" cy="52322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kumimoji="1" lang="ja-JP" altLang="en-US" sz="2800">
                <a:latin typeface="UD Digi Kyokasho N-R" panose="02020400000000000000" pitchFamily="49" charset="-128"/>
                <a:ea typeface="UD Digi Kyokasho N-R" panose="02020400000000000000" pitchFamily="49" charset="-128"/>
              </a:rPr>
              <a:t>この表で大丈夫？</a:t>
            </a:r>
          </a:p>
        </p:txBody>
      </p:sp>
    </p:spTree>
    <p:extLst>
      <p:ext uri="{BB962C8B-B14F-4D97-AF65-F5344CB8AC3E}">
        <p14:creationId xmlns:p14="http://schemas.microsoft.com/office/powerpoint/2010/main" val="3007595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940306-3D86-E2F1-5EB4-FAA23BCC5B7E}"/>
              </a:ext>
            </a:extLst>
          </p:cNvPr>
          <p:cNvSpPr>
            <a:spLocks noGrp="1"/>
          </p:cNvSpPr>
          <p:nvPr>
            <p:ph type="title"/>
          </p:nvPr>
        </p:nvSpPr>
        <p:spPr/>
        <p:txBody>
          <a:bodyPr/>
          <a:lstStyle/>
          <a:p>
            <a:r>
              <a:rPr lang="en-US" altLang="ja-JP" dirty="0"/>
              <a:t>4.</a:t>
            </a:r>
            <a:r>
              <a:rPr lang="ja-JP" altLang="en-US"/>
              <a:t>さらに表を分ける</a:t>
            </a:r>
            <a:r>
              <a:rPr lang="en-US" altLang="ja-JP" dirty="0"/>
              <a:t>(3) –</a:t>
            </a:r>
            <a:r>
              <a:rPr lang="ja-JP" altLang="en-US"/>
              <a:t>第一正規形→第二正規形</a:t>
            </a:r>
            <a:r>
              <a:rPr lang="en-US" altLang="ja-JP" dirty="0"/>
              <a:t>-</a:t>
            </a:r>
            <a:endParaRPr kumimoji="1" lang="ja-JP" altLang="en-US"/>
          </a:p>
        </p:txBody>
      </p:sp>
      <p:sp>
        <p:nvSpPr>
          <p:cNvPr id="4" name="テキスト プレースホルダー 3">
            <a:extLst>
              <a:ext uri="{FF2B5EF4-FFF2-40B4-BE49-F238E27FC236}">
                <a16:creationId xmlns:a16="http://schemas.microsoft.com/office/drawing/2014/main" id="{0D6F0CB1-1D00-DC5F-3B95-8C28FB3F9DF9}"/>
              </a:ext>
            </a:extLst>
          </p:cNvPr>
          <p:cNvSpPr>
            <a:spLocks noGrp="1"/>
          </p:cNvSpPr>
          <p:nvPr>
            <p:ph type="body" sz="quarter" idx="10"/>
          </p:nvPr>
        </p:nvSpPr>
        <p:spPr/>
        <p:txBody>
          <a:bodyPr/>
          <a:lstStyle/>
          <a:p>
            <a:endParaRPr kumimoji="1" lang="ja-JP" altLang="en-US"/>
          </a:p>
        </p:txBody>
      </p:sp>
      <p:pic>
        <p:nvPicPr>
          <p:cNvPr id="10" name="コンテンツ プレースホルダー 9" descr="ジャケットを着た男性">
            <a:extLst>
              <a:ext uri="{FF2B5EF4-FFF2-40B4-BE49-F238E27FC236}">
                <a16:creationId xmlns:a16="http://schemas.microsoft.com/office/drawing/2014/main" id="{383135B3-D5A0-5A1D-C59D-E9BDF18C88BD}"/>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476081" y="779802"/>
            <a:ext cx="1829563" cy="2636724"/>
          </a:xfrm>
        </p:spPr>
      </p:pic>
      <p:pic>
        <p:nvPicPr>
          <p:cNvPr id="12" name="グラフィックス 11" descr="仕事用の服装の男性">
            <a:extLst>
              <a:ext uri="{FF2B5EF4-FFF2-40B4-BE49-F238E27FC236}">
                <a16:creationId xmlns:a16="http://schemas.microsoft.com/office/drawing/2014/main" id="{0C011B60-B3E1-006E-DBA2-196B5E330EB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flipH="1">
            <a:off x="6718661" y="3758415"/>
            <a:ext cx="1949258" cy="2636724"/>
          </a:xfrm>
          <a:prstGeom prst="rect">
            <a:avLst/>
          </a:prstGeom>
        </p:spPr>
      </p:pic>
      <p:sp>
        <p:nvSpPr>
          <p:cNvPr id="15" name="角丸四角形吹き出し 14">
            <a:extLst>
              <a:ext uri="{FF2B5EF4-FFF2-40B4-BE49-F238E27FC236}">
                <a16:creationId xmlns:a16="http://schemas.microsoft.com/office/drawing/2014/main" id="{CD74D2AA-FA33-2C5D-1B85-750686F6D66A}"/>
              </a:ext>
            </a:extLst>
          </p:cNvPr>
          <p:cNvSpPr/>
          <p:nvPr/>
        </p:nvSpPr>
        <p:spPr>
          <a:xfrm>
            <a:off x="2651680" y="1610651"/>
            <a:ext cx="5664425" cy="1488935"/>
          </a:xfrm>
          <a:prstGeom prst="wedgeRoundRectCallout">
            <a:avLst>
              <a:gd name="adj1" fmla="val -55976"/>
              <a:gd name="adj2" fmla="val -29891"/>
              <a:gd name="adj3" fmla="val 16667"/>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2000">
                <a:latin typeface="UD Digi Kyokasho N-R" panose="02020400000000000000" pitchFamily="49" charset="-128"/>
                <a:ea typeface="UD Digi Kyokasho N-R" panose="02020400000000000000" pitchFamily="49" charset="-128"/>
              </a:rPr>
              <a:t>同姓同名の作家がいたら、どうするの？</a:t>
            </a:r>
            <a:endParaRPr kumimoji="1" lang="ja-JP" altLang="en-US" sz="2000">
              <a:latin typeface="UD Digi Kyokasho N-R" panose="02020400000000000000" pitchFamily="49" charset="-128"/>
              <a:ea typeface="UD Digi Kyokasho N-R" panose="02020400000000000000" pitchFamily="49" charset="-128"/>
            </a:endParaRPr>
          </a:p>
        </p:txBody>
      </p:sp>
      <p:sp>
        <p:nvSpPr>
          <p:cNvPr id="16" name="角丸四角形吹き出し 15">
            <a:extLst>
              <a:ext uri="{FF2B5EF4-FFF2-40B4-BE49-F238E27FC236}">
                <a16:creationId xmlns:a16="http://schemas.microsoft.com/office/drawing/2014/main" id="{86ECFF50-21FD-EB2F-30F1-A8865DB85415}"/>
              </a:ext>
            </a:extLst>
          </p:cNvPr>
          <p:cNvSpPr/>
          <p:nvPr/>
        </p:nvSpPr>
        <p:spPr>
          <a:xfrm>
            <a:off x="767394" y="4502881"/>
            <a:ext cx="5664425" cy="1488935"/>
          </a:xfrm>
          <a:prstGeom prst="wedgeRoundRectCallout">
            <a:avLst>
              <a:gd name="adj1" fmla="val 58024"/>
              <a:gd name="adj2" fmla="val -35326"/>
              <a:gd name="adj3" fmla="val 16667"/>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2000">
                <a:latin typeface="UD Digi Kyokasho N-R" panose="02020400000000000000" pitchFamily="49" charset="-128"/>
                <a:ea typeface="UD Digi Kyokasho N-R" panose="02020400000000000000" pitchFamily="49" charset="-128"/>
              </a:rPr>
              <a:t>「作家番号」列を追加するといい</a:t>
            </a:r>
          </a:p>
        </p:txBody>
      </p:sp>
    </p:spTree>
    <p:extLst>
      <p:ext uri="{BB962C8B-B14F-4D97-AF65-F5344CB8AC3E}">
        <p14:creationId xmlns:p14="http://schemas.microsoft.com/office/powerpoint/2010/main" val="41965000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1BE1D62-CA92-F032-161A-2CF2027B4874}"/>
              </a:ext>
            </a:extLst>
          </p:cNvPr>
          <p:cNvSpPr>
            <a:spLocks noGrp="1"/>
          </p:cNvSpPr>
          <p:nvPr>
            <p:ph type="title"/>
          </p:nvPr>
        </p:nvSpPr>
        <p:spPr/>
        <p:txBody>
          <a:bodyPr/>
          <a:lstStyle/>
          <a:p>
            <a:r>
              <a:rPr lang="en-US" altLang="ja-JP" dirty="0"/>
              <a:t>4.</a:t>
            </a:r>
            <a:r>
              <a:rPr lang="ja-JP" altLang="en-US"/>
              <a:t>さらに表を分ける</a:t>
            </a:r>
            <a:r>
              <a:rPr lang="en-US" altLang="ja-JP" dirty="0"/>
              <a:t>(3) –</a:t>
            </a:r>
            <a:r>
              <a:rPr lang="ja-JP" altLang="en-US"/>
              <a:t>第一正規形→第二正規形</a:t>
            </a:r>
            <a:r>
              <a:rPr lang="en-US" altLang="ja-JP" dirty="0"/>
              <a:t>-</a:t>
            </a:r>
            <a:endParaRPr kumimoji="1" lang="ja-JP" altLang="en-US"/>
          </a:p>
        </p:txBody>
      </p:sp>
      <p:sp>
        <p:nvSpPr>
          <p:cNvPr id="3" name="コンテンツ プレースホルダー 2">
            <a:extLst>
              <a:ext uri="{FF2B5EF4-FFF2-40B4-BE49-F238E27FC236}">
                <a16:creationId xmlns:a16="http://schemas.microsoft.com/office/drawing/2014/main" id="{B269FA6A-50A1-7779-7753-90878F2AC662}"/>
              </a:ext>
            </a:extLst>
          </p:cNvPr>
          <p:cNvSpPr>
            <a:spLocks noGrp="1"/>
          </p:cNvSpPr>
          <p:nvPr>
            <p:ph idx="1"/>
          </p:nvPr>
        </p:nvSpPr>
        <p:spPr/>
        <p:txBody>
          <a:bodyPr/>
          <a:lstStyle/>
          <a:p>
            <a:r>
              <a:rPr lang="ja-JP" altLang="en-US"/>
              <a:t>蔵書・著者表</a:t>
            </a:r>
            <a:endParaRPr lang="en-US" altLang="ja-JP" dirty="0"/>
          </a:p>
          <a:p>
            <a:endParaRPr kumimoji="1" lang="en-US" altLang="ja-JP" dirty="0"/>
          </a:p>
          <a:p>
            <a:endParaRPr lang="en-US" altLang="ja-JP" dirty="0"/>
          </a:p>
          <a:p>
            <a:pPr marL="0" indent="0">
              <a:buNone/>
            </a:pPr>
            <a:endParaRPr kumimoji="1" lang="en-US" altLang="ja-JP" dirty="0"/>
          </a:p>
          <a:p>
            <a:endParaRPr lang="en-US" altLang="ja-JP" dirty="0"/>
          </a:p>
          <a:p>
            <a:r>
              <a:rPr lang="ja-JP" altLang="en-US"/>
              <a:t>著者表</a:t>
            </a:r>
            <a:endParaRPr lang="en-US" altLang="ja-JP" dirty="0"/>
          </a:p>
          <a:p>
            <a:endParaRPr lang="en-US" altLang="ja-JP" dirty="0"/>
          </a:p>
          <a:p>
            <a:pPr marL="358775" lvl="1" indent="0">
              <a:buNone/>
            </a:pPr>
            <a:endParaRPr lang="en-US" altLang="ja-JP" dirty="0"/>
          </a:p>
          <a:p>
            <a:endParaRPr lang="en-US" altLang="ja-JP" dirty="0"/>
          </a:p>
          <a:p>
            <a:endParaRPr lang="en-US" altLang="ja-JP" dirty="0"/>
          </a:p>
          <a:p>
            <a:endParaRPr lang="en-US" altLang="ja-JP" dirty="0"/>
          </a:p>
          <a:p>
            <a:endParaRPr kumimoji="1" lang="ja-JP" altLang="en-US"/>
          </a:p>
        </p:txBody>
      </p:sp>
      <p:sp>
        <p:nvSpPr>
          <p:cNvPr id="4" name="テキスト プレースホルダー 3">
            <a:extLst>
              <a:ext uri="{FF2B5EF4-FFF2-40B4-BE49-F238E27FC236}">
                <a16:creationId xmlns:a16="http://schemas.microsoft.com/office/drawing/2014/main" id="{8F2E643A-AAF0-8509-599F-2FD1458635D1}"/>
              </a:ext>
            </a:extLst>
          </p:cNvPr>
          <p:cNvSpPr>
            <a:spLocks noGrp="1"/>
          </p:cNvSpPr>
          <p:nvPr>
            <p:ph type="body" sz="quarter" idx="10"/>
          </p:nvPr>
        </p:nvSpPr>
        <p:spPr/>
        <p:txBody>
          <a:bodyPr/>
          <a:lstStyle/>
          <a:p>
            <a:endParaRPr kumimoji="1" lang="ja-JP" altLang="en-US"/>
          </a:p>
        </p:txBody>
      </p:sp>
      <p:graphicFrame>
        <p:nvGraphicFramePr>
          <p:cNvPr id="5" name="表 6">
            <a:extLst>
              <a:ext uri="{FF2B5EF4-FFF2-40B4-BE49-F238E27FC236}">
                <a16:creationId xmlns:a16="http://schemas.microsoft.com/office/drawing/2014/main" id="{27B77D38-2355-F6C6-9C67-7950DB4EF7A6}"/>
              </a:ext>
            </a:extLst>
          </p:cNvPr>
          <p:cNvGraphicFramePr>
            <a:graphicFrameLocks/>
          </p:cNvGraphicFramePr>
          <p:nvPr>
            <p:extLst>
              <p:ext uri="{D42A27DB-BD31-4B8C-83A1-F6EECF244321}">
                <p14:modId xmlns:p14="http://schemas.microsoft.com/office/powerpoint/2010/main" val="271960078"/>
              </p:ext>
            </p:extLst>
          </p:nvPr>
        </p:nvGraphicFramePr>
        <p:xfrm>
          <a:off x="794108" y="1131201"/>
          <a:ext cx="3446102" cy="1854200"/>
        </p:xfrm>
        <a:graphic>
          <a:graphicData uri="http://schemas.openxmlformats.org/drawingml/2006/table">
            <a:tbl>
              <a:tblPr firstRow="1" bandRow="1">
                <a:tableStyleId>{7DF18680-E054-41AD-8BC1-D1AEF772440D}</a:tableStyleId>
              </a:tblPr>
              <a:tblGrid>
                <a:gridCol w="1047031">
                  <a:extLst>
                    <a:ext uri="{9D8B030D-6E8A-4147-A177-3AD203B41FA5}">
                      <a16:colId xmlns:a16="http://schemas.microsoft.com/office/drawing/2014/main" val="2508895046"/>
                    </a:ext>
                  </a:extLst>
                </a:gridCol>
                <a:gridCol w="2399071">
                  <a:extLst>
                    <a:ext uri="{9D8B030D-6E8A-4147-A177-3AD203B41FA5}">
                      <a16:colId xmlns:a16="http://schemas.microsoft.com/office/drawing/2014/main" val="578448105"/>
                    </a:ext>
                  </a:extLst>
                </a:gridCol>
              </a:tblGrid>
              <a:tr h="370840">
                <a:tc>
                  <a:txBody>
                    <a:bodyPr/>
                    <a:lstStyle/>
                    <a:p>
                      <a:r>
                        <a:rPr kumimoji="1" lang="ja-JP" altLang="en-US" sz="1600">
                          <a:latin typeface="UD Digi Kyokasho N-R" panose="02020400000000000000" pitchFamily="49" charset="-128"/>
                          <a:ea typeface="UD Digi Kyokasho N-R" panose="02020400000000000000" pitchFamily="49" charset="-128"/>
                        </a:rPr>
                        <a:t>蔵書番号</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著者（著者番号）</a:t>
                      </a:r>
                    </a:p>
                  </a:txBody>
                  <a:tcPr/>
                </a:tc>
                <a:extLst>
                  <a:ext uri="{0D108BD9-81ED-4DB2-BD59-A6C34878D82A}">
                    <a16:rowId xmlns:a16="http://schemas.microsoft.com/office/drawing/2014/main" val="4223171761"/>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1</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1</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extLst>
                  <a:ext uri="{0D108BD9-81ED-4DB2-BD59-A6C34878D82A}">
                    <a16:rowId xmlns:a16="http://schemas.microsoft.com/office/drawing/2014/main" val="2393149381"/>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1</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2</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extLst>
                  <a:ext uri="{0D108BD9-81ED-4DB2-BD59-A6C34878D82A}">
                    <a16:rowId xmlns:a16="http://schemas.microsoft.com/office/drawing/2014/main" val="4213670939"/>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3</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3</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extLst>
                  <a:ext uri="{0D108BD9-81ED-4DB2-BD59-A6C34878D82A}">
                    <a16:rowId xmlns:a16="http://schemas.microsoft.com/office/drawing/2014/main" val="3304314965"/>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4</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3</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extLst>
                  <a:ext uri="{0D108BD9-81ED-4DB2-BD59-A6C34878D82A}">
                    <a16:rowId xmlns:a16="http://schemas.microsoft.com/office/drawing/2014/main" val="1788750090"/>
                  </a:ext>
                </a:extLst>
              </a:tr>
            </a:tbl>
          </a:graphicData>
        </a:graphic>
      </p:graphicFrame>
      <p:graphicFrame>
        <p:nvGraphicFramePr>
          <p:cNvPr id="6" name="表 6">
            <a:extLst>
              <a:ext uri="{FF2B5EF4-FFF2-40B4-BE49-F238E27FC236}">
                <a16:creationId xmlns:a16="http://schemas.microsoft.com/office/drawing/2014/main" id="{F42DB90B-BAC9-3040-BA3B-F909E00B5B96}"/>
              </a:ext>
            </a:extLst>
          </p:cNvPr>
          <p:cNvGraphicFramePr>
            <a:graphicFrameLocks/>
          </p:cNvGraphicFramePr>
          <p:nvPr>
            <p:extLst>
              <p:ext uri="{D42A27DB-BD31-4B8C-83A1-F6EECF244321}">
                <p14:modId xmlns:p14="http://schemas.microsoft.com/office/powerpoint/2010/main" val="260798490"/>
              </p:ext>
            </p:extLst>
          </p:nvPr>
        </p:nvGraphicFramePr>
        <p:xfrm>
          <a:off x="794108" y="4420370"/>
          <a:ext cx="5637174" cy="1483360"/>
        </p:xfrm>
        <a:graphic>
          <a:graphicData uri="http://schemas.openxmlformats.org/drawingml/2006/table">
            <a:tbl>
              <a:tblPr firstRow="1" bandRow="1">
                <a:tableStyleId>{93296810-A885-4BE3-A3E7-6D5BEEA58F35}</a:tableStyleId>
              </a:tblPr>
              <a:tblGrid>
                <a:gridCol w="1167346">
                  <a:extLst>
                    <a:ext uri="{9D8B030D-6E8A-4147-A177-3AD203B41FA5}">
                      <a16:colId xmlns:a16="http://schemas.microsoft.com/office/drawing/2014/main" val="1000528348"/>
                    </a:ext>
                  </a:extLst>
                </a:gridCol>
                <a:gridCol w="1960099">
                  <a:extLst>
                    <a:ext uri="{9D8B030D-6E8A-4147-A177-3AD203B41FA5}">
                      <a16:colId xmlns:a16="http://schemas.microsoft.com/office/drawing/2014/main" val="578448105"/>
                    </a:ext>
                  </a:extLst>
                </a:gridCol>
                <a:gridCol w="2509729">
                  <a:extLst>
                    <a:ext uri="{9D8B030D-6E8A-4147-A177-3AD203B41FA5}">
                      <a16:colId xmlns:a16="http://schemas.microsoft.com/office/drawing/2014/main" val="511343265"/>
                    </a:ext>
                  </a:extLst>
                </a:gridCol>
              </a:tblGrid>
              <a:tr h="370840">
                <a:tc>
                  <a:txBody>
                    <a:bodyPr/>
                    <a:lstStyle/>
                    <a:p>
                      <a:r>
                        <a:rPr kumimoji="1" lang="ja-JP" altLang="en-US" sz="1600">
                          <a:latin typeface="UD Digi Kyokasho N-R" panose="02020400000000000000" pitchFamily="49" charset="-128"/>
                          <a:ea typeface="UD Digi Kyokasho N-R" panose="02020400000000000000" pitchFamily="49" charset="-128"/>
                        </a:rPr>
                        <a:t>著者番号</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著者について</a:t>
                      </a:r>
                    </a:p>
                  </a:txBody>
                  <a:tcPr/>
                </a:tc>
                <a:extLst>
                  <a:ext uri="{0D108BD9-81ED-4DB2-BD59-A6C34878D82A}">
                    <a16:rowId xmlns:a16="http://schemas.microsoft.com/office/drawing/2014/main" val="4223171761"/>
                  </a:ext>
                </a:extLst>
              </a:tr>
              <a:tr h="370840">
                <a:tc>
                  <a:txBody>
                    <a:bodyPr/>
                    <a:lstStyle/>
                    <a:p>
                      <a:pPr algn="ctr" rtl="0" fontAlgn="b"/>
                      <a:r>
                        <a:rPr lang="en-US" altLang="ja-JP" sz="1400" dirty="0">
                          <a:effectLst/>
                          <a:latin typeface="UD Digi Kyokasho N-R" panose="02020400000000000000" pitchFamily="49" charset="-128"/>
                          <a:ea typeface="UD Digi Kyokasho N-R" panose="02020400000000000000" pitchFamily="49" charset="-128"/>
                        </a:rPr>
                        <a:t>1</a:t>
                      </a: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コナン・ドイル</a:t>
                      </a:r>
                    </a:p>
                  </a:txBody>
                  <a:tcPr marL="28575" marR="28575" marT="19050" marB="1905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a:latin typeface="UD Digi Kyokasho N-R" panose="02020400000000000000" pitchFamily="49" charset="-128"/>
                          <a:ea typeface="UD Digi Kyokasho N-R" panose="02020400000000000000" pitchFamily="49" charset="-128"/>
                        </a:rPr>
                        <a:t>「コナン・ドイル」が苗字！</a:t>
                      </a:r>
                    </a:p>
                  </a:txBody>
                  <a:tcPr anchor="ctr"/>
                </a:tc>
                <a:extLst>
                  <a:ext uri="{0D108BD9-81ED-4DB2-BD59-A6C34878D82A}">
                    <a16:rowId xmlns:a16="http://schemas.microsoft.com/office/drawing/2014/main" val="2393149381"/>
                  </a:ext>
                </a:extLst>
              </a:tr>
              <a:tr h="370840">
                <a:tc>
                  <a:txBody>
                    <a:bodyPr/>
                    <a:lstStyle/>
                    <a:p>
                      <a:pPr algn="ctr" rtl="0" fontAlgn="b"/>
                      <a:r>
                        <a:rPr lang="en-US" altLang="ja-JP" sz="1400" dirty="0">
                          <a:effectLst/>
                          <a:latin typeface="UD Digi Kyokasho N-R" panose="02020400000000000000" pitchFamily="49" charset="-128"/>
                          <a:ea typeface="UD Digi Kyokasho N-R" panose="02020400000000000000" pitchFamily="49" charset="-128"/>
                        </a:rPr>
                        <a:t>2</a:t>
                      </a: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深町眞理子</a:t>
                      </a:r>
                    </a:p>
                  </a:txBody>
                  <a:tcPr marL="28575" marR="28575" marT="19050" marB="19050" anchor="ctr"/>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nchor="ctr"/>
                </a:tc>
                <a:extLst>
                  <a:ext uri="{0D108BD9-81ED-4DB2-BD59-A6C34878D82A}">
                    <a16:rowId xmlns:a16="http://schemas.microsoft.com/office/drawing/2014/main" val="4213670939"/>
                  </a:ext>
                </a:extLst>
              </a:tr>
              <a:tr h="370840">
                <a:tc>
                  <a:txBody>
                    <a:bodyPr/>
                    <a:lstStyle/>
                    <a:p>
                      <a:pPr algn="ctr" rtl="0" fontAlgn="b"/>
                      <a:r>
                        <a:rPr lang="en-US" altLang="ja-JP" sz="1400" dirty="0">
                          <a:effectLst/>
                          <a:latin typeface="UD Digi Kyokasho N-R" panose="02020400000000000000" pitchFamily="49" charset="-128"/>
                          <a:ea typeface="UD Digi Kyokasho N-R" panose="02020400000000000000" pitchFamily="49" charset="-128"/>
                        </a:rPr>
                        <a:t>3</a:t>
                      </a: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結城浩</a:t>
                      </a:r>
                    </a:p>
                  </a:txBody>
                  <a:tcPr marL="28575" marR="28575" marT="19050" marB="1905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a:latin typeface="UD Digi Kyokasho N-R" panose="02020400000000000000" pitchFamily="49" charset="-128"/>
                          <a:ea typeface="UD Digi Kyokasho N-R" panose="02020400000000000000" pitchFamily="49" charset="-128"/>
                        </a:rPr>
                        <a:t>プログラムの本も書いている</a:t>
                      </a:r>
                    </a:p>
                  </a:txBody>
                  <a:tcPr anchor="ctr"/>
                </a:tc>
                <a:extLst>
                  <a:ext uri="{0D108BD9-81ED-4DB2-BD59-A6C34878D82A}">
                    <a16:rowId xmlns:a16="http://schemas.microsoft.com/office/drawing/2014/main" val="3304314965"/>
                  </a:ext>
                </a:extLst>
              </a:tr>
            </a:tbl>
          </a:graphicData>
        </a:graphic>
      </p:graphicFrame>
      <p:pic>
        <p:nvPicPr>
          <p:cNvPr id="8" name="グラフィックス 7" descr="仕事用の服装の男性">
            <a:extLst>
              <a:ext uri="{FF2B5EF4-FFF2-40B4-BE49-F238E27FC236}">
                <a16:creationId xmlns:a16="http://schemas.microsoft.com/office/drawing/2014/main" id="{AAD20B69-AD01-247D-CBDB-FA824FBC5E4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H="1">
            <a:off x="7549100" y="1714105"/>
            <a:ext cx="1208315" cy="1634465"/>
          </a:xfrm>
          <a:prstGeom prst="rect">
            <a:avLst/>
          </a:prstGeom>
        </p:spPr>
      </p:pic>
      <p:sp>
        <p:nvSpPr>
          <p:cNvPr id="9" name="角丸四角形吹き出し 8">
            <a:extLst>
              <a:ext uri="{FF2B5EF4-FFF2-40B4-BE49-F238E27FC236}">
                <a16:creationId xmlns:a16="http://schemas.microsoft.com/office/drawing/2014/main" id="{5917F9F4-CDC2-FB91-635D-D29A6D13BC71}"/>
              </a:ext>
            </a:extLst>
          </p:cNvPr>
          <p:cNvSpPr/>
          <p:nvPr/>
        </p:nvSpPr>
        <p:spPr>
          <a:xfrm>
            <a:off x="4340108" y="1187724"/>
            <a:ext cx="3208992" cy="1488935"/>
          </a:xfrm>
          <a:prstGeom prst="wedgeRoundRectCallout">
            <a:avLst>
              <a:gd name="adj1" fmla="val 55713"/>
              <a:gd name="adj2" fmla="val 16534"/>
              <a:gd name="adj3" fmla="val 16667"/>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2000">
                <a:latin typeface="UD Digi Kyokasho N-R" panose="02020400000000000000" pitchFamily="49" charset="-128"/>
                <a:ea typeface="UD Digi Kyokasho N-R" panose="02020400000000000000" pitchFamily="49" charset="-128"/>
              </a:rPr>
              <a:t>蔵書・著者表は、</a:t>
            </a:r>
            <a:endParaRPr kumimoji="1" lang="en-US" altLang="ja-JP" sz="2000" dirty="0">
              <a:latin typeface="UD Digi Kyokasho N-R" panose="02020400000000000000" pitchFamily="49" charset="-128"/>
              <a:ea typeface="UD Digi Kyokasho N-R" panose="02020400000000000000" pitchFamily="49" charset="-128"/>
            </a:endParaRPr>
          </a:p>
          <a:p>
            <a:pPr algn="ctr"/>
            <a:r>
              <a:rPr lang="ja-JP" altLang="en-US" sz="2000">
                <a:latin typeface="UD Digi Kyokasho N-R" panose="02020400000000000000" pitchFamily="49" charset="-128"/>
                <a:ea typeface="UD Digi Kyokasho N-R" panose="02020400000000000000" pitchFamily="49" charset="-128"/>
              </a:rPr>
              <a:t>蔵書と著者の関係だけ</a:t>
            </a:r>
            <a:endParaRPr lang="en-US" altLang="ja-JP" sz="2000" dirty="0">
              <a:latin typeface="UD Digi Kyokasho N-R" panose="02020400000000000000" pitchFamily="49" charset="-128"/>
              <a:ea typeface="UD Digi Kyokasho N-R" panose="02020400000000000000" pitchFamily="49" charset="-128"/>
            </a:endParaRPr>
          </a:p>
          <a:p>
            <a:pPr algn="ctr"/>
            <a:r>
              <a:rPr lang="ja-JP" altLang="en-US" sz="2000">
                <a:latin typeface="UD Digi Kyokasho N-R" panose="02020400000000000000" pitchFamily="49" charset="-128"/>
                <a:ea typeface="UD Digi Kyokasho N-R" panose="02020400000000000000" pitchFamily="49" charset="-128"/>
              </a:rPr>
              <a:t>記録している</a:t>
            </a:r>
            <a:endParaRPr lang="en-US" altLang="ja-JP" sz="2000" dirty="0">
              <a:latin typeface="UD Digi Kyokasho N-R" panose="02020400000000000000" pitchFamily="49" charset="-128"/>
              <a:ea typeface="UD Digi Kyokasho N-R" panose="02020400000000000000" pitchFamily="49" charset="-128"/>
            </a:endParaRPr>
          </a:p>
          <a:p>
            <a:pPr algn="ctr"/>
            <a:r>
              <a:rPr kumimoji="1" lang="ja-JP" altLang="en-US" sz="2000">
                <a:latin typeface="UD Digi Kyokasho N-R" panose="02020400000000000000" pitchFamily="49" charset="-128"/>
                <a:ea typeface="UD Digi Kyokasho N-R" panose="02020400000000000000" pitchFamily="49" charset="-128"/>
              </a:rPr>
              <a:t>表になった</a:t>
            </a:r>
          </a:p>
        </p:txBody>
      </p:sp>
      <p:sp>
        <p:nvSpPr>
          <p:cNvPr id="10" name="角丸四角形吹き出し 9">
            <a:extLst>
              <a:ext uri="{FF2B5EF4-FFF2-40B4-BE49-F238E27FC236}">
                <a16:creationId xmlns:a16="http://schemas.microsoft.com/office/drawing/2014/main" id="{EDD0997F-1318-6E76-8093-27533157304E}"/>
              </a:ext>
            </a:extLst>
          </p:cNvPr>
          <p:cNvSpPr/>
          <p:nvPr/>
        </p:nvSpPr>
        <p:spPr>
          <a:xfrm>
            <a:off x="5249433" y="2809238"/>
            <a:ext cx="2164602" cy="1488935"/>
          </a:xfrm>
          <a:prstGeom prst="wedgeRoundRectCallout">
            <a:avLst>
              <a:gd name="adj1" fmla="val 68546"/>
              <a:gd name="adj2" fmla="val -57162"/>
              <a:gd name="adj3" fmla="val 16667"/>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2000">
                <a:latin typeface="UD Digi Kyokasho N-R" panose="02020400000000000000" pitchFamily="49" charset="-128"/>
                <a:ea typeface="UD Digi Kyokasho N-R" panose="02020400000000000000" pitchFamily="49" charset="-128"/>
              </a:rPr>
              <a:t>著者表は、</a:t>
            </a:r>
            <a:endParaRPr kumimoji="1" lang="en-US" altLang="ja-JP" sz="2000" dirty="0">
              <a:latin typeface="UD Digi Kyokasho N-R" panose="02020400000000000000" pitchFamily="49" charset="-128"/>
              <a:ea typeface="UD Digi Kyokasho N-R" panose="02020400000000000000" pitchFamily="49" charset="-128"/>
            </a:endParaRPr>
          </a:p>
          <a:p>
            <a:pPr algn="ctr"/>
            <a:r>
              <a:rPr lang="ja-JP" altLang="en-US" sz="2000">
                <a:latin typeface="UD Digi Kyokasho N-R" panose="02020400000000000000" pitchFamily="49" charset="-128"/>
                <a:ea typeface="UD Digi Kyokasho N-R" panose="02020400000000000000" pitchFamily="49" charset="-128"/>
              </a:rPr>
              <a:t>著者の情報だけ</a:t>
            </a:r>
            <a:endParaRPr lang="en-US" altLang="ja-JP" sz="2000" dirty="0">
              <a:latin typeface="UD Digi Kyokasho N-R" panose="02020400000000000000" pitchFamily="49" charset="-128"/>
              <a:ea typeface="UD Digi Kyokasho N-R" panose="02020400000000000000" pitchFamily="49" charset="-128"/>
            </a:endParaRPr>
          </a:p>
          <a:p>
            <a:pPr algn="ctr"/>
            <a:r>
              <a:rPr kumimoji="1" lang="ja-JP" altLang="en-US" sz="2000">
                <a:latin typeface="UD Digi Kyokasho N-R" panose="02020400000000000000" pitchFamily="49" charset="-128"/>
                <a:ea typeface="UD Digi Kyokasho N-R" panose="02020400000000000000" pitchFamily="49" charset="-128"/>
              </a:rPr>
              <a:t>記録している</a:t>
            </a:r>
            <a:endParaRPr kumimoji="1" lang="en-US" altLang="ja-JP" sz="2000" dirty="0">
              <a:latin typeface="UD Digi Kyokasho N-R" panose="02020400000000000000" pitchFamily="49" charset="-128"/>
              <a:ea typeface="UD Digi Kyokasho N-R" panose="02020400000000000000" pitchFamily="49" charset="-128"/>
            </a:endParaRPr>
          </a:p>
          <a:p>
            <a:pPr algn="ctr"/>
            <a:r>
              <a:rPr lang="ja-JP" altLang="en-US" sz="2000">
                <a:latin typeface="UD Digi Kyokasho N-R" panose="02020400000000000000" pitchFamily="49" charset="-128"/>
                <a:ea typeface="UD Digi Kyokasho N-R" panose="02020400000000000000" pitchFamily="49" charset="-128"/>
              </a:rPr>
              <a:t>表になった</a:t>
            </a:r>
            <a:endParaRPr kumimoji="1" lang="ja-JP" altLang="en-US" sz="2000">
              <a:latin typeface="UD Digi Kyokasho N-R" panose="02020400000000000000" pitchFamily="49" charset="-128"/>
              <a:ea typeface="UD Digi Kyokasho N-R" panose="02020400000000000000" pitchFamily="49" charset="-128"/>
            </a:endParaRPr>
          </a:p>
        </p:txBody>
      </p:sp>
      <p:sp>
        <p:nvSpPr>
          <p:cNvPr id="11" name="角丸四角形吹き出し 10">
            <a:extLst>
              <a:ext uri="{FF2B5EF4-FFF2-40B4-BE49-F238E27FC236}">
                <a16:creationId xmlns:a16="http://schemas.microsoft.com/office/drawing/2014/main" id="{BCA8BFA6-7638-3C63-8FEF-6BC34CA42787}"/>
              </a:ext>
            </a:extLst>
          </p:cNvPr>
          <p:cNvSpPr/>
          <p:nvPr/>
        </p:nvSpPr>
        <p:spPr>
          <a:xfrm>
            <a:off x="6592813" y="4417582"/>
            <a:ext cx="2164602" cy="1488935"/>
          </a:xfrm>
          <a:prstGeom prst="wedgeRoundRectCallout">
            <a:avLst>
              <a:gd name="adj1" fmla="val 22079"/>
              <a:gd name="adj2" fmla="val -115845"/>
              <a:gd name="adj3" fmla="val 16667"/>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2000">
                <a:latin typeface="UD Digi Kyokasho N-R" panose="02020400000000000000" pitchFamily="49" charset="-128"/>
                <a:ea typeface="UD Digi Kyokasho N-R" panose="02020400000000000000" pitchFamily="49" charset="-128"/>
              </a:rPr>
              <a:t>１人を</a:t>
            </a:r>
            <a:r>
              <a:rPr kumimoji="1" lang="en-US" altLang="ja-JP" sz="2000" dirty="0">
                <a:latin typeface="UD Digi Kyokasho N-R" panose="02020400000000000000" pitchFamily="49" charset="-128"/>
                <a:ea typeface="UD Digi Kyokasho N-R" panose="02020400000000000000" pitchFamily="49" charset="-128"/>
              </a:rPr>
              <a:t>1</a:t>
            </a:r>
            <a:r>
              <a:rPr kumimoji="1" lang="ja-JP" altLang="en-US" sz="2000">
                <a:latin typeface="UD Digi Kyokasho N-R" panose="02020400000000000000" pitchFamily="49" charset="-128"/>
                <a:ea typeface="UD Digi Kyokasho N-R" panose="02020400000000000000" pitchFamily="49" charset="-128"/>
              </a:rPr>
              <a:t>行に</a:t>
            </a:r>
            <a:endParaRPr kumimoji="1" lang="en-US" altLang="ja-JP" sz="2000" dirty="0">
              <a:latin typeface="UD Digi Kyokasho N-R" panose="02020400000000000000" pitchFamily="49" charset="-128"/>
              <a:ea typeface="UD Digi Kyokasho N-R" panose="02020400000000000000" pitchFamily="49" charset="-128"/>
            </a:endParaRPr>
          </a:p>
          <a:p>
            <a:pPr algn="ctr"/>
            <a:r>
              <a:rPr kumimoji="1" lang="ja-JP" altLang="en-US" sz="2000">
                <a:latin typeface="UD Digi Kyokasho N-R" panose="02020400000000000000" pitchFamily="49" charset="-128"/>
                <a:ea typeface="UD Digi Kyokasho N-R" panose="02020400000000000000" pitchFamily="49" charset="-128"/>
              </a:rPr>
              <a:t>記録している。</a:t>
            </a:r>
            <a:endParaRPr kumimoji="1" lang="en-US" altLang="ja-JP" sz="2000" dirty="0">
              <a:latin typeface="UD Digi Kyokasho N-R" panose="02020400000000000000" pitchFamily="49" charset="-128"/>
              <a:ea typeface="UD Digi Kyokasho N-R" panose="02020400000000000000" pitchFamily="49" charset="-128"/>
            </a:endParaRPr>
          </a:p>
          <a:p>
            <a:pPr algn="ctr"/>
            <a:r>
              <a:rPr lang="ja-JP" altLang="en-US" sz="2000">
                <a:latin typeface="UD Digi Kyokasho N-R" panose="02020400000000000000" pitchFamily="49" charset="-128"/>
                <a:ea typeface="UD Digi Kyokasho N-R" panose="02020400000000000000" pitchFamily="49" charset="-128"/>
              </a:rPr>
              <a:t>修正も簡単</a:t>
            </a:r>
            <a:endParaRPr kumimoji="1" lang="ja-JP" altLang="en-US" sz="2000">
              <a:latin typeface="UD Digi Kyokasho N-R" panose="02020400000000000000" pitchFamily="49" charset="-128"/>
              <a:ea typeface="UD Digi Kyokasho N-R" panose="02020400000000000000" pitchFamily="49" charset="-128"/>
            </a:endParaRPr>
          </a:p>
        </p:txBody>
      </p:sp>
      <p:sp>
        <p:nvSpPr>
          <p:cNvPr id="7" name="テキスト ボックス 6">
            <a:extLst>
              <a:ext uri="{FF2B5EF4-FFF2-40B4-BE49-F238E27FC236}">
                <a16:creationId xmlns:a16="http://schemas.microsoft.com/office/drawing/2014/main" id="{C04C80DA-A120-9B96-AE1F-A736CDA99B5A}"/>
              </a:ext>
            </a:extLst>
          </p:cNvPr>
          <p:cNvSpPr txBox="1"/>
          <p:nvPr/>
        </p:nvSpPr>
        <p:spPr>
          <a:xfrm>
            <a:off x="310292" y="6160010"/>
            <a:ext cx="8523415" cy="369332"/>
          </a:xfrm>
          <a:prstGeom prst="rect">
            <a:avLst/>
          </a:prstGeom>
          <a:noFill/>
        </p:spPr>
        <p:txBody>
          <a:bodyPr wrap="square" rtlCol="0">
            <a:spAutoFit/>
          </a:bodyPr>
          <a:lstStyle/>
          <a:p>
            <a:pPr algn="ctr"/>
            <a:r>
              <a:rPr kumimoji="1" lang="ja-JP" altLang="en-US" b="1">
                <a:solidFill>
                  <a:srgbClr val="FF0000"/>
                </a:solidFill>
                <a:latin typeface="UD Digi Kyokasho N-R" panose="02020400000000000000" pitchFamily="49" charset="-128"/>
                <a:ea typeface="UD Digi Kyokasho N-R" panose="02020400000000000000" pitchFamily="49" charset="-128"/>
              </a:rPr>
              <a:t>１つの表が、１つの役割・位置付けを持つようになった</a:t>
            </a:r>
          </a:p>
        </p:txBody>
      </p:sp>
    </p:spTree>
    <p:extLst>
      <p:ext uri="{BB962C8B-B14F-4D97-AF65-F5344CB8AC3E}">
        <p14:creationId xmlns:p14="http://schemas.microsoft.com/office/powerpoint/2010/main" val="40781417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141336B7-E163-AEEE-D0CE-886F33B08CEB}"/>
              </a:ext>
            </a:extLst>
          </p:cNvPr>
          <p:cNvSpPr>
            <a:spLocks noGrp="1"/>
          </p:cNvSpPr>
          <p:nvPr>
            <p:ph idx="1"/>
          </p:nvPr>
        </p:nvSpPr>
        <p:spPr/>
        <p:txBody>
          <a:bodyPr/>
          <a:lstStyle/>
          <a:p>
            <a:r>
              <a:rPr lang="ja-JP" altLang="en-US"/>
              <a:t>蔵書表</a:t>
            </a:r>
            <a:endParaRPr lang="en-US" altLang="ja-JP" dirty="0"/>
          </a:p>
          <a:p>
            <a:pPr lvl="1"/>
            <a:r>
              <a:rPr lang="ja-JP" altLang="en-US"/>
              <a:t>「自分が持っている本」の情報（</a:t>
            </a:r>
            <a:r>
              <a:rPr lang="ja-JP" altLang="en-US" b="1">
                <a:solidFill>
                  <a:srgbClr val="FF0000"/>
                </a:solidFill>
              </a:rPr>
              <a:t>蔵書</a:t>
            </a:r>
            <a:r>
              <a:rPr lang="ja-JP" altLang="en-US"/>
              <a:t>情報）</a:t>
            </a:r>
            <a:endParaRPr lang="en-US" altLang="ja-JP" dirty="0"/>
          </a:p>
          <a:p>
            <a:pPr lvl="1"/>
            <a:r>
              <a:rPr lang="ja-JP" altLang="en-US"/>
              <a:t>「社会で出版されている本」の情報（</a:t>
            </a:r>
            <a:r>
              <a:rPr lang="ja-JP" altLang="en-US" b="1">
                <a:solidFill>
                  <a:srgbClr val="FF0000"/>
                </a:solidFill>
              </a:rPr>
              <a:t>書誌</a:t>
            </a:r>
            <a:r>
              <a:rPr lang="ja-JP" altLang="en-US"/>
              <a:t>情報）</a:t>
            </a:r>
            <a:endParaRPr lang="en-US" altLang="ja-JP" dirty="0"/>
          </a:p>
          <a:p>
            <a:pPr lvl="1"/>
            <a:endParaRPr lang="en-US" altLang="ja-JP" dirty="0"/>
          </a:p>
          <a:p>
            <a:pPr lvl="1"/>
            <a:endParaRPr lang="en-US" altLang="ja-JP" dirty="0"/>
          </a:p>
          <a:p>
            <a:pPr lvl="1"/>
            <a:endParaRPr lang="en-US" altLang="ja-JP" dirty="0"/>
          </a:p>
          <a:p>
            <a:endParaRPr lang="en-US" altLang="ja-JP" dirty="0"/>
          </a:p>
          <a:p>
            <a:endParaRPr lang="en-US" altLang="ja-JP" dirty="0"/>
          </a:p>
          <a:p>
            <a:pPr lvl="1"/>
            <a:endParaRPr lang="en-US" altLang="ja-JP" dirty="0"/>
          </a:p>
          <a:p>
            <a:r>
              <a:rPr lang="ja-JP" altLang="en-US"/>
              <a:t>２つの情報を、２つのテーブルに分けて管理する</a:t>
            </a:r>
            <a:endParaRPr lang="en-US" altLang="ja-JP" dirty="0"/>
          </a:p>
        </p:txBody>
      </p:sp>
      <p:graphicFrame>
        <p:nvGraphicFramePr>
          <p:cNvPr id="5" name="表 6">
            <a:extLst>
              <a:ext uri="{FF2B5EF4-FFF2-40B4-BE49-F238E27FC236}">
                <a16:creationId xmlns:a16="http://schemas.microsoft.com/office/drawing/2014/main" id="{484DB623-B9FB-9D5B-0C87-0B94F6F39719}"/>
              </a:ext>
            </a:extLst>
          </p:cNvPr>
          <p:cNvGraphicFramePr>
            <a:graphicFrameLocks/>
          </p:cNvGraphicFramePr>
          <p:nvPr>
            <p:extLst>
              <p:ext uri="{D42A27DB-BD31-4B8C-83A1-F6EECF244321}">
                <p14:modId xmlns:p14="http://schemas.microsoft.com/office/powerpoint/2010/main" val="1872415461"/>
              </p:ext>
            </p:extLst>
          </p:nvPr>
        </p:nvGraphicFramePr>
        <p:xfrm>
          <a:off x="807522" y="2523505"/>
          <a:ext cx="7747198" cy="1023620"/>
        </p:xfrm>
        <a:graphic>
          <a:graphicData uri="http://schemas.openxmlformats.org/drawingml/2006/table">
            <a:tbl>
              <a:tblPr firstRow="1" bandRow="1">
                <a:tableStyleId>{7DF18680-E054-41AD-8BC1-D1AEF772440D}</a:tableStyleId>
              </a:tblPr>
              <a:tblGrid>
                <a:gridCol w="1492090">
                  <a:extLst>
                    <a:ext uri="{9D8B030D-6E8A-4147-A177-3AD203B41FA5}">
                      <a16:colId xmlns:a16="http://schemas.microsoft.com/office/drawing/2014/main" val="2508895046"/>
                    </a:ext>
                  </a:extLst>
                </a:gridCol>
                <a:gridCol w="3730222">
                  <a:extLst>
                    <a:ext uri="{9D8B030D-6E8A-4147-A177-3AD203B41FA5}">
                      <a16:colId xmlns:a16="http://schemas.microsoft.com/office/drawing/2014/main" val="578448105"/>
                    </a:ext>
                  </a:extLst>
                </a:gridCol>
                <a:gridCol w="2524886">
                  <a:extLst>
                    <a:ext uri="{9D8B030D-6E8A-4147-A177-3AD203B41FA5}">
                      <a16:colId xmlns:a16="http://schemas.microsoft.com/office/drawing/2014/main" val="1699705971"/>
                    </a:ext>
                  </a:extLst>
                </a:gridCol>
              </a:tblGrid>
              <a:tr h="370840">
                <a:tc>
                  <a:txBody>
                    <a:bodyPr/>
                    <a:lstStyle/>
                    <a:p>
                      <a:r>
                        <a:rPr kumimoji="1" lang="ja-JP" altLang="en-US" sz="1600">
                          <a:latin typeface="UD Digi Kyokasho N-R" panose="02020400000000000000" pitchFamily="49" charset="-128"/>
                          <a:ea typeface="UD Digi Kyokasho N-R" panose="02020400000000000000" pitchFamily="49" charset="-128"/>
                        </a:rPr>
                        <a:t>蔵書番号</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本のタイトル</a:t>
                      </a:r>
                    </a:p>
                  </a:txBody>
                  <a:tcPr/>
                </a:tc>
                <a:tc>
                  <a:txBody>
                    <a:bodyPr/>
                    <a:lstStyle/>
                    <a:p>
                      <a:r>
                        <a:rPr kumimoji="1" lang="en-US" altLang="ja-JP" sz="1600" dirty="0">
                          <a:latin typeface="UD Digi Kyokasho N-R" panose="02020400000000000000" pitchFamily="49" charset="-128"/>
                          <a:ea typeface="UD Digi Kyokasho N-R" panose="02020400000000000000" pitchFamily="49" charset="-128"/>
                        </a:rPr>
                        <a:t>ISBN</a:t>
                      </a:r>
                      <a:endParaRPr kumimoji="1" lang="ja-JP" altLang="en-US" sz="16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4223171761"/>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6</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室町は今日もハードボイルド</a:t>
                      </a:r>
                      <a:endParaRPr lang="en-US" altLang="ja-JP" sz="1400" dirty="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altLang="ja-JP" sz="1400" dirty="0">
                          <a:effectLst/>
                          <a:latin typeface="UD Digi Kyokasho N-R" panose="02020400000000000000" pitchFamily="49" charset="-128"/>
                          <a:ea typeface="UD Digi Kyokasho N-R" panose="02020400000000000000" pitchFamily="49" charset="-128"/>
                        </a:rPr>
                        <a:t>978-4103541615</a:t>
                      </a: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extLst>
                  <a:ext uri="{0D108BD9-81ED-4DB2-BD59-A6C34878D82A}">
                    <a16:rowId xmlns:a16="http://schemas.microsoft.com/office/drawing/2014/main" val="3237617041"/>
                  </a:ext>
                </a:extLst>
              </a:tr>
              <a:tr h="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7</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en" altLang="ja-JP" sz="1400" dirty="0">
                          <a:effectLst/>
                          <a:latin typeface="UD Digi Kyokasho N-R" panose="02020400000000000000" pitchFamily="49" charset="-128"/>
                          <a:ea typeface="UD Digi Kyokasho N-R" panose="02020400000000000000" pitchFamily="49" charset="-128"/>
                        </a:rPr>
                        <a:t>SDGs</a:t>
                      </a:r>
                      <a:r>
                        <a:rPr lang="ja-JP" altLang="en-US" sz="1400">
                          <a:effectLst/>
                          <a:latin typeface="UD Digi Kyokasho N-R" panose="02020400000000000000" pitchFamily="49" charset="-128"/>
                          <a:ea typeface="UD Digi Kyokasho N-R" panose="02020400000000000000" pitchFamily="49" charset="-128"/>
                        </a:rPr>
                        <a:t>は地理で学べ</a:t>
                      </a:r>
                    </a:p>
                  </a:txBody>
                  <a:tcPr marL="28575" marR="28575" marT="19050" marB="19050"/>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altLang="ja-JP" sz="1400" dirty="0">
                          <a:effectLst/>
                          <a:latin typeface="UD Digi Kyokasho N-R" panose="02020400000000000000" pitchFamily="49" charset="-128"/>
                          <a:ea typeface="UD Digi Kyokasho N-R" panose="02020400000000000000" pitchFamily="49" charset="-128"/>
                        </a:rPr>
                        <a:t>978-4480684370</a:t>
                      </a: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extLst>
                  <a:ext uri="{0D108BD9-81ED-4DB2-BD59-A6C34878D82A}">
                    <a16:rowId xmlns:a16="http://schemas.microsoft.com/office/drawing/2014/main" val="2014056089"/>
                  </a:ext>
                </a:extLst>
              </a:tr>
            </a:tbl>
          </a:graphicData>
        </a:graphic>
      </p:graphicFrame>
      <p:sp>
        <p:nvSpPr>
          <p:cNvPr id="10" name="角丸四角形 9">
            <a:extLst>
              <a:ext uri="{FF2B5EF4-FFF2-40B4-BE49-F238E27FC236}">
                <a16:creationId xmlns:a16="http://schemas.microsoft.com/office/drawing/2014/main" id="{D8DB05BD-4C4C-EC9D-0D37-1A516542B85D}"/>
              </a:ext>
            </a:extLst>
          </p:cNvPr>
          <p:cNvSpPr/>
          <p:nvPr/>
        </p:nvSpPr>
        <p:spPr>
          <a:xfrm>
            <a:off x="5212080" y="4114800"/>
            <a:ext cx="2352238" cy="1743928"/>
          </a:xfrm>
          <a:prstGeom prst="roundRect">
            <a:avLst/>
          </a:prstGeom>
          <a:ln w="9525"/>
        </p:spPr>
        <p:style>
          <a:lnRef idx="2">
            <a:schemeClr val="dk1"/>
          </a:lnRef>
          <a:fillRef idx="1">
            <a:schemeClr val="lt1"/>
          </a:fillRef>
          <a:effectRef idx="0">
            <a:schemeClr val="dk1"/>
          </a:effectRef>
          <a:fontRef idx="minor">
            <a:schemeClr val="dk1"/>
          </a:fontRef>
        </p:style>
        <p:txBody>
          <a:bodyPr rtlCol="0" anchor="t"/>
          <a:lstStyle/>
          <a:p>
            <a:pPr algn="ctr"/>
            <a:r>
              <a:rPr lang="ja-JP" altLang="en-US"/>
              <a:t>書誌情報</a:t>
            </a:r>
            <a:endParaRPr kumimoji="1" lang="ja-JP" altLang="en-US"/>
          </a:p>
        </p:txBody>
      </p:sp>
      <p:pic>
        <p:nvPicPr>
          <p:cNvPr id="7" name="グラフィックス 6" descr="最新のアーキテクチャ 単色塗りつぶし">
            <a:extLst>
              <a:ext uri="{FF2B5EF4-FFF2-40B4-BE49-F238E27FC236}">
                <a16:creationId xmlns:a16="http://schemas.microsoft.com/office/drawing/2014/main" id="{BC05CDA2-88AC-21D3-4DF7-1CC348AB083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412616" y="4590524"/>
            <a:ext cx="914400" cy="914400"/>
          </a:xfrm>
          <a:prstGeom prst="rect">
            <a:avLst/>
          </a:prstGeom>
        </p:spPr>
      </p:pic>
      <p:pic>
        <p:nvPicPr>
          <p:cNvPr id="9" name="グラフィックス 8" descr="銀行 単色塗りつぶし">
            <a:extLst>
              <a:ext uri="{FF2B5EF4-FFF2-40B4-BE49-F238E27FC236}">
                <a16:creationId xmlns:a16="http://schemas.microsoft.com/office/drawing/2014/main" id="{5FEFE2DD-9E0F-F3EA-0443-10D6B8A6B48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470719" y="4590524"/>
            <a:ext cx="914400" cy="914400"/>
          </a:xfrm>
          <a:prstGeom prst="rect">
            <a:avLst/>
          </a:prstGeom>
        </p:spPr>
      </p:pic>
      <p:sp>
        <p:nvSpPr>
          <p:cNvPr id="11" name="テキスト ボックス 10">
            <a:extLst>
              <a:ext uri="{FF2B5EF4-FFF2-40B4-BE49-F238E27FC236}">
                <a16:creationId xmlns:a16="http://schemas.microsoft.com/office/drawing/2014/main" id="{BBD562D3-0F6E-B931-57BE-71106AB8EF3E}"/>
              </a:ext>
            </a:extLst>
          </p:cNvPr>
          <p:cNvSpPr txBox="1"/>
          <p:nvPr/>
        </p:nvSpPr>
        <p:spPr>
          <a:xfrm>
            <a:off x="5430364" y="5398309"/>
            <a:ext cx="878904" cy="369332"/>
          </a:xfrm>
          <a:prstGeom prst="rect">
            <a:avLst/>
          </a:prstGeom>
          <a:noFill/>
        </p:spPr>
        <p:txBody>
          <a:bodyPr wrap="square" rtlCol="0">
            <a:spAutoFit/>
          </a:bodyPr>
          <a:lstStyle/>
          <a:p>
            <a:r>
              <a:rPr kumimoji="1" lang="ja-JP" altLang="en-US">
                <a:latin typeface="UD Digi Kyokasho N-R" panose="02020400000000000000" pitchFamily="49" charset="-128"/>
                <a:ea typeface="UD Digi Kyokasho N-R" panose="02020400000000000000" pitchFamily="49" charset="-128"/>
              </a:rPr>
              <a:t>出版社</a:t>
            </a:r>
          </a:p>
        </p:txBody>
      </p:sp>
      <p:sp>
        <p:nvSpPr>
          <p:cNvPr id="12" name="テキスト ボックス 11">
            <a:extLst>
              <a:ext uri="{FF2B5EF4-FFF2-40B4-BE49-F238E27FC236}">
                <a16:creationId xmlns:a16="http://schemas.microsoft.com/office/drawing/2014/main" id="{C2CADF04-3D09-29CF-409D-A0DF7518AC75}"/>
              </a:ext>
            </a:extLst>
          </p:cNvPr>
          <p:cNvSpPr txBox="1"/>
          <p:nvPr/>
        </p:nvSpPr>
        <p:spPr>
          <a:xfrm>
            <a:off x="6488467" y="5398309"/>
            <a:ext cx="878904" cy="369332"/>
          </a:xfrm>
          <a:prstGeom prst="rect">
            <a:avLst/>
          </a:prstGeom>
          <a:noFill/>
        </p:spPr>
        <p:txBody>
          <a:bodyPr wrap="square" rtlCol="0">
            <a:spAutoFit/>
          </a:bodyPr>
          <a:lstStyle/>
          <a:p>
            <a:r>
              <a:rPr lang="ja-JP" altLang="en-US">
                <a:latin typeface="UD Digi Kyokasho N-R" panose="02020400000000000000" pitchFamily="49" charset="-128"/>
                <a:ea typeface="UD Digi Kyokasho N-R" panose="02020400000000000000" pitchFamily="49" charset="-128"/>
              </a:rPr>
              <a:t>図書館</a:t>
            </a:r>
            <a:endParaRPr kumimoji="1" lang="ja-JP" altLang="en-US">
              <a:latin typeface="UD Digi Kyokasho N-R" panose="02020400000000000000" pitchFamily="49" charset="-128"/>
              <a:ea typeface="UD Digi Kyokasho N-R" panose="02020400000000000000" pitchFamily="49" charset="-128"/>
            </a:endParaRPr>
          </a:p>
        </p:txBody>
      </p:sp>
      <p:sp>
        <p:nvSpPr>
          <p:cNvPr id="2" name="タイトル 1">
            <a:extLst>
              <a:ext uri="{FF2B5EF4-FFF2-40B4-BE49-F238E27FC236}">
                <a16:creationId xmlns:a16="http://schemas.microsoft.com/office/drawing/2014/main" id="{437B9182-45CF-468A-6807-586257077649}"/>
              </a:ext>
            </a:extLst>
          </p:cNvPr>
          <p:cNvSpPr>
            <a:spLocks noGrp="1"/>
          </p:cNvSpPr>
          <p:nvPr>
            <p:ph type="title"/>
          </p:nvPr>
        </p:nvSpPr>
        <p:spPr/>
        <p:txBody>
          <a:bodyPr/>
          <a:lstStyle/>
          <a:p>
            <a:r>
              <a:rPr lang="en-US" altLang="ja-JP" dirty="0"/>
              <a:t>4.</a:t>
            </a:r>
            <a:r>
              <a:rPr lang="ja-JP" altLang="en-US"/>
              <a:t>さらに表を分ける</a:t>
            </a:r>
            <a:r>
              <a:rPr lang="en-US" altLang="ja-JP" dirty="0"/>
              <a:t>(4) –</a:t>
            </a:r>
            <a:r>
              <a:rPr lang="ja-JP" altLang="en-US"/>
              <a:t>第二正規形→第三正規形</a:t>
            </a:r>
            <a:r>
              <a:rPr lang="en-US" altLang="ja-JP" dirty="0"/>
              <a:t>-</a:t>
            </a:r>
            <a:endParaRPr kumimoji="1" lang="ja-JP" altLang="en-US"/>
          </a:p>
        </p:txBody>
      </p:sp>
      <p:sp>
        <p:nvSpPr>
          <p:cNvPr id="4" name="テキスト プレースホルダー 3">
            <a:extLst>
              <a:ext uri="{FF2B5EF4-FFF2-40B4-BE49-F238E27FC236}">
                <a16:creationId xmlns:a16="http://schemas.microsoft.com/office/drawing/2014/main" id="{251EEE1F-B805-1109-C4F0-0C79B2127520}"/>
              </a:ext>
            </a:extLst>
          </p:cNvPr>
          <p:cNvSpPr>
            <a:spLocks noGrp="1"/>
          </p:cNvSpPr>
          <p:nvPr>
            <p:ph type="body" sz="quarter" idx="10"/>
          </p:nvPr>
        </p:nvSpPr>
        <p:spPr/>
        <p:txBody>
          <a:bodyPr/>
          <a:lstStyle/>
          <a:p>
            <a:endParaRPr kumimoji="1" lang="ja-JP" altLang="en-US"/>
          </a:p>
        </p:txBody>
      </p:sp>
      <p:sp>
        <p:nvSpPr>
          <p:cNvPr id="13" name="角丸四角形 12">
            <a:extLst>
              <a:ext uri="{FF2B5EF4-FFF2-40B4-BE49-F238E27FC236}">
                <a16:creationId xmlns:a16="http://schemas.microsoft.com/office/drawing/2014/main" id="{6ACEFD72-8DB1-E731-B6CF-FF7EF1D90CF4}"/>
              </a:ext>
            </a:extLst>
          </p:cNvPr>
          <p:cNvSpPr/>
          <p:nvPr/>
        </p:nvSpPr>
        <p:spPr>
          <a:xfrm>
            <a:off x="1528882" y="4114800"/>
            <a:ext cx="2352238" cy="1743928"/>
          </a:xfrm>
          <a:prstGeom prst="roundRect">
            <a:avLst/>
          </a:prstGeom>
          <a:ln w="9525"/>
        </p:spPr>
        <p:style>
          <a:lnRef idx="2">
            <a:schemeClr val="dk1"/>
          </a:lnRef>
          <a:fillRef idx="1">
            <a:schemeClr val="lt1"/>
          </a:fillRef>
          <a:effectRef idx="0">
            <a:schemeClr val="dk1"/>
          </a:effectRef>
          <a:fontRef idx="minor">
            <a:schemeClr val="dk1"/>
          </a:fontRef>
        </p:style>
        <p:txBody>
          <a:bodyPr rtlCol="0" anchor="t"/>
          <a:lstStyle/>
          <a:p>
            <a:pPr algn="ctr"/>
            <a:r>
              <a:rPr lang="ja-JP" altLang="en-US"/>
              <a:t>蔵書情報</a:t>
            </a:r>
            <a:endParaRPr kumimoji="1" lang="ja-JP" altLang="en-US"/>
          </a:p>
        </p:txBody>
      </p:sp>
      <p:sp>
        <p:nvSpPr>
          <p:cNvPr id="17" name="テキスト ボックス 16">
            <a:extLst>
              <a:ext uri="{FF2B5EF4-FFF2-40B4-BE49-F238E27FC236}">
                <a16:creationId xmlns:a16="http://schemas.microsoft.com/office/drawing/2014/main" id="{2BD0E3A9-D4B8-376B-F977-B4327E77C9B4}"/>
              </a:ext>
            </a:extLst>
          </p:cNvPr>
          <p:cNvSpPr txBox="1"/>
          <p:nvPr/>
        </p:nvSpPr>
        <p:spPr>
          <a:xfrm>
            <a:off x="2805269" y="5398309"/>
            <a:ext cx="878904" cy="369332"/>
          </a:xfrm>
          <a:prstGeom prst="rect">
            <a:avLst/>
          </a:prstGeom>
          <a:noFill/>
        </p:spPr>
        <p:txBody>
          <a:bodyPr wrap="square" rtlCol="0">
            <a:spAutoFit/>
          </a:bodyPr>
          <a:lstStyle/>
          <a:p>
            <a:pPr algn="ctr"/>
            <a:r>
              <a:rPr lang="ja-JP" altLang="en-US">
                <a:latin typeface="UD Digi Kyokasho N-R" panose="02020400000000000000" pitchFamily="49" charset="-128"/>
                <a:ea typeface="UD Digi Kyokasho N-R" panose="02020400000000000000" pitchFamily="49" charset="-128"/>
              </a:rPr>
              <a:t>自宅</a:t>
            </a:r>
            <a:endParaRPr kumimoji="1" lang="ja-JP" altLang="en-US">
              <a:latin typeface="UD Digi Kyokasho N-R" panose="02020400000000000000" pitchFamily="49" charset="-128"/>
              <a:ea typeface="UD Digi Kyokasho N-R" panose="02020400000000000000" pitchFamily="49" charset="-128"/>
            </a:endParaRPr>
          </a:p>
        </p:txBody>
      </p:sp>
      <p:pic>
        <p:nvPicPr>
          <p:cNvPr id="21" name="グラフィックス 20" descr="犬小屋 単色塗りつぶし">
            <a:extLst>
              <a:ext uri="{FF2B5EF4-FFF2-40B4-BE49-F238E27FC236}">
                <a16:creationId xmlns:a16="http://schemas.microsoft.com/office/drawing/2014/main" id="{D727A333-1E61-9E65-DC19-954980FD515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805269" y="4532672"/>
            <a:ext cx="914400" cy="914400"/>
          </a:xfrm>
          <a:prstGeom prst="rect">
            <a:avLst/>
          </a:prstGeom>
        </p:spPr>
      </p:pic>
      <p:pic>
        <p:nvPicPr>
          <p:cNvPr id="23" name="グラフィックス 22" descr="ユーザー 単色塗りつぶし">
            <a:extLst>
              <a:ext uri="{FF2B5EF4-FFF2-40B4-BE49-F238E27FC236}">
                <a16:creationId xmlns:a16="http://schemas.microsoft.com/office/drawing/2014/main" id="{0361C5BB-29A8-E970-17DC-5CA385ED64EF}"/>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781727" y="4590524"/>
            <a:ext cx="914400" cy="914400"/>
          </a:xfrm>
          <a:prstGeom prst="rect">
            <a:avLst/>
          </a:prstGeom>
        </p:spPr>
      </p:pic>
      <p:pic>
        <p:nvPicPr>
          <p:cNvPr id="25" name="グラフィックス 24" descr="物語 単色塗りつぶし">
            <a:extLst>
              <a:ext uri="{FF2B5EF4-FFF2-40B4-BE49-F238E27FC236}">
                <a16:creationId xmlns:a16="http://schemas.microsoft.com/office/drawing/2014/main" id="{44B79740-80D0-6BF3-21F8-88AF934D942D}"/>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4106040" y="4483909"/>
            <a:ext cx="914400" cy="914400"/>
          </a:xfrm>
          <a:prstGeom prst="rect">
            <a:avLst/>
          </a:prstGeom>
        </p:spPr>
      </p:pic>
    </p:spTree>
    <p:extLst>
      <p:ext uri="{BB962C8B-B14F-4D97-AF65-F5344CB8AC3E}">
        <p14:creationId xmlns:p14="http://schemas.microsoft.com/office/powerpoint/2010/main" val="21174174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34F033C-6579-B27C-41D1-543914105E01}"/>
              </a:ext>
            </a:extLst>
          </p:cNvPr>
          <p:cNvSpPr>
            <a:spLocks noGrp="1"/>
          </p:cNvSpPr>
          <p:nvPr>
            <p:ph type="title"/>
          </p:nvPr>
        </p:nvSpPr>
        <p:spPr/>
        <p:txBody>
          <a:bodyPr/>
          <a:lstStyle/>
          <a:p>
            <a:r>
              <a:rPr lang="en-US" altLang="ja-JP" dirty="0"/>
              <a:t>4.</a:t>
            </a:r>
            <a:r>
              <a:rPr lang="ja-JP" altLang="en-US"/>
              <a:t>さらに表を分ける</a:t>
            </a:r>
            <a:r>
              <a:rPr lang="en-US" altLang="ja-JP" dirty="0"/>
              <a:t>(5) –</a:t>
            </a:r>
            <a:r>
              <a:rPr lang="ja-JP" altLang="en-US"/>
              <a:t>第二正規形→第三正規形</a:t>
            </a:r>
            <a:r>
              <a:rPr lang="en-US" altLang="ja-JP" dirty="0"/>
              <a:t>-</a:t>
            </a:r>
            <a:endParaRPr kumimoji="1" lang="ja-JP" altLang="en-US"/>
          </a:p>
        </p:txBody>
      </p:sp>
      <p:sp>
        <p:nvSpPr>
          <p:cNvPr id="3" name="コンテンツ プレースホルダー 2">
            <a:extLst>
              <a:ext uri="{FF2B5EF4-FFF2-40B4-BE49-F238E27FC236}">
                <a16:creationId xmlns:a16="http://schemas.microsoft.com/office/drawing/2014/main" id="{184B7E56-1F96-E62F-DE02-89383D47C948}"/>
              </a:ext>
            </a:extLst>
          </p:cNvPr>
          <p:cNvSpPr>
            <a:spLocks noGrp="1"/>
          </p:cNvSpPr>
          <p:nvPr>
            <p:ph idx="1"/>
          </p:nvPr>
        </p:nvSpPr>
        <p:spPr/>
        <p:txBody>
          <a:bodyPr/>
          <a:lstStyle/>
          <a:p>
            <a:r>
              <a:rPr lang="ja-JP" altLang="en-US"/>
              <a:t>蔵書表</a:t>
            </a:r>
            <a:endParaRPr lang="en-US" altLang="ja-JP" dirty="0"/>
          </a:p>
          <a:p>
            <a:endParaRPr kumimoji="1" lang="en-US" altLang="ja-JP" dirty="0"/>
          </a:p>
          <a:p>
            <a:endParaRPr lang="en-US" altLang="ja-JP" dirty="0"/>
          </a:p>
          <a:p>
            <a:pPr lvl="1"/>
            <a:endParaRPr kumimoji="1" lang="en-US" altLang="ja-JP" dirty="0"/>
          </a:p>
          <a:p>
            <a:pPr lvl="1"/>
            <a:endParaRPr lang="en-US" altLang="ja-JP" dirty="0"/>
          </a:p>
          <a:p>
            <a:pPr lvl="1"/>
            <a:endParaRPr kumimoji="1" lang="en-US" altLang="ja-JP" dirty="0"/>
          </a:p>
          <a:p>
            <a:pPr lvl="1"/>
            <a:endParaRPr kumimoji="1" lang="en-US" altLang="ja-JP" dirty="0"/>
          </a:p>
          <a:p>
            <a:r>
              <a:rPr kumimoji="1" lang="ja-JP" altLang="en-US"/>
              <a:t>書籍表</a:t>
            </a:r>
            <a:endParaRPr kumimoji="1" lang="en-US" altLang="ja-JP" dirty="0"/>
          </a:p>
          <a:p>
            <a:endParaRPr kumimoji="1" lang="ja-JP" altLang="en-US"/>
          </a:p>
        </p:txBody>
      </p:sp>
      <p:sp>
        <p:nvSpPr>
          <p:cNvPr id="4" name="テキスト プレースホルダー 3">
            <a:extLst>
              <a:ext uri="{FF2B5EF4-FFF2-40B4-BE49-F238E27FC236}">
                <a16:creationId xmlns:a16="http://schemas.microsoft.com/office/drawing/2014/main" id="{8792878D-788F-4672-46FC-ED439676FFBC}"/>
              </a:ext>
            </a:extLst>
          </p:cNvPr>
          <p:cNvSpPr>
            <a:spLocks noGrp="1"/>
          </p:cNvSpPr>
          <p:nvPr>
            <p:ph type="body" sz="quarter" idx="10"/>
          </p:nvPr>
        </p:nvSpPr>
        <p:spPr/>
        <p:txBody>
          <a:bodyPr/>
          <a:lstStyle/>
          <a:p>
            <a:endParaRPr kumimoji="1" lang="ja-JP" altLang="en-US"/>
          </a:p>
        </p:txBody>
      </p:sp>
      <p:graphicFrame>
        <p:nvGraphicFramePr>
          <p:cNvPr id="5" name="表 6">
            <a:extLst>
              <a:ext uri="{FF2B5EF4-FFF2-40B4-BE49-F238E27FC236}">
                <a16:creationId xmlns:a16="http://schemas.microsoft.com/office/drawing/2014/main" id="{171ECCFA-FC9F-8818-868D-F6E6E105BD44}"/>
              </a:ext>
            </a:extLst>
          </p:cNvPr>
          <p:cNvGraphicFramePr>
            <a:graphicFrameLocks/>
          </p:cNvGraphicFramePr>
          <p:nvPr>
            <p:extLst>
              <p:ext uri="{D42A27DB-BD31-4B8C-83A1-F6EECF244321}">
                <p14:modId xmlns:p14="http://schemas.microsoft.com/office/powerpoint/2010/main" val="3270331548"/>
              </p:ext>
            </p:extLst>
          </p:nvPr>
        </p:nvGraphicFramePr>
        <p:xfrm>
          <a:off x="641913" y="1086591"/>
          <a:ext cx="2991936" cy="1023620"/>
        </p:xfrm>
        <a:graphic>
          <a:graphicData uri="http://schemas.openxmlformats.org/drawingml/2006/table">
            <a:tbl>
              <a:tblPr firstRow="1" bandRow="1">
                <a:tableStyleId>{7DF18680-E054-41AD-8BC1-D1AEF772440D}</a:tableStyleId>
              </a:tblPr>
              <a:tblGrid>
                <a:gridCol w="1270014">
                  <a:extLst>
                    <a:ext uri="{9D8B030D-6E8A-4147-A177-3AD203B41FA5}">
                      <a16:colId xmlns:a16="http://schemas.microsoft.com/office/drawing/2014/main" val="2508895046"/>
                    </a:ext>
                  </a:extLst>
                </a:gridCol>
                <a:gridCol w="1721922">
                  <a:extLst>
                    <a:ext uri="{9D8B030D-6E8A-4147-A177-3AD203B41FA5}">
                      <a16:colId xmlns:a16="http://schemas.microsoft.com/office/drawing/2014/main" val="1699705971"/>
                    </a:ext>
                  </a:extLst>
                </a:gridCol>
              </a:tblGrid>
              <a:tr h="370840">
                <a:tc>
                  <a:txBody>
                    <a:bodyPr/>
                    <a:lstStyle/>
                    <a:p>
                      <a:r>
                        <a:rPr kumimoji="1" lang="ja-JP" altLang="en-US" sz="1600">
                          <a:latin typeface="UD Digi Kyokasho N-R" panose="02020400000000000000" pitchFamily="49" charset="-128"/>
                          <a:ea typeface="UD Digi Kyokasho N-R" panose="02020400000000000000" pitchFamily="49" charset="-128"/>
                        </a:rPr>
                        <a:t>蔵書番号</a:t>
                      </a:r>
                    </a:p>
                  </a:txBody>
                  <a:tcPr/>
                </a:tc>
                <a:tc>
                  <a:txBody>
                    <a:bodyPr/>
                    <a:lstStyle/>
                    <a:p>
                      <a:r>
                        <a:rPr kumimoji="1" lang="en-US" altLang="ja-JP" sz="1600" dirty="0">
                          <a:latin typeface="UD Digi Kyokasho N-R" panose="02020400000000000000" pitchFamily="49" charset="-128"/>
                          <a:ea typeface="UD Digi Kyokasho N-R" panose="02020400000000000000" pitchFamily="49" charset="-128"/>
                        </a:rPr>
                        <a:t>ISBN</a:t>
                      </a:r>
                      <a:endParaRPr kumimoji="1" lang="ja-JP" altLang="en-US" sz="16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4223171761"/>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6</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altLang="ja-JP" sz="1400" dirty="0">
                          <a:effectLst/>
                          <a:latin typeface="UD Digi Kyokasho N-R" panose="02020400000000000000" pitchFamily="49" charset="-128"/>
                          <a:ea typeface="UD Digi Kyokasho N-R" panose="02020400000000000000" pitchFamily="49" charset="-128"/>
                        </a:rPr>
                        <a:t>978-4103541615</a:t>
                      </a: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extLst>
                  <a:ext uri="{0D108BD9-81ED-4DB2-BD59-A6C34878D82A}">
                    <a16:rowId xmlns:a16="http://schemas.microsoft.com/office/drawing/2014/main" val="3237617041"/>
                  </a:ext>
                </a:extLst>
              </a:tr>
              <a:tr h="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7</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altLang="ja-JP" sz="1400" dirty="0">
                          <a:effectLst/>
                          <a:latin typeface="UD Digi Kyokasho N-R" panose="02020400000000000000" pitchFamily="49" charset="-128"/>
                          <a:ea typeface="UD Digi Kyokasho N-R" panose="02020400000000000000" pitchFamily="49" charset="-128"/>
                        </a:rPr>
                        <a:t>978-4103541615</a:t>
                      </a: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extLst>
                  <a:ext uri="{0D108BD9-81ED-4DB2-BD59-A6C34878D82A}">
                    <a16:rowId xmlns:a16="http://schemas.microsoft.com/office/drawing/2014/main" val="2014056089"/>
                  </a:ext>
                </a:extLst>
              </a:tr>
            </a:tbl>
          </a:graphicData>
        </a:graphic>
      </p:graphicFrame>
      <p:graphicFrame>
        <p:nvGraphicFramePr>
          <p:cNvPr id="6" name="表 6">
            <a:extLst>
              <a:ext uri="{FF2B5EF4-FFF2-40B4-BE49-F238E27FC236}">
                <a16:creationId xmlns:a16="http://schemas.microsoft.com/office/drawing/2014/main" id="{5643593C-CF85-766D-9E6C-DD06241F2108}"/>
              </a:ext>
            </a:extLst>
          </p:cNvPr>
          <p:cNvGraphicFramePr>
            <a:graphicFrameLocks/>
          </p:cNvGraphicFramePr>
          <p:nvPr>
            <p:extLst>
              <p:ext uri="{D42A27DB-BD31-4B8C-83A1-F6EECF244321}">
                <p14:modId xmlns:p14="http://schemas.microsoft.com/office/powerpoint/2010/main" val="3159229264"/>
              </p:ext>
            </p:extLst>
          </p:nvPr>
        </p:nvGraphicFramePr>
        <p:xfrm>
          <a:off x="641913" y="5410201"/>
          <a:ext cx="7920197" cy="1023620"/>
        </p:xfrm>
        <a:graphic>
          <a:graphicData uri="http://schemas.openxmlformats.org/drawingml/2006/table">
            <a:tbl>
              <a:tblPr firstRow="1" bandRow="1">
                <a:tableStyleId>{7DF18680-E054-41AD-8BC1-D1AEF772440D}</a:tableStyleId>
              </a:tblPr>
              <a:tblGrid>
                <a:gridCol w="2406397">
                  <a:extLst>
                    <a:ext uri="{9D8B030D-6E8A-4147-A177-3AD203B41FA5}">
                      <a16:colId xmlns:a16="http://schemas.microsoft.com/office/drawing/2014/main" val="2508895046"/>
                    </a:ext>
                  </a:extLst>
                </a:gridCol>
                <a:gridCol w="5513800">
                  <a:extLst>
                    <a:ext uri="{9D8B030D-6E8A-4147-A177-3AD203B41FA5}">
                      <a16:colId xmlns:a16="http://schemas.microsoft.com/office/drawing/2014/main" val="578448105"/>
                    </a:ext>
                  </a:extLst>
                </a:gridCol>
              </a:tblGrid>
              <a:tr h="370840">
                <a:tc>
                  <a:txBody>
                    <a:bodyPr/>
                    <a:lstStyle/>
                    <a:p>
                      <a:r>
                        <a:rPr kumimoji="1" lang="en-US" altLang="ja-JP" sz="1600" dirty="0">
                          <a:latin typeface="UD Digi Kyokasho N-R" panose="02020400000000000000" pitchFamily="49" charset="-128"/>
                          <a:ea typeface="UD Digi Kyokasho N-R" panose="02020400000000000000" pitchFamily="49" charset="-128"/>
                        </a:rPr>
                        <a:t>ISBN</a:t>
                      </a:r>
                      <a:endParaRPr kumimoji="1" lang="ja-JP" altLang="en-US" sz="1600">
                        <a:latin typeface="UD Digi Kyokasho N-R" panose="02020400000000000000" pitchFamily="49" charset="-128"/>
                        <a:ea typeface="UD Digi Kyokasho N-R" panose="02020400000000000000" pitchFamily="49" charset="-128"/>
                      </a:endParaRP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本のタイトル</a:t>
                      </a:r>
                    </a:p>
                  </a:txBody>
                  <a:tcPr/>
                </a:tc>
                <a:extLst>
                  <a:ext uri="{0D108BD9-81ED-4DB2-BD59-A6C34878D82A}">
                    <a16:rowId xmlns:a16="http://schemas.microsoft.com/office/drawing/2014/main" val="4223171761"/>
                  </a:ext>
                </a:extLst>
              </a:tr>
              <a:tr h="37084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altLang="ja-JP" sz="1600" dirty="0">
                          <a:effectLst/>
                          <a:latin typeface="UD Digi Kyokasho N-R" panose="02020400000000000000" pitchFamily="49" charset="-128"/>
                          <a:ea typeface="UD Digi Kyokasho N-R" panose="02020400000000000000" pitchFamily="49" charset="-128"/>
                        </a:rPr>
                        <a:t>978-4103541615</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室町は今日もハードボイルド</a:t>
                      </a:r>
                      <a:endParaRPr lang="en-US" altLang="ja-JP" sz="1400" dirty="0">
                        <a:effectLst/>
                        <a:latin typeface="UD Digi Kyokasho N-R" panose="02020400000000000000" pitchFamily="49" charset="-128"/>
                        <a:ea typeface="UD Digi Kyokasho N-R" panose="02020400000000000000" pitchFamily="49" charset="-128"/>
                      </a:endParaRPr>
                    </a:p>
                  </a:txBody>
                  <a:tcPr marL="28575" marR="28575" marT="19050" marB="19050"/>
                </a:tc>
                <a:extLst>
                  <a:ext uri="{0D108BD9-81ED-4DB2-BD59-A6C34878D82A}">
                    <a16:rowId xmlns:a16="http://schemas.microsoft.com/office/drawing/2014/main" val="3237617041"/>
                  </a:ext>
                </a:extLst>
              </a:tr>
              <a:tr h="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altLang="ja-JP" sz="1600" dirty="0">
                          <a:effectLst/>
                          <a:latin typeface="UD Digi Kyokasho N-R" panose="02020400000000000000" pitchFamily="49" charset="-128"/>
                          <a:ea typeface="UD Digi Kyokasho N-R" panose="02020400000000000000" pitchFamily="49" charset="-128"/>
                        </a:rPr>
                        <a:t>978-4480684370</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en" altLang="ja-JP" sz="1400" dirty="0">
                          <a:effectLst/>
                          <a:latin typeface="UD Digi Kyokasho N-R" panose="02020400000000000000" pitchFamily="49" charset="-128"/>
                          <a:ea typeface="UD Digi Kyokasho N-R" panose="02020400000000000000" pitchFamily="49" charset="-128"/>
                        </a:rPr>
                        <a:t>SDGs</a:t>
                      </a:r>
                      <a:r>
                        <a:rPr lang="ja-JP" altLang="en-US" sz="1400">
                          <a:effectLst/>
                          <a:latin typeface="UD Digi Kyokasho N-R" panose="02020400000000000000" pitchFamily="49" charset="-128"/>
                          <a:ea typeface="UD Digi Kyokasho N-R" panose="02020400000000000000" pitchFamily="49" charset="-128"/>
                        </a:rPr>
                        <a:t>は地理で学べ</a:t>
                      </a:r>
                    </a:p>
                  </a:txBody>
                  <a:tcPr marL="28575" marR="28575" marT="19050" marB="19050"/>
                </a:tc>
                <a:extLst>
                  <a:ext uri="{0D108BD9-81ED-4DB2-BD59-A6C34878D82A}">
                    <a16:rowId xmlns:a16="http://schemas.microsoft.com/office/drawing/2014/main" val="2014056089"/>
                  </a:ext>
                </a:extLst>
              </a:tr>
            </a:tbl>
          </a:graphicData>
        </a:graphic>
      </p:graphicFrame>
      <p:pic>
        <p:nvPicPr>
          <p:cNvPr id="7" name="グラフィックス 6" descr="ノート PC を持っている女性">
            <a:extLst>
              <a:ext uri="{FF2B5EF4-FFF2-40B4-BE49-F238E27FC236}">
                <a16:creationId xmlns:a16="http://schemas.microsoft.com/office/drawing/2014/main" id="{2EA074EB-3D39-64F8-78BE-F0114AEB44C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H="1">
            <a:off x="6780303" y="2905496"/>
            <a:ext cx="1628513" cy="1803400"/>
          </a:xfrm>
          <a:prstGeom prst="rect">
            <a:avLst/>
          </a:prstGeom>
        </p:spPr>
      </p:pic>
      <p:sp>
        <p:nvSpPr>
          <p:cNvPr id="8" name="角丸四角形吹き出し 7">
            <a:extLst>
              <a:ext uri="{FF2B5EF4-FFF2-40B4-BE49-F238E27FC236}">
                <a16:creationId xmlns:a16="http://schemas.microsoft.com/office/drawing/2014/main" id="{E099E2DE-CEC2-4A9D-ED40-822DD6080275}"/>
              </a:ext>
            </a:extLst>
          </p:cNvPr>
          <p:cNvSpPr/>
          <p:nvPr/>
        </p:nvSpPr>
        <p:spPr>
          <a:xfrm>
            <a:off x="1933310" y="2334331"/>
            <a:ext cx="4701315" cy="1217419"/>
          </a:xfrm>
          <a:prstGeom prst="wedgeRoundRectCallout">
            <a:avLst>
              <a:gd name="adj1" fmla="val 54499"/>
              <a:gd name="adj2" fmla="val 30466"/>
              <a:gd name="adj3" fmla="val 16667"/>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2000">
                <a:latin typeface="UD Digi Kyokasho N-R" panose="02020400000000000000" pitchFamily="49" charset="-128"/>
                <a:ea typeface="UD Digi Kyokasho N-R" panose="02020400000000000000" pitchFamily="49" charset="-128"/>
              </a:rPr>
              <a:t>蔵書</a:t>
            </a:r>
            <a:r>
              <a:rPr kumimoji="1" lang="ja-JP" altLang="en-US" sz="2000">
                <a:latin typeface="UD Digi Kyokasho N-R" panose="02020400000000000000" pitchFamily="49" charset="-128"/>
                <a:ea typeface="UD Digi Kyokasho N-R" panose="02020400000000000000" pitchFamily="49" charset="-128"/>
              </a:rPr>
              <a:t>表は、</a:t>
            </a:r>
            <a:endParaRPr kumimoji="1" lang="en-US" altLang="ja-JP" sz="2000" dirty="0">
              <a:latin typeface="UD Digi Kyokasho N-R" panose="02020400000000000000" pitchFamily="49" charset="-128"/>
              <a:ea typeface="UD Digi Kyokasho N-R" panose="02020400000000000000" pitchFamily="49" charset="-128"/>
            </a:endParaRPr>
          </a:p>
          <a:p>
            <a:pPr algn="ctr"/>
            <a:r>
              <a:rPr kumimoji="1" lang="ja-JP" altLang="en-US" sz="2000">
                <a:latin typeface="UD Digi Kyokasho N-R" panose="02020400000000000000" pitchFamily="49" charset="-128"/>
                <a:ea typeface="UD Digi Kyokasho N-R" panose="02020400000000000000" pitchFamily="49" charset="-128"/>
              </a:rPr>
              <a:t>「私が持っているのはどんな本か」</a:t>
            </a:r>
            <a:endParaRPr kumimoji="1" lang="en-US" altLang="ja-JP" sz="2000" dirty="0">
              <a:latin typeface="UD Digi Kyokasho N-R" panose="02020400000000000000" pitchFamily="49" charset="-128"/>
              <a:ea typeface="UD Digi Kyokasho N-R" panose="02020400000000000000" pitchFamily="49" charset="-128"/>
            </a:endParaRPr>
          </a:p>
          <a:p>
            <a:pPr algn="ctr"/>
            <a:r>
              <a:rPr lang="ja-JP" altLang="en-US" sz="2000">
                <a:latin typeface="UD Digi Kyokasho N-R" panose="02020400000000000000" pitchFamily="49" charset="-128"/>
                <a:ea typeface="UD Digi Kyokasho N-R" panose="02020400000000000000" pitchFamily="49" charset="-128"/>
              </a:rPr>
              <a:t>を記録した表になっている</a:t>
            </a:r>
            <a:endParaRPr kumimoji="1" lang="en-US" altLang="ja-JP" sz="2000" dirty="0">
              <a:latin typeface="UD Digi Kyokasho N-R" panose="02020400000000000000" pitchFamily="49" charset="-128"/>
              <a:ea typeface="UD Digi Kyokasho N-R" panose="02020400000000000000" pitchFamily="49" charset="-128"/>
            </a:endParaRPr>
          </a:p>
        </p:txBody>
      </p:sp>
      <p:sp>
        <p:nvSpPr>
          <p:cNvPr id="9" name="角丸四角形吹き出し 8">
            <a:extLst>
              <a:ext uri="{FF2B5EF4-FFF2-40B4-BE49-F238E27FC236}">
                <a16:creationId xmlns:a16="http://schemas.microsoft.com/office/drawing/2014/main" id="{C6B71421-8B64-B591-BE24-DB49DD93B37F}"/>
              </a:ext>
            </a:extLst>
          </p:cNvPr>
          <p:cNvSpPr/>
          <p:nvPr/>
        </p:nvSpPr>
        <p:spPr>
          <a:xfrm>
            <a:off x="1933309" y="4045100"/>
            <a:ext cx="4701315" cy="1217419"/>
          </a:xfrm>
          <a:prstGeom prst="wedgeRoundRectCallout">
            <a:avLst>
              <a:gd name="adj1" fmla="val 54715"/>
              <a:gd name="adj2" fmla="val -42975"/>
              <a:gd name="adj3" fmla="val 16667"/>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2000">
                <a:latin typeface="UD Digi Kyokasho N-R" panose="02020400000000000000" pitchFamily="49" charset="-128"/>
                <a:ea typeface="UD Digi Kyokasho N-R" panose="02020400000000000000" pitchFamily="49" charset="-128"/>
              </a:rPr>
              <a:t>書籍</a:t>
            </a:r>
            <a:r>
              <a:rPr kumimoji="1" lang="ja-JP" altLang="en-US" sz="2000">
                <a:latin typeface="UD Digi Kyokasho N-R" panose="02020400000000000000" pitchFamily="49" charset="-128"/>
                <a:ea typeface="UD Digi Kyokasho N-R" panose="02020400000000000000" pitchFamily="49" charset="-128"/>
              </a:rPr>
              <a:t>表は、</a:t>
            </a:r>
            <a:endParaRPr kumimoji="1" lang="en-US" altLang="ja-JP" sz="2000" dirty="0">
              <a:latin typeface="UD Digi Kyokasho N-R" panose="02020400000000000000" pitchFamily="49" charset="-128"/>
              <a:ea typeface="UD Digi Kyokasho N-R" panose="02020400000000000000" pitchFamily="49" charset="-128"/>
            </a:endParaRPr>
          </a:p>
          <a:p>
            <a:pPr algn="ctr"/>
            <a:r>
              <a:rPr kumimoji="1" lang="ja-JP" altLang="en-US" sz="2000">
                <a:latin typeface="UD Digi Kyokasho N-R" panose="02020400000000000000" pitchFamily="49" charset="-128"/>
                <a:ea typeface="UD Digi Kyokasho N-R" panose="02020400000000000000" pitchFamily="49" charset="-128"/>
              </a:rPr>
              <a:t>「世の中では、その本はどんな本か」</a:t>
            </a:r>
            <a:endParaRPr kumimoji="1" lang="en-US" altLang="ja-JP" sz="2000" dirty="0">
              <a:latin typeface="UD Digi Kyokasho N-R" panose="02020400000000000000" pitchFamily="49" charset="-128"/>
              <a:ea typeface="UD Digi Kyokasho N-R" panose="02020400000000000000" pitchFamily="49" charset="-128"/>
            </a:endParaRPr>
          </a:p>
          <a:p>
            <a:pPr algn="ctr"/>
            <a:r>
              <a:rPr lang="ja-JP" altLang="en-US" sz="2000">
                <a:latin typeface="UD Digi Kyokasho N-R" panose="02020400000000000000" pitchFamily="49" charset="-128"/>
                <a:ea typeface="UD Digi Kyokasho N-R" panose="02020400000000000000" pitchFamily="49" charset="-128"/>
              </a:rPr>
              <a:t>を記録した表になっている</a:t>
            </a:r>
            <a:endParaRPr kumimoji="1" lang="en-US" altLang="ja-JP" sz="2000" dirty="0">
              <a:latin typeface="UD Digi Kyokasho N-R" panose="02020400000000000000" pitchFamily="49" charset="-128"/>
              <a:ea typeface="UD Digi Kyokasho N-R" panose="02020400000000000000" pitchFamily="49" charset="-128"/>
            </a:endParaRPr>
          </a:p>
        </p:txBody>
      </p:sp>
    </p:spTree>
    <p:extLst>
      <p:ext uri="{BB962C8B-B14F-4D97-AF65-F5344CB8AC3E}">
        <p14:creationId xmlns:p14="http://schemas.microsoft.com/office/powerpoint/2010/main" val="10428400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5788E40-DF20-FE65-CB96-C9C0639A1871}"/>
              </a:ext>
            </a:extLst>
          </p:cNvPr>
          <p:cNvSpPr>
            <a:spLocks noGrp="1"/>
          </p:cNvSpPr>
          <p:nvPr>
            <p:ph type="title"/>
          </p:nvPr>
        </p:nvSpPr>
        <p:spPr/>
        <p:txBody>
          <a:bodyPr/>
          <a:lstStyle/>
          <a:p>
            <a:r>
              <a:rPr lang="ja-JP" altLang="en-US"/>
              <a:t>表を分ける理由</a:t>
            </a:r>
            <a:endParaRPr kumimoji="1" lang="ja-JP" altLang="en-US"/>
          </a:p>
        </p:txBody>
      </p:sp>
    </p:spTree>
    <p:extLst>
      <p:ext uri="{BB962C8B-B14F-4D97-AF65-F5344CB8AC3E}">
        <p14:creationId xmlns:p14="http://schemas.microsoft.com/office/powerpoint/2010/main" val="27368778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C3DB1E2-44CC-06F7-355A-4BCA9A9CAFA8}"/>
              </a:ext>
            </a:extLst>
          </p:cNvPr>
          <p:cNvSpPr>
            <a:spLocks noGrp="1"/>
          </p:cNvSpPr>
          <p:nvPr>
            <p:ph type="title"/>
          </p:nvPr>
        </p:nvSpPr>
        <p:spPr/>
        <p:txBody>
          <a:bodyPr/>
          <a:lstStyle/>
          <a:p>
            <a:r>
              <a:rPr kumimoji="1" lang="ja-JP" altLang="en-US"/>
              <a:t>表を分ける理由</a:t>
            </a:r>
            <a:r>
              <a:rPr kumimoji="1" lang="en-US" altLang="ja-JP" dirty="0"/>
              <a:t>(1)</a:t>
            </a:r>
            <a:endParaRPr kumimoji="1" lang="ja-JP" altLang="en-US"/>
          </a:p>
        </p:txBody>
      </p:sp>
      <p:sp>
        <p:nvSpPr>
          <p:cNvPr id="3" name="コンテンツ プレースホルダー 2">
            <a:extLst>
              <a:ext uri="{FF2B5EF4-FFF2-40B4-BE49-F238E27FC236}">
                <a16:creationId xmlns:a16="http://schemas.microsoft.com/office/drawing/2014/main" id="{B775BB08-3AA1-F19D-0C93-44E315DF5FBD}"/>
              </a:ext>
            </a:extLst>
          </p:cNvPr>
          <p:cNvSpPr>
            <a:spLocks noGrp="1"/>
          </p:cNvSpPr>
          <p:nvPr>
            <p:ph idx="1"/>
          </p:nvPr>
        </p:nvSpPr>
        <p:spPr>
          <a:xfrm>
            <a:off x="234000" y="515813"/>
            <a:ext cx="4612320" cy="5505475"/>
          </a:xfrm>
        </p:spPr>
        <p:txBody>
          <a:bodyPr/>
          <a:lstStyle/>
          <a:p>
            <a:r>
              <a:rPr kumimoji="1" lang="ja-JP" altLang="en-US" sz="2400"/>
              <a:t>蔵書表</a:t>
            </a:r>
            <a:endParaRPr kumimoji="1" lang="en-US" altLang="ja-JP" sz="2400" dirty="0"/>
          </a:p>
          <a:p>
            <a:endParaRPr lang="en-US" altLang="ja-JP" sz="2400" dirty="0"/>
          </a:p>
          <a:p>
            <a:r>
              <a:rPr kumimoji="1" lang="ja-JP" altLang="en-US" sz="2400"/>
              <a:t>メモ表</a:t>
            </a:r>
            <a:endParaRPr kumimoji="1" lang="en-US" altLang="ja-JP" sz="2400" dirty="0"/>
          </a:p>
          <a:p>
            <a:endParaRPr lang="en-US" altLang="ja-JP" sz="2400" dirty="0"/>
          </a:p>
          <a:p>
            <a:r>
              <a:rPr kumimoji="1" lang="ja-JP" altLang="en-US" sz="2400"/>
              <a:t>書籍表</a:t>
            </a:r>
            <a:endParaRPr kumimoji="1" lang="en-US" altLang="ja-JP" sz="2400" dirty="0"/>
          </a:p>
          <a:p>
            <a:endParaRPr lang="en-US" altLang="ja-JP" sz="2400" dirty="0"/>
          </a:p>
          <a:p>
            <a:r>
              <a:rPr kumimoji="1" lang="ja-JP" altLang="en-US" sz="2400"/>
              <a:t>蔵書・著者表</a:t>
            </a:r>
            <a:endParaRPr kumimoji="1" lang="en-US" altLang="ja-JP" sz="2400" dirty="0"/>
          </a:p>
          <a:p>
            <a:endParaRPr lang="en-US" altLang="ja-JP" sz="2400" dirty="0"/>
          </a:p>
          <a:p>
            <a:r>
              <a:rPr kumimoji="1" lang="ja-JP" altLang="en-US" sz="2400"/>
              <a:t>著者表</a:t>
            </a:r>
            <a:endParaRPr kumimoji="1" lang="en-US" altLang="ja-JP" sz="2400" dirty="0"/>
          </a:p>
          <a:p>
            <a:endParaRPr lang="en-US" altLang="ja-JP" sz="2400" dirty="0"/>
          </a:p>
          <a:p>
            <a:endParaRPr kumimoji="1" lang="ja-JP" altLang="en-US" sz="2400"/>
          </a:p>
        </p:txBody>
      </p:sp>
      <p:sp>
        <p:nvSpPr>
          <p:cNvPr id="4" name="テキスト プレースホルダー 3">
            <a:extLst>
              <a:ext uri="{FF2B5EF4-FFF2-40B4-BE49-F238E27FC236}">
                <a16:creationId xmlns:a16="http://schemas.microsoft.com/office/drawing/2014/main" id="{55440642-FA93-63BE-3774-778A47FBF14A}"/>
              </a:ext>
            </a:extLst>
          </p:cNvPr>
          <p:cNvSpPr>
            <a:spLocks noGrp="1"/>
          </p:cNvSpPr>
          <p:nvPr>
            <p:ph type="body" sz="quarter" idx="10"/>
          </p:nvPr>
        </p:nvSpPr>
        <p:spPr/>
        <p:txBody>
          <a:bodyPr/>
          <a:lstStyle/>
          <a:p>
            <a:endParaRPr kumimoji="1" lang="ja-JP" altLang="en-US"/>
          </a:p>
        </p:txBody>
      </p:sp>
      <p:graphicFrame>
        <p:nvGraphicFramePr>
          <p:cNvPr id="5" name="表 6">
            <a:extLst>
              <a:ext uri="{FF2B5EF4-FFF2-40B4-BE49-F238E27FC236}">
                <a16:creationId xmlns:a16="http://schemas.microsoft.com/office/drawing/2014/main" id="{7C90D027-FBF2-6A4C-2B5F-1F987F905EA3}"/>
              </a:ext>
            </a:extLst>
          </p:cNvPr>
          <p:cNvGraphicFramePr>
            <a:graphicFrameLocks/>
          </p:cNvGraphicFramePr>
          <p:nvPr>
            <p:extLst>
              <p:ext uri="{D42A27DB-BD31-4B8C-83A1-F6EECF244321}">
                <p14:modId xmlns:p14="http://schemas.microsoft.com/office/powerpoint/2010/main" val="774752937"/>
              </p:ext>
            </p:extLst>
          </p:nvPr>
        </p:nvGraphicFramePr>
        <p:xfrm>
          <a:off x="641912" y="979713"/>
          <a:ext cx="4058383" cy="741680"/>
        </p:xfrm>
        <a:graphic>
          <a:graphicData uri="http://schemas.openxmlformats.org/drawingml/2006/table">
            <a:tbl>
              <a:tblPr firstRow="1" bandRow="1">
                <a:tableStyleId>{7DF18680-E054-41AD-8BC1-D1AEF772440D}</a:tableStyleId>
              </a:tblPr>
              <a:tblGrid>
                <a:gridCol w="1674568">
                  <a:extLst>
                    <a:ext uri="{9D8B030D-6E8A-4147-A177-3AD203B41FA5}">
                      <a16:colId xmlns:a16="http://schemas.microsoft.com/office/drawing/2014/main" val="2508895046"/>
                    </a:ext>
                  </a:extLst>
                </a:gridCol>
                <a:gridCol w="2383815">
                  <a:extLst>
                    <a:ext uri="{9D8B030D-6E8A-4147-A177-3AD203B41FA5}">
                      <a16:colId xmlns:a16="http://schemas.microsoft.com/office/drawing/2014/main" val="1699705971"/>
                    </a:ext>
                  </a:extLst>
                </a:gridCol>
              </a:tblGrid>
              <a:tr h="370840">
                <a:tc>
                  <a:txBody>
                    <a:bodyPr/>
                    <a:lstStyle/>
                    <a:p>
                      <a:r>
                        <a:rPr kumimoji="1" lang="ja-JP" altLang="en-US" sz="1600">
                          <a:latin typeface="UD Digi Kyokasho N-R" panose="02020400000000000000" pitchFamily="49" charset="-128"/>
                          <a:ea typeface="UD Digi Kyokasho N-R" panose="02020400000000000000" pitchFamily="49" charset="-128"/>
                        </a:rPr>
                        <a:t>蔵書番号</a:t>
                      </a:r>
                    </a:p>
                  </a:txBody>
                  <a:tcPr/>
                </a:tc>
                <a:tc>
                  <a:txBody>
                    <a:bodyPr/>
                    <a:lstStyle/>
                    <a:p>
                      <a:r>
                        <a:rPr kumimoji="1" lang="en-US" altLang="ja-JP" sz="1600" dirty="0">
                          <a:latin typeface="UD Digi Kyokasho N-R" panose="02020400000000000000" pitchFamily="49" charset="-128"/>
                          <a:ea typeface="UD Digi Kyokasho N-R" panose="02020400000000000000" pitchFamily="49" charset="-128"/>
                        </a:rPr>
                        <a:t>ISBN</a:t>
                      </a:r>
                      <a:endParaRPr kumimoji="1" lang="ja-JP" altLang="en-US" sz="16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4223171761"/>
                  </a:ext>
                </a:extLst>
              </a:tr>
              <a:tr h="370840">
                <a:tc>
                  <a:txBody>
                    <a:bodyPr/>
                    <a:lstStyle/>
                    <a:p>
                      <a:pPr algn="ctr" rtl="0" fontAlgn="b"/>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extLst>
                  <a:ext uri="{0D108BD9-81ED-4DB2-BD59-A6C34878D82A}">
                    <a16:rowId xmlns:a16="http://schemas.microsoft.com/office/drawing/2014/main" val="3237617041"/>
                  </a:ext>
                </a:extLst>
              </a:tr>
            </a:tbl>
          </a:graphicData>
        </a:graphic>
      </p:graphicFrame>
      <p:graphicFrame>
        <p:nvGraphicFramePr>
          <p:cNvPr id="6" name="表 6">
            <a:extLst>
              <a:ext uri="{FF2B5EF4-FFF2-40B4-BE49-F238E27FC236}">
                <a16:creationId xmlns:a16="http://schemas.microsoft.com/office/drawing/2014/main" id="{2EA58595-C3C3-7776-062D-73ED5E2B7012}"/>
              </a:ext>
            </a:extLst>
          </p:cNvPr>
          <p:cNvGraphicFramePr>
            <a:graphicFrameLocks/>
          </p:cNvGraphicFramePr>
          <p:nvPr>
            <p:extLst>
              <p:ext uri="{D42A27DB-BD31-4B8C-83A1-F6EECF244321}">
                <p14:modId xmlns:p14="http://schemas.microsoft.com/office/powerpoint/2010/main" val="80428424"/>
              </p:ext>
            </p:extLst>
          </p:nvPr>
        </p:nvGraphicFramePr>
        <p:xfrm>
          <a:off x="641913" y="3346998"/>
          <a:ext cx="4064000" cy="741680"/>
        </p:xfrm>
        <a:graphic>
          <a:graphicData uri="http://schemas.openxmlformats.org/drawingml/2006/table">
            <a:tbl>
              <a:tblPr firstRow="1" bandRow="1">
                <a:tableStyleId>{7DF18680-E054-41AD-8BC1-D1AEF772440D}</a:tableStyleId>
              </a:tblPr>
              <a:tblGrid>
                <a:gridCol w="1603447">
                  <a:extLst>
                    <a:ext uri="{9D8B030D-6E8A-4147-A177-3AD203B41FA5}">
                      <a16:colId xmlns:a16="http://schemas.microsoft.com/office/drawing/2014/main" val="2508895046"/>
                    </a:ext>
                  </a:extLst>
                </a:gridCol>
                <a:gridCol w="2460553">
                  <a:extLst>
                    <a:ext uri="{9D8B030D-6E8A-4147-A177-3AD203B41FA5}">
                      <a16:colId xmlns:a16="http://schemas.microsoft.com/office/drawing/2014/main" val="578448105"/>
                    </a:ext>
                  </a:extLst>
                </a:gridCol>
              </a:tblGrid>
              <a:tr h="370840">
                <a:tc>
                  <a:txBody>
                    <a:bodyPr/>
                    <a:lstStyle/>
                    <a:p>
                      <a:r>
                        <a:rPr kumimoji="1" lang="en-US" altLang="ja-JP" sz="1600" dirty="0">
                          <a:latin typeface="UD Digi Kyokasho N-R" panose="02020400000000000000" pitchFamily="49" charset="-128"/>
                          <a:ea typeface="UD Digi Kyokasho N-R" panose="02020400000000000000" pitchFamily="49" charset="-128"/>
                        </a:rPr>
                        <a:t>ISBN</a:t>
                      </a:r>
                      <a:endParaRPr kumimoji="1" lang="ja-JP" altLang="en-US" sz="1600">
                        <a:latin typeface="UD Digi Kyokasho N-R" panose="02020400000000000000" pitchFamily="49" charset="-128"/>
                        <a:ea typeface="UD Digi Kyokasho N-R" panose="02020400000000000000" pitchFamily="49" charset="-128"/>
                      </a:endParaRP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本のタイトル</a:t>
                      </a:r>
                    </a:p>
                  </a:txBody>
                  <a:tcPr/>
                </a:tc>
                <a:extLst>
                  <a:ext uri="{0D108BD9-81ED-4DB2-BD59-A6C34878D82A}">
                    <a16:rowId xmlns:a16="http://schemas.microsoft.com/office/drawing/2014/main" val="4223171761"/>
                  </a:ext>
                </a:extLst>
              </a:tr>
              <a:tr h="37084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endParaRPr lang="en-US" altLang="ja-JP" sz="1400" dirty="0">
                        <a:effectLst/>
                        <a:latin typeface="UD Digi Kyokasho N-R" panose="02020400000000000000" pitchFamily="49" charset="-128"/>
                        <a:ea typeface="UD Digi Kyokasho N-R" panose="02020400000000000000" pitchFamily="49" charset="-128"/>
                      </a:endParaRPr>
                    </a:p>
                  </a:txBody>
                  <a:tcPr marL="28575" marR="28575" marT="19050" marB="19050"/>
                </a:tc>
                <a:extLst>
                  <a:ext uri="{0D108BD9-81ED-4DB2-BD59-A6C34878D82A}">
                    <a16:rowId xmlns:a16="http://schemas.microsoft.com/office/drawing/2014/main" val="3237617041"/>
                  </a:ext>
                </a:extLst>
              </a:tr>
            </a:tbl>
          </a:graphicData>
        </a:graphic>
      </p:graphicFrame>
      <p:graphicFrame>
        <p:nvGraphicFramePr>
          <p:cNvPr id="7" name="表 6">
            <a:extLst>
              <a:ext uri="{FF2B5EF4-FFF2-40B4-BE49-F238E27FC236}">
                <a16:creationId xmlns:a16="http://schemas.microsoft.com/office/drawing/2014/main" id="{81C3BE03-731C-BB1A-E5A3-A15377960617}"/>
              </a:ext>
            </a:extLst>
          </p:cNvPr>
          <p:cNvGraphicFramePr>
            <a:graphicFrameLocks/>
          </p:cNvGraphicFramePr>
          <p:nvPr>
            <p:extLst>
              <p:ext uri="{D42A27DB-BD31-4B8C-83A1-F6EECF244321}">
                <p14:modId xmlns:p14="http://schemas.microsoft.com/office/powerpoint/2010/main" val="1296183832"/>
              </p:ext>
            </p:extLst>
          </p:nvPr>
        </p:nvGraphicFramePr>
        <p:xfrm>
          <a:off x="641912" y="4508703"/>
          <a:ext cx="4064000" cy="741680"/>
        </p:xfrm>
        <a:graphic>
          <a:graphicData uri="http://schemas.openxmlformats.org/drawingml/2006/table">
            <a:tbl>
              <a:tblPr firstRow="1" bandRow="1">
                <a:tableStyleId>{7DF18680-E054-41AD-8BC1-D1AEF772440D}</a:tableStyleId>
              </a:tblPr>
              <a:tblGrid>
                <a:gridCol w="1593288">
                  <a:extLst>
                    <a:ext uri="{9D8B030D-6E8A-4147-A177-3AD203B41FA5}">
                      <a16:colId xmlns:a16="http://schemas.microsoft.com/office/drawing/2014/main" val="2508895046"/>
                    </a:ext>
                  </a:extLst>
                </a:gridCol>
                <a:gridCol w="2470712">
                  <a:extLst>
                    <a:ext uri="{9D8B030D-6E8A-4147-A177-3AD203B41FA5}">
                      <a16:colId xmlns:a16="http://schemas.microsoft.com/office/drawing/2014/main" val="578448105"/>
                    </a:ext>
                  </a:extLst>
                </a:gridCol>
              </a:tblGrid>
              <a:tr h="370840">
                <a:tc>
                  <a:txBody>
                    <a:bodyPr/>
                    <a:lstStyle/>
                    <a:p>
                      <a:r>
                        <a:rPr kumimoji="1" lang="ja-JP" altLang="en-US" sz="1600">
                          <a:latin typeface="UD Digi Kyokasho N-R" panose="02020400000000000000" pitchFamily="49" charset="-128"/>
                          <a:ea typeface="UD Digi Kyokasho N-R" panose="02020400000000000000" pitchFamily="49" charset="-128"/>
                        </a:rPr>
                        <a:t>蔵書番号</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著者番号</a:t>
                      </a:r>
                    </a:p>
                  </a:txBody>
                  <a:tcPr/>
                </a:tc>
                <a:extLst>
                  <a:ext uri="{0D108BD9-81ED-4DB2-BD59-A6C34878D82A}">
                    <a16:rowId xmlns:a16="http://schemas.microsoft.com/office/drawing/2014/main" val="4223171761"/>
                  </a:ext>
                </a:extLst>
              </a:tr>
              <a:tr h="370840">
                <a:tc>
                  <a:txBody>
                    <a:bodyPr/>
                    <a:lstStyle/>
                    <a:p>
                      <a:pPr algn="ctr" rtl="0" fontAlgn="b"/>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extLst>
                  <a:ext uri="{0D108BD9-81ED-4DB2-BD59-A6C34878D82A}">
                    <a16:rowId xmlns:a16="http://schemas.microsoft.com/office/drawing/2014/main" val="2393149381"/>
                  </a:ext>
                </a:extLst>
              </a:tr>
            </a:tbl>
          </a:graphicData>
        </a:graphic>
      </p:graphicFrame>
      <p:graphicFrame>
        <p:nvGraphicFramePr>
          <p:cNvPr id="9" name="表 6">
            <a:extLst>
              <a:ext uri="{FF2B5EF4-FFF2-40B4-BE49-F238E27FC236}">
                <a16:creationId xmlns:a16="http://schemas.microsoft.com/office/drawing/2014/main" id="{22A2C7EB-4DB3-4EC0-B3B5-04B9CBB40D7D}"/>
              </a:ext>
            </a:extLst>
          </p:cNvPr>
          <p:cNvGraphicFramePr>
            <a:graphicFrameLocks/>
          </p:cNvGraphicFramePr>
          <p:nvPr>
            <p:extLst>
              <p:ext uri="{D42A27DB-BD31-4B8C-83A1-F6EECF244321}">
                <p14:modId xmlns:p14="http://schemas.microsoft.com/office/powerpoint/2010/main" val="2810085490"/>
              </p:ext>
            </p:extLst>
          </p:nvPr>
        </p:nvGraphicFramePr>
        <p:xfrm>
          <a:off x="636296" y="5707523"/>
          <a:ext cx="4064000" cy="741680"/>
        </p:xfrm>
        <a:graphic>
          <a:graphicData uri="http://schemas.openxmlformats.org/drawingml/2006/table">
            <a:tbl>
              <a:tblPr firstRow="1" bandRow="1">
                <a:tableStyleId>{7DF18680-E054-41AD-8BC1-D1AEF772440D}</a:tableStyleId>
              </a:tblPr>
              <a:tblGrid>
                <a:gridCol w="1142216">
                  <a:extLst>
                    <a:ext uri="{9D8B030D-6E8A-4147-A177-3AD203B41FA5}">
                      <a16:colId xmlns:a16="http://schemas.microsoft.com/office/drawing/2014/main" val="578448105"/>
                    </a:ext>
                  </a:extLst>
                </a:gridCol>
                <a:gridCol w="1142216">
                  <a:extLst>
                    <a:ext uri="{9D8B030D-6E8A-4147-A177-3AD203B41FA5}">
                      <a16:colId xmlns:a16="http://schemas.microsoft.com/office/drawing/2014/main" val="78117010"/>
                    </a:ext>
                  </a:extLst>
                </a:gridCol>
                <a:gridCol w="1779568">
                  <a:extLst>
                    <a:ext uri="{9D8B030D-6E8A-4147-A177-3AD203B41FA5}">
                      <a16:colId xmlns:a16="http://schemas.microsoft.com/office/drawing/2014/main" val="511343265"/>
                    </a:ext>
                  </a:extLst>
                </a:gridCol>
              </a:tblGrid>
              <a:tr h="370840">
                <a:tc>
                  <a:txBody>
                    <a:bodyPr/>
                    <a:lstStyle/>
                    <a:p>
                      <a:r>
                        <a:rPr kumimoji="1" lang="ja-JP" altLang="en-US" sz="1600">
                          <a:latin typeface="UD Digi Kyokasho N-R" panose="02020400000000000000" pitchFamily="49" charset="-128"/>
                          <a:ea typeface="UD Digi Kyokasho N-R" panose="02020400000000000000" pitchFamily="49" charset="-128"/>
                        </a:rPr>
                        <a:t>著者番号</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著者について</a:t>
                      </a:r>
                    </a:p>
                  </a:txBody>
                  <a:tcPr/>
                </a:tc>
                <a:extLst>
                  <a:ext uri="{0D108BD9-81ED-4DB2-BD59-A6C34878D82A}">
                    <a16:rowId xmlns:a16="http://schemas.microsoft.com/office/drawing/2014/main" val="4223171761"/>
                  </a:ext>
                </a:extLst>
              </a:tr>
              <a:tr h="370840">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2393149381"/>
                  </a:ext>
                </a:extLst>
              </a:tr>
            </a:tbl>
          </a:graphicData>
        </a:graphic>
      </p:graphicFrame>
      <p:graphicFrame>
        <p:nvGraphicFramePr>
          <p:cNvPr id="11" name="表 10">
            <a:extLst>
              <a:ext uri="{FF2B5EF4-FFF2-40B4-BE49-F238E27FC236}">
                <a16:creationId xmlns:a16="http://schemas.microsoft.com/office/drawing/2014/main" id="{CDA9C39C-9673-302B-52B8-525FF6426E1B}"/>
              </a:ext>
            </a:extLst>
          </p:cNvPr>
          <p:cNvGraphicFramePr>
            <a:graphicFrameLocks noGrp="1"/>
          </p:cNvGraphicFramePr>
          <p:nvPr>
            <p:extLst>
              <p:ext uri="{D42A27DB-BD31-4B8C-83A1-F6EECF244321}">
                <p14:modId xmlns:p14="http://schemas.microsoft.com/office/powerpoint/2010/main" val="365659080"/>
              </p:ext>
            </p:extLst>
          </p:nvPr>
        </p:nvGraphicFramePr>
        <p:xfrm>
          <a:off x="641912" y="2185293"/>
          <a:ext cx="4064000" cy="741680"/>
        </p:xfrm>
        <a:graphic>
          <a:graphicData uri="http://schemas.openxmlformats.org/drawingml/2006/table">
            <a:tbl>
              <a:tblPr firstRow="1" bandRow="1">
                <a:tableStyleId>{7DF18680-E054-41AD-8BC1-D1AEF772440D}</a:tableStyleId>
              </a:tblPr>
              <a:tblGrid>
                <a:gridCol w="1644088">
                  <a:extLst>
                    <a:ext uri="{9D8B030D-6E8A-4147-A177-3AD203B41FA5}">
                      <a16:colId xmlns:a16="http://schemas.microsoft.com/office/drawing/2014/main" val="1272841183"/>
                    </a:ext>
                  </a:extLst>
                </a:gridCol>
                <a:gridCol w="2419912">
                  <a:extLst>
                    <a:ext uri="{9D8B030D-6E8A-4147-A177-3AD203B41FA5}">
                      <a16:colId xmlns:a16="http://schemas.microsoft.com/office/drawing/2014/main" val="3712506898"/>
                    </a:ext>
                  </a:extLst>
                </a:gridCol>
              </a:tblGrid>
              <a:tr h="370840">
                <a:tc>
                  <a:txBody>
                    <a:bodyPr/>
                    <a:lstStyle/>
                    <a:p>
                      <a:r>
                        <a:rPr kumimoji="1" lang="ja-JP" altLang="en-US">
                          <a:latin typeface="UD Digi Kyokasho N-R" panose="02020400000000000000" pitchFamily="49" charset="-128"/>
                          <a:ea typeface="UD Digi Kyokasho N-R" panose="02020400000000000000" pitchFamily="49" charset="-128"/>
                        </a:rPr>
                        <a:t>蔵書番号</a:t>
                      </a:r>
                    </a:p>
                  </a:txBody>
                  <a:tcPr/>
                </a:tc>
                <a:tc>
                  <a:txBody>
                    <a:bodyPr/>
                    <a:lstStyle/>
                    <a:p>
                      <a:r>
                        <a:rPr kumimoji="1" lang="ja-JP" altLang="en-US">
                          <a:latin typeface="UD Digi Kyokasho N-R" panose="02020400000000000000" pitchFamily="49" charset="-128"/>
                          <a:ea typeface="UD Digi Kyokasho N-R" panose="02020400000000000000" pitchFamily="49" charset="-128"/>
                        </a:rPr>
                        <a:t>本について</a:t>
                      </a:r>
                    </a:p>
                  </a:txBody>
                  <a:tcPr/>
                </a:tc>
                <a:extLst>
                  <a:ext uri="{0D108BD9-81ED-4DB2-BD59-A6C34878D82A}">
                    <a16:rowId xmlns:a16="http://schemas.microsoft.com/office/drawing/2014/main" val="3482510370"/>
                  </a:ext>
                </a:extLst>
              </a:tr>
              <a:tr h="370840">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2861192808"/>
                  </a:ext>
                </a:extLst>
              </a:tr>
            </a:tbl>
          </a:graphicData>
        </a:graphic>
      </p:graphicFrame>
      <p:pic>
        <p:nvPicPr>
          <p:cNvPr id="8" name="グラフィックス 7" descr="ノート PC を持っている女性">
            <a:extLst>
              <a:ext uri="{FF2B5EF4-FFF2-40B4-BE49-F238E27FC236}">
                <a16:creationId xmlns:a16="http://schemas.microsoft.com/office/drawing/2014/main" id="{7158B118-FECF-F63F-D5E9-930F65AC049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H="1">
            <a:off x="7904479" y="5283254"/>
            <a:ext cx="1090384" cy="1207481"/>
          </a:xfrm>
          <a:prstGeom prst="rect">
            <a:avLst/>
          </a:prstGeom>
        </p:spPr>
      </p:pic>
      <p:sp>
        <p:nvSpPr>
          <p:cNvPr id="14" name="コンテンツ プレースホルダー 2">
            <a:extLst>
              <a:ext uri="{FF2B5EF4-FFF2-40B4-BE49-F238E27FC236}">
                <a16:creationId xmlns:a16="http://schemas.microsoft.com/office/drawing/2014/main" id="{8D5021EE-BE8A-DADE-82E0-D8B4FC32EC8F}"/>
              </a:ext>
            </a:extLst>
          </p:cNvPr>
          <p:cNvSpPr txBox="1">
            <a:spLocks/>
          </p:cNvSpPr>
          <p:nvPr/>
        </p:nvSpPr>
        <p:spPr>
          <a:xfrm>
            <a:off x="4846320" y="515813"/>
            <a:ext cx="4198560" cy="5657875"/>
          </a:xfrm>
          <a:prstGeom prst="rect">
            <a:avLst/>
          </a:prstGeom>
        </p:spPr>
        <p:txBody>
          <a:bodyPr vert="horz" lIns="91440" tIns="45720" rIns="91440" bIns="45720" rtlCol="0">
            <a:noAutofit/>
          </a:bodyPr>
          <a:lstStyle>
            <a:lvl1pPr marL="342900" indent="-385200" algn="just" defTabSz="914400" rtl="0" eaLnBrk="1" latinLnBrk="0" hangingPunct="1">
              <a:lnSpc>
                <a:spcPct val="120000"/>
              </a:lnSpc>
              <a:spcBef>
                <a:spcPts val="1200"/>
              </a:spcBef>
              <a:buClr>
                <a:srgbClr val="007BFF"/>
              </a:buClr>
              <a:buFont typeface="Wingdings" panose="05000000000000000000" pitchFamily="2" charset="2"/>
              <a:buChar char="n"/>
              <a:defRPr kumimoji="1" sz="2800" kern="1200">
                <a:solidFill>
                  <a:srgbClr val="007BFF"/>
                </a:solidFill>
                <a:latin typeface="UD デジタル 教科書体 N-R" panose="02020400000000000000" pitchFamily="17" charset="-128"/>
                <a:ea typeface="UD デジタル 教科書体 N-R" panose="02020400000000000000" pitchFamily="17" charset="-128"/>
                <a:cs typeface="+mn-cs"/>
              </a:defRPr>
            </a:lvl1pPr>
            <a:lvl2pPr marL="742950" indent="-384175" algn="just" defTabSz="914400" rtl="0" eaLnBrk="1" latinLnBrk="0" hangingPunct="1">
              <a:lnSpc>
                <a:spcPct val="120000"/>
              </a:lnSpc>
              <a:spcBef>
                <a:spcPts val="1200"/>
              </a:spcBef>
              <a:buClr>
                <a:srgbClr val="007BFF"/>
              </a:buClr>
              <a:buFont typeface="UD デジタル 教科書体 N-R" panose="02020400000000000000" pitchFamily="17" charset="-128"/>
              <a:buChar char="・"/>
              <a:defRPr kumimoji="1" sz="2400" kern="12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cs typeface="+mn-cs"/>
              </a:defRPr>
            </a:lvl2pPr>
            <a:lvl3pPr marL="1257300" indent="-385200" algn="just" defTabSz="914400" rtl="0" eaLnBrk="1" latinLnBrk="0" hangingPunct="1">
              <a:lnSpc>
                <a:spcPct val="120000"/>
              </a:lnSpc>
              <a:spcBef>
                <a:spcPts val="1200"/>
              </a:spcBef>
              <a:buClr>
                <a:srgbClr val="007BFF"/>
              </a:buClr>
              <a:buFont typeface="UD デジタル 教科書体 N-R" panose="02020400000000000000" pitchFamily="17" charset="-128"/>
              <a:buChar char="・"/>
              <a:defRPr kumimoji="1" sz="2000" kern="12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cs typeface="+mn-cs"/>
              </a:defRPr>
            </a:lvl3pPr>
            <a:lvl4pPr marL="1714500" indent="-385200" algn="just" defTabSz="914400" rtl="0" eaLnBrk="1" latinLnBrk="0" hangingPunct="1">
              <a:lnSpc>
                <a:spcPct val="120000"/>
              </a:lnSpc>
              <a:spcBef>
                <a:spcPts val="1200"/>
              </a:spcBef>
              <a:buClr>
                <a:srgbClr val="007BFF"/>
              </a:buClr>
              <a:buFont typeface="UD デジタル 教科書体 N-R" panose="02020400000000000000" pitchFamily="17" charset="-128"/>
              <a:buChar char="・"/>
              <a:defRPr kumimoji="1" sz="1600" kern="12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cs typeface="+mn-cs"/>
              </a:defRPr>
            </a:lvl4pPr>
            <a:lvl5pPr marL="2171700" indent="-342900" algn="just" defTabSz="914400" rtl="0" eaLnBrk="1" latinLnBrk="0" hangingPunct="1">
              <a:lnSpc>
                <a:spcPct val="150000"/>
              </a:lnSpc>
              <a:spcBef>
                <a:spcPct val="20000"/>
              </a:spcBef>
              <a:buClr>
                <a:srgbClr val="007BFF"/>
              </a:buClr>
              <a:buFont typeface="Arial" panose="020B0604020202020204" pitchFamily="34" charset="0"/>
              <a:buChar char="•"/>
              <a:defRPr kumimoji="1" sz="1800" kern="1200">
                <a:solidFill>
                  <a:srgbClr val="333333"/>
                </a:solidFill>
                <a:latin typeface="UD デジタル 教科書体 N-R" panose="02020400000000000000" pitchFamily="17" charset="-128"/>
                <a:ea typeface="UD デジタル 教科書体 N-R" panose="02020400000000000000" pitchFamily="17" charset="-128"/>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2400"/>
              <a:t>次の記録をしたいとき、どの表を見て、書き込めばいいだろうか？</a:t>
            </a:r>
            <a:endParaRPr lang="en-US" altLang="ja-JP" sz="2400" dirty="0"/>
          </a:p>
          <a:p>
            <a:pPr marL="815975" lvl="1" indent="-457200">
              <a:buFont typeface="+mj-lt"/>
              <a:buAutoNum type="arabicPeriod"/>
            </a:pPr>
            <a:r>
              <a:rPr lang="ja-JP" altLang="en-US" sz="2000"/>
              <a:t>これまでに読んだことの無い著者の本を買った</a:t>
            </a:r>
            <a:endParaRPr lang="en-US" altLang="ja-JP" sz="2000" dirty="0"/>
          </a:p>
          <a:p>
            <a:pPr marL="815975" lvl="1" indent="-457200">
              <a:buFont typeface="+mj-ea"/>
              <a:buAutoNum type="arabicPeriod"/>
            </a:pPr>
            <a:endParaRPr lang="en-US" altLang="ja-JP" sz="2000" dirty="0"/>
          </a:p>
          <a:p>
            <a:pPr marL="815975" lvl="1" indent="-457200">
              <a:buFont typeface="+mj-ea"/>
              <a:buAutoNum type="arabicPeriod"/>
            </a:pPr>
            <a:r>
              <a:rPr lang="ja-JP" altLang="en-US" sz="2000"/>
              <a:t>持っている本について、メモを追加したい</a:t>
            </a:r>
            <a:endParaRPr lang="en-US" altLang="ja-JP" sz="2000" dirty="0"/>
          </a:p>
          <a:p>
            <a:pPr marL="815975" lvl="1" indent="-457200">
              <a:buFont typeface="+mj-ea"/>
              <a:buAutoNum type="arabicPeriod"/>
            </a:pPr>
            <a:endParaRPr lang="en-US" altLang="ja-JP" sz="2000" dirty="0"/>
          </a:p>
          <a:p>
            <a:pPr marL="815975" lvl="1" indent="-457200">
              <a:buFont typeface="+mj-ea"/>
              <a:buAutoNum type="arabicPeriod"/>
            </a:pPr>
            <a:r>
              <a:rPr lang="ja-JP" altLang="en-US" sz="2000"/>
              <a:t>著者について新しく知ったことを記録したい</a:t>
            </a:r>
            <a:endParaRPr lang="en-US" altLang="ja-JP" sz="2000" dirty="0"/>
          </a:p>
          <a:p>
            <a:endParaRPr lang="en-US" altLang="ja-JP" sz="2400" dirty="0"/>
          </a:p>
          <a:p>
            <a:endParaRPr lang="ja-JP" altLang="en-US" sz="2400"/>
          </a:p>
        </p:txBody>
      </p:sp>
      <p:pic>
        <p:nvPicPr>
          <p:cNvPr id="16" name="グラフィックス 15" descr="署名 単色塗りつぶし">
            <a:extLst>
              <a:ext uri="{FF2B5EF4-FFF2-40B4-BE49-F238E27FC236}">
                <a16:creationId xmlns:a16="http://schemas.microsoft.com/office/drawing/2014/main" id="{078A6605-6FAE-DD1B-BAC9-13C5C1B9E75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904479" y="3766301"/>
            <a:ext cx="914400" cy="914400"/>
          </a:xfrm>
          <a:prstGeom prst="rect">
            <a:avLst/>
          </a:prstGeom>
        </p:spPr>
      </p:pic>
      <p:pic>
        <p:nvPicPr>
          <p:cNvPr id="20" name="グラフィックス 19" descr="本 枠線">
            <a:extLst>
              <a:ext uri="{FF2B5EF4-FFF2-40B4-BE49-F238E27FC236}">
                <a16:creationId xmlns:a16="http://schemas.microsoft.com/office/drawing/2014/main" id="{C07EA9C3-E036-4C24-FBC4-562D9F5E84A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904479" y="2514600"/>
            <a:ext cx="914400" cy="914400"/>
          </a:xfrm>
          <a:prstGeom prst="rect">
            <a:avLst/>
          </a:prstGeom>
        </p:spPr>
      </p:pic>
      <p:sp>
        <p:nvSpPr>
          <p:cNvPr id="10" name="テキスト ボックス 9">
            <a:extLst>
              <a:ext uri="{FF2B5EF4-FFF2-40B4-BE49-F238E27FC236}">
                <a16:creationId xmlns:a16="http://schemas.microsoft.com/office/drawing/2014/main" id="{83FBDE06-17D9-CB39-7921-87DA466F2705}"/>
              </a:ext>
            </a:extLst>
          </p:cNvPr>
          <p:cNvSpPr txBox="1"/>
          <p:nvPr/>
        </p:nvSpPr>
        <p:spPr>
          <a:xfrm>
            <a:off x="2333075" y="5586855"/>
            <a:ext cx="5015255" cy="954107"/>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kumimoji="1" lang="ja-JP" altLang="en-US" sz="2800">
                <a:latin typeface="UD Digi Kyokasho N-R" panose="02020400000000000000" pitchFamily="49" charset="-128"/>
                <a:ea typeface="UD Digi Kyokasho N-R" panose="02020400000000000000" pitchFamily="49" charset="-128"/>
              </a:rPr>
              <a:t>それぞれ、どの表を見て、</a:t>
            </a:r>
            <a:endParaRPr kumimoji="1" lang="en-US" altLang="ja-JP" sz="2800" dirty="0">
              <a:latin typeface="UD Digi Kyokasho N-R" panose="02020400000000000000" pitchFamily="49" charset="-128"/>
              <a:ea typeface="UD Digi Kyokasho N-R" panose="02020400000000000000" pitchFamily="49" charset="-128"/>
            </a:endParaRPr>
          </a:p>
          <a:p>
            <a:r>
              <a:rPr lang="ja-JP" altLang="en-US" sz="2800">
                <a:latin typeface="UD Digi Kyokasho N-R" panose="02020400000000000000" pitchFamily="49" charset="-128"/>
                <a:ea typeface="UD Digi Kyokasho N-R" panose="02020400000000000000" pitchFamily="49" charset="-128"/>
              </a:rPr>
              <a:t>どの表に書き込む</a:t>
            </a:r>
            <a:r>
              <a:rPr kumimoji="1" lang="ja-JP" altLang="en-US" sz="2800">
                <a:latin typeface="UD Digi Kyokasho N-R" panose="02020400000000000000" pitchFamily="49" charset="-128"/>
                <a:ea typeface="UD Digi Kyokasho N-R" panose="02020400000000000000" pitchFamily="49" charset="-128"/>
              </a:rPr>
              <a:t>？</a:t>
            </a:r>
          </a:p>
        </p:txBody>
      </p:sp>
    </p:spTree>
    <p:extLst>
      <p:ext uri="{BB962C8B-B14F-4D97-AF65-F5344CB8AC3E}">
        <p14:creationId xmlns:p14="http://schemas.microsoft.com/office/powerpoint/2010/main" val="3911204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84715490-0CD3-6234-E217-C4B3F84DFBDD}"/>
              </a:ext>
            </a:extLst>
          </p:cNvPr>
          <p:cNvSpPr>
            <a:spLocks noGrp="1"/>
          </p:cNvSpPr>
          <p:nvPr>
            <p:ph type="title"/>
          </p:nvPr>
        </p:nvSpPr>
        <p:spPr/>
        <p:txBody>
          <a:bodyPr/>
          <a:lstStyle/>
          <a:p>
            <a:r>
              <a:rPr lang="ja-JP" altLang="en-US"/>
              <a:t>データベースを作ってみよう</a:t>
            </a:r>
          </a:p>
        </p:txBody>
      </p:sp>
    </p:spTree>
    <p:extLst>
      <p:ext uri="{BB962C8B-B14F-4D97-AF65-F5344CB8AC3E}">
        <p14:creationId xmlns:p14="http://schemas.microsoft.com/office/powerpoint/2010/main" val="38957165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FC8769C-C2F1-C113-9EA4-FF21F98E9D61}"/>
              </a:ext>
            </a:extLst>
          </p:cNvPr>
          <p:cNvSpPr>
            <a:spLocks noGrp="1"/>
          </p:cNvSpPr>
          <p:nvPr>
            <p:ph type="title"/>
          </p:nvPr>
        </p:nvSpPr>
        <p:spPr/>
        <p:txBody>
          <a:bodyPr/>
          <a:lstStyle/>
          <a:p>
            <a:r>
              <a:rPr kumimoji="1" lang="ja-JP" altLang="en-US"/>
              <a:t>表を分ける理由</a:t>
            </a:r>
            <a:r>
              <a:rPr kumimoji="1" lang="en-US" altLang="ja-JP" dirty="0"/>
              <a:t>(2)</a:t>
            </a:r>
            <a:endParaRPr kumimoji="1" lang="ja-JP" altLang="en-US"/>
          </a:p>
        </p:txBody>
      </p:sp>
      <p:sp>
        <p:nvSpPr>
          <p:cNvPr id="3" name="コンテンツ プレースホルダー 2">
            <a:extLst>
              <a:ext uri="{FF2B5EF4-FFF2-40B4-BE49-F238E27FC236}">
                <a16:creationId xmlns:a16="http://schemas.microsoft.com/office/drawing/2014/main" id="{BE5B538A-0C44-50BC-22A1-AFF77874C17E}"/>
              </a:ext>
            </a:extLst>
          </p:cNvPr>
          <p:cNvSpPr>
            <a:spLocks noGrp="1"/>
          </p:cNvSpPr>
          <p:nvPr>
            <p:ph idx="1"/>
          </p:nvPr>
        </p:nvSpPr>
        <p:spPr/>
        <p:txBody>
          <a:bodyPr/>
          <a:lstStyle/>
          <a:p>
            <a:pPr marL="415925" indent="-457200">
              <a:buFont typeface="+mj-lt"/>
              <a:buAutoNum type="arabicPeriod"/>
            </a:pPr>
            <a:r>
              <a:rPr lang="ja-JP" altLang="en-US" sz="2400"/>
              <a:t>これまでに読んだことの無い著者の本を買った</a:t>
            </a:r>
            <a:endParaRPr lang="en-US" altLang="ja-JP" sz="2400" dirty="0"/>
          </a:p>
          <a:p>
            <a:pPr marL="815975" lvl="1" indent="-457200">
              <a:buFont typeface="+mj-ea"/>
              <a:buAutoNum type="circleNumDbPlain"/>
            </a:pPr>
            <a:endParaRPr lang="en-US" altLang="ja-JP" sz="2000" dirty="0"/>
          </a:p>
          <a:p>
            <a:pPr marL="415925" indent="-457200">
              <a:buFont typeface="+mj-ea"/>
              <a:buAutoNum type="arabicPeriod"/>
            </a:pPr>
            <a:endParaRPr kumimoji="1" lang="ja-JP" altLang="en-US" sz="1600"/>
          </a:p>
        </p:txBody>
      </p:sp>
      <p:sp>
        <p:nvSpPr>
          <p:cNvPr id="4" name="テキスト プレースホルダー 3">
            <a:extLst>
              <a:ext uri="{FF2B5EF4-FFF2-40B4-BE49-F238E27FC236}">
                <a16:creationId xmlns:a16="http://schemas.microsoft.com/office/drawing/2014/main" id="{B941FF6D-29E8-758A-1AD6-892E3135F6D8}"/>
              </a:ext>
            </a:extLst>
          </p:cNvPr>
          <p:cNvSpPr>
            <a:spLocks noGrp="1"/>
          </p:cNvSpPr>
          <p:nvPr>
            <p:ph type="body" sz="quarter" idx="10"/>
          </p:nvPr>
        </p:nvSpPr>
        <p:spPr/>
        <p:txBody>
          <a:bodyPr/>
          <a:lstStyle/>
          <a:p>
            <a:endParaRPr kumimoji="1" lang="ja-JP" altLang="en-US"/>
          </a:p>
        </p:txBody>
      </p:sp>
      <p:sp>
        <p:nvSpPr>
          <p:cNvPr id="5" name="コンテンツ プレースホルダー 2">
            <a:extLst>
              <a:ext uri="{FF2B5EF4-FFF2-40B4-BE49-F238E27FC236}">
                <a16:creationId xmlns:a16="http://schemas.microsoft.com/office/drawing/2014/main" id="{952796AC-CB07-5811-E8A8-B360C89B3BC5}"/>
              </a:ext>
            </a:extLst>
          </p:cNvPr>
          <p:cNvSpPr txBox="1">
            <a:spLocks/>
          </p:cNvSpPr>
          <p:nvPr/>
        </p:nvSpPr>
        <p:spPr>
          <a:xfrm>
            <a:off x="1143946" y="1113183"/>
            <a:ext cx="4612320" cy="4908105"/>
          </a:xfrm>
          <a:prstGeom prst="rect">
            <a:avLst/>
          </a:prstGeom>
        </p:spPr>
        <p:txBody>
          <a:bodyPr vert="horz" lIns="91440" tIns="45720" rIns="91440" bIns="45720" rtlCol="0">
            <a:noAutofit/>
          </a:bodyPr>
          <a:lstStyle>
            <a:lvl1pPr marL="342900" indent="-385200" algn="just" defTabSz="914400" rtl="0" eaLnBrk="1" latinLnBrk="0" hangingPunct="1">
              <a:lnSpc>
                <a:spcPct val="120000"/>
              </a:lnSpc>
              <a:spcBef>
                <a:spcPts val="1200"/>
              </a:spcBef>
              <a:buClr>
                <a:srgbClr val="007BFF"/>
              </a:buClr>
              <a:buFont typeface="Wingdings" panose="05000000000000000000" pitchFamily="2" charset="2"/>
              <a:buChar char="n"/>
              <a:defRPr kumimoji="1" sz="2800" kern="1200">
                <a:solidFill>
                  <a:srgbClr val="007BFF"/>
                </a:solidFill>
                <a:latin typeface="UD デジタル 教科書体 N-R" panose="02020400000000000000" pitchFamily="17" charset="-128"/>
                <a:ea typeface="UD デジタル 教科書体 N-R" panose="02020400000000000000" pitchFamily="17" charset="-128"/>
                <a:cs typeface="+mn-cs"/>
              </a:defRPr>
            </a:lvl1pPr>
            <a:lvl2pPr marL="742950" indent="-384175" algn="just" defTabSz="914400" rtl="0" eaLnBrk="1" latinLnBrk="0" hangingPunct="1">
              <a:lnSpc>
                <a:spcPct val="120000"/>
              </a:lnSpc>
              <a:spcBef>
                <a:spcPts val="1200"/>
              </a:spcBef>
              <a:buClr>
                <a:srgbClr val="007BFF"/>
              </a:buClr>
              <a:buFont typeface="UD デジタル 教科書体 N-R" panose="02020400000000000000" pitchFamily="17" charset="-128"/>
              <a:buChar char="・"/>
              <a:defRPr kumimoji="1" sz="2400" kern="12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cs typeface="+mn-cs"/>
              </a:defRPr>
            </a:lvl2pPr>
            <a:lvl3pPr marL="1257300" indent="-385200" algn="just" defTabSz="914400" rtl="0" eaLnBrk="1" latinLnBrk="0" hangingPunct="1">
              <a:lnSpc>
                <a:spcPct val="120000"/>
              </a:lnSpc>
              <a:spcBef>
                <a:spcPts val="1200"/>
              </a:spcBef>
              <a:buClr>
                <a:srgbClr val="007BFF"/>
              </a:buClr>
              <a:buFont typeface="UD デジタル 教科書体 N-R" panose="02020400000000000000" pitchFamily="17" charset="-128"/>
              <a:buChar char="・"/>
              <a:defRPr kumimoji="1" sz="2000" kern="12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cs typeface="+mn-cs"/>
              </a:defRPr>
            </a:lvl3pPr>
            <a:lvl4pPr marL="1714500" indent="-385200" algn="just" defTabSz="914400" rtl="0" eaLnBrk="1" latinLnBrk="0" hangingPunct="1">
              <a:lnSpc>
                <a:spcPct val="120000"/>
              </a:lnSpc>
              <a:spcBef>
                <a:spcPts val="1200"/>
              </a:spcBef>
              <a:buClr>
                <a:srgbClr val="007BFF"/>
              </a:buClr>
              <a:buFont typeface="UD デジタル 教科書体 N-R" panose="02020400000000000000" pitchFamily="17" charset="-128"/>
              <a:buChar char="・"/>
              <a:defRPr kumimoji="1" sz="1600" kern="12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cs typeface="+mn-cs"/>
              </a:defRPr>
            </a:lvl4pPr>
            <a:lvl5pPr marL="2171700" indent="-342900" algn="just" defTabSz="914400" rtl="0" eaLnBrk="1" latinLnBrk="0" hangingPunct="1">
              <a:lnSpc>
                <a:spcPct val="150000"/>
              </a:lnSpc>
              <a:spcBef>
                <a:spcPct val="20000"/>
              </a:spcBef>
              <a:buClr>
                <a:srgbClr val="007BFF"/>
              </a:buClr>
              <a:buFont typeface="Arial" panose="020B0604020202020204" pitchFamily="34" charset="0"/>
              <a:buChar char="•"/>
              <a:defRPr kumimoji="1" sz="1800" kern="1200">
                <a:solidFill>
                  <a:srgbClr val="333333"/>
                </a:solidFill>
                <a:latin typeface="UD デジタル 教科書体 N-R" panose="02020400000000000000" pitchFamily="17" charset="-128"/>
                <a:ea typeface="UD デジタル 教科書体 N-R" panose="02020400000000000000" pitchFamily="17" charset="-128"/>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buFont typeface="Arial" panose="020B0604020202020204" pitchFamily="34" charset="0"/>
              <a:buChar char="•"/>
            </a:pPr>
            <a:r>
              <a:rPr lang="ja-JP" altLang="en-US" sz="2400"/>
              <a:t>蔵書表</a:t>
            </a:r>
            <a:endParaRPr lang="en-US" altLang="ja-JP" sz="2400" dirty="0"/>
          </a:p>
          <a:p>
            <a:pPr>
              <a:buFont typeface="Wingdings" pitchFamily="2" charset="2"/>
              <a:buChar char="l"/>
            </a:pPr>
            <a:endParaRPr lang="en-US" altLang="ja-JP" sz="2400" dirty="0"/>
          </a:p>
          <a:p>
            <a:pPr>
              <a:buFont typeface="Arial" panose="020B0604020202020204" pitchFamily="34" charset="0"/>
              <a:buChar char="•"/>
            </a:pPr>
            <a:r>
              <a:rPr lang="ja-JP" altLang="en-US" sz="2400"/>
              <a:t>メモ表</a:t>
            </a:r>
            <a:endParaRPr lang="en-US" altLang="ja-JP" sz="2400" dirty="0"/>
          </a:p>
          <a:p>
            <a:pPr>
              <a:buFont typeface="Wingdings" pitchFamily="2" charset="2"/>
              <a:buChar char="l"/>
            </a:pPr>
            <a:endParaRPr lang="en-US" altLang="ja-JP" sz="2400" dirty="0"/>
          </a:p>
          <a:p>
            <a:pPr>
              <a:buFont typeface="Arial" panose="020B0604020202020204" pitchFamily="34" charset="0"/>
              <a:buChar char="•"/>
            </a:pPr>
            <a:r>
              <a:rPr lang="ja-JP" altLang="en-US" sz="2400"/>
              <a:t>書籍表</a:t>
            </a:r>
            <a:endParaRPr lang="en-US" altLang="ja-JP" sz="2400" dirty="0"/>
          </a:p>
          <a:p>
            <a:pPr>
              <a:buFont typeface="Wingdings" pitchFamily="2" charset="2"/>
              <a:buChar char="l"/>
            </a:pPr>
            <a:endParaRPr lang="en-US" altLang="ja-JP" sz="2400" dirty="0"/>
          </a:p>
          <a:p>
            <a:pPr>
              <a:buFont typeface="Arial" panose="020B0604020202020204" pitchFamily="34" charset="0"/>
              <a:buChar char="•"/>
            </a:pPr>
            <a:r>
              <a:rPr lang="ja-JP" altLang="en-US" sz="2400"/>
              <a:t>蔵書・著者表</a:t>
            </a:r>
            <a:endParaRPr lang="en-US" altLang="ja-JP" sz="2400" dirty="0"/>
          </a:p>
          <a:p>
            <a:pPr>
              <a:buFont typeface="Wingdings" pitchFamily="2" charset="2"/>
              <a:buChar char="l"/>
            </a:pPr>
            <a:endParaRPr lang="en-US" altLang="ja-JP" sz="2400" dirty="0"/>
          </a:p>
          <a:p>
            <a:pPr>
              <a:buFont typeface="Arial" panose="020B0604020202020204" pitchFamily="34" charset="0"/>
              <a:buChar char="•"/>
            </a:pPr>
            <a:r>
              <a:rPr lang="ja-JP" altLang="en-US" sz="2400"/>
              <a:t>著者表</a:t>
            </a:r>
            <a:endParaRPr lang="en-US" altLang="ja-JP" sz="2400" dirty="0"/>
          </a:p>
          <a:p>
            <a:pPr>
              <a:buFont typeface="Wingdings" pitchFamily="2" charset="2"/>
              <a:buChar char="l"/>
            </a:pPr>
            <a:endParaRPr lang="en-US" altLang="ja-JP" sz="2400" dirty="0"/>
          </a:p>
          <a:p>
            <a:pPr>
              <a:buFont typeface="Wingdings" pitchFamily="2" charset="2"/>
              <a:buChar char="l"/>
            </a:pPr>
            <a:endParaRPr lang="ja-JP" altLang="en-US" sz="2400"/>
          </a:p>
        </p:txBody>
      </p:sp>
      <p:graphicFrame>
        <p:nvGraphicFramePr>
          <p:cNvPr id="6" name="表 6">
            <a:extLst>
              <a:ext uri="{FF2B5EF4-FFF2-40B4-BE49-F238E27FC236}">
                <a16:creationId xmlns:a16="http://schemas.microsoft.com/office/drawing/2014/main" id="{4045ADE7-33AD-A192-6AC7-2CEEF6F72592}"/>
              </a:ext>
            </a:extLst>
          </p:cNvPr>
          <p:cNvGraphicFramePr>
            <a:graphicFrameLocks/>
          </p:cNvGraphicFramePr>
          <p:nvPr>
            <p:extLst>
              <p:ext uri="{D42A27DB-BD31-4B8C-83A1-F6EECF244321}">
                <p14:modId xmlns:p14="http://schemas.microsoft.com/office/powerpoint/2010/main" val="1469347973"/>
              </p:ext>
            </p:extLst>
          </p:nvPr>
        </p:nvGraphicFramePr>
        <p:xfrm>
          <a:off x="3853358" y="1157752"/>
          <a:ext cx="4058383" cy="665882"/>
        </p:xfrm>
        <a:graphic>
          <a:graphicData uri="http://schemas.openxmlformats.org/drawingml/2006/table">
            <a:tbl>
              <a:tblPr firstRow="1" bandRow="1">
                <a:tableStyleId>{7DF18680-E054-41AD-8BC1-D1AEF772440D}</a:tableStyleId>
              </a:tblPr>
              <a:tblGrid>
                <a:gridCol w="1674568">
                  <a:extLst>
                    <a:ext uri="{9D8B030D-6E8A-4147-A177-3AD203B41FA5}">
                      <a16:colId xmlns:a16="http://schemas.microsoft.com/office/drawing/2014/main" val="2508895046"/>
                    </a:ext>
                  </a:extLst>
                </a:gridCol>
                <a:gridCol w="2383815">
                  <a:extLst>
                    <a:ext uri="{9D8B030D-6E8A-4147-A177-3AD203B41FA5}">
                      <a16:colId xmlns:a16="http://schemas.microsoft.com/office/drawing/2014/main" val="1699705971"/>
                    </a:ext>
                  </a:extLst>
                </a:gridCol>
              </a:tblGrid>
              <a:tr h="264356">
                <a:tc>
                  <a:txBody>
                    <a:bodyPr/>
                    <a:lstStyle/>
                    <a:p>
                      <a:r>
                        <a:rPr kumimoji="1" lang="ja-JP" altLang="en-US" sz="1600">
                          <a:latin typeface="UD Digi Kyokasho N-R" panose="02020400000000000000" pitchFamily="49" charset="-128"/>
                          <a:ea typeface="UD Digi Kyokasho N-R" panose="02020400000000000000" pitchFamily="49" charset="-128"/>
                        </a:rPr>
                        <a:t>蔵書番号</a:t>
                      </a:r>
                    </a:p>
                  </a:txBody>
                  <a:tcPr/>
                </a:tc>
                <a:tc>
                  <a:txBody>
                    <a:bodyPr/>
                    <a:lstStyle/>
                    <a:p>
                      <a:r>
                        <a:rPr kumimoji="1" lang="en-US" altLang="ja-JP" sz="1600" dirty="0">
                          <a:latin typeface="UD Digi Kyokasho N-R" panose="02020400000000000000" pitchFamily="49" charset="-128"/>
                          <a:ea typeface="UD Digi Kyokasho N-R" panose="02020400000000000000" pitchFamily="49" charset="-128"/>
                        </a:rPr>
                        <a:t>ISBN</a:t>
                      </a:r>
                      <a:endParaRPr kumimoji="1" lang="ja-JP" altLang="en-US" sz="16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4223171761"/>
                  </a:ext>
                </a:extLst>
              </a:tr>
              <a:tr h="330602">
                <a:tc>
                  <a:txBody>
                    <a:bodyPr/>
                    <a:lstStyle/>
                    <a:p>
                      <a:pPr algn="ctr" rtl="0" fontAlgn="b"/>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extLst>
                  <a:ext uri="{0D108BD9-81ED-4DB2-BD59-A6C34878D82A}">
                    <a16:rowId xmlns:a16="http://schemas.microsoft.com/office/drawing/2014/main" val="3237617041"/>
                  </a:ext>
                </a:extLst>
              </a:tr>
            </a:tbl>
          </a:graphicData>
        </a:graphic>
      </p:graphicFrame>
      <p:graphicFrame>
        <p:nvGraphicFramePr>
          <p:cNvPr id="11" name="表 6">
            <a:extLst>
              <a:ext uri="{FF2B5EF4-FFF2-40B4-BE49-F238E27FC236}">
                <a16:creationId xmlns:a16="http://schemas.microsoft.com/office/drawing/2014/main" id="{9EE0E7A4-0649-1B83-6687-F42162F67DCB}"/>
              </a:ext>
            </a:extLst>
          </p:cNvPr>
          <p:cNvGraphicFramePr>
            <a:graphicFrameLocks/>
          </p:cNvGraphicFramePr>
          <p:nvPr>
            <p:extLst>
              <p:ext uri="{D42A27DB-BD31-4B8C-83A1-F6EECF244321}">
                <p14:modId xmlns:p14="http://schemas.microsoft.com/office/powerpoint/2010/main" val="1663157895"/>
              </p:ext>
            </p:extLst>
          </p:nvPr>
        </p:nvGraphicFramePr>
        <p:xfrm>
          <a:off x="3847741" y="3440761"/>
          <a:ext cx="4064000" cy="665882"/>
        </p:xfrm>
        <a:graphic>
          <a:graphicData uri="http://schemas.openxmlformats.org/drawingml/2006/table">
            <a:tbl>
              <a:tblPr firstRow="1" bandRow="1">
                <a:tableStyleId>{7DF18680-E054-41AD-8BC1-D1AEF772440D}</a:tableStyleId>
              </a:tblPr>
              <a:tblGrid>
                <a:gridCol w="1603447">
                  <a:extLst>
                    <a:ext uri="{9D8B030D-6E8A-4147-A177-3AD203B41FA5}">
                      <a16:colId xmlns:a16="http://schemas.microsoft.com/office/drawing/2014/main" val="2508895046"/>
                    </a:ext>
                  </a:extLst>
                </a:gridCol>
                <a:gridCol w="2460553">
                  <a:extLst>
                    <a:ext uri="{9D8B030D-6E8A-4147-A177-3AD203B41FA5}">
                      <a16:colId xmlns:a16="http://schemas.microsoft.com/office/drawing/2014/main" val="578448105"/>
                    </a:ext>
                  </a:extLst>
                </a:gridCol>
              </a:tblGrid>
              <a:tr h="330602">
                <a:tc>
                  <a:txBody>
                    <a:bodyPr/>
                    <a:lstStyle/>
                    <a:p>
                      <a:r>
                        <a:rPr kumimoji="1" lang="en-US" altLang="ja-JP" sz="1600" dirty="0">
                          <a:latin typeface="UD Digi Kyokasho N-R" panose="02020400000000000000" pitchFamily="49" charset="-128"/>
                          <a:ea typeface="UD Digi Kyokasho N-R" panose="02020400000000000000" pitchFamily="49" charset="-128"/>
                        </a:rPr>
                        <a:t>ISBN</a:t>
                      </a:r>
                      <a:endParaRPr kumimoji="1" lang="ja-JP" altLang="en-US" sz="1600">
                        <a:latin typeface="UD Digi Kyokasho N-R" panose="02020400000000000000" pitchFamily="49" charset="-128"/>
                        <a:ea typeface="UD Digi Kyokasho N-R" panose="02020400000000000000" pitchFamily="49" charset="-128"/>
                      </a:endParaRP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本のタイトル</a:t>
                      </a:r>
                    </a:p>
                  </a:txBody>
                  <a:tcPr/>
                </a:tc>
                <a:extLst>
                  <a:ext uri="{0D108BD9-81ED-4DB2-BD59-A6C34878D82A}">
                    <a16:rowId xmlns:a16="http://schemas.microsoft.com/office/drawing/2014/main" val="4223171761"/>
                  </a:ext>
                </a:extLst>
              </a:tr>
              <a:tr h="330602">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endParaRPr lang="en-US" altLang="ja-JP" sz="1400" dirty="0">
                        <a:effectLst/>
                        <a:latin typeface="UD Digi Kyokasho N-R" panose="02020400000000000000" pitchFamily="49" charset="-128"/>
                        <a:ea typeface="UD Digi Kyokasho N-R" panose="02020400000000000000" pitchFamily="49" charset="-128"/>
                      </a:endParaRPr>
                    </a:p>
                  </a:txBody>
                  <a:tcPr marL="28575" marR="28575" marT="19050" marB="19050"/>
                </a:tc>
                <a:extLst>
                  <a:ext uri="{0D108BD9-81ED-4DB2-BD59-A6C34878D82A}">
                    <a16:rowId xmlns:a16="http://schemas.microsoft.com/office/drawing/2014/main" val="3237617041"/>
                  </a:ext>
                </a:extLst>
              </a:tr>
            </a:tbl>
          </a:graphicData>
        </a:graphic>
      </p:graphicFrame>
      <p:graphicFrame>
        <p:nvGraphicFramePr>
          <p:cNvPr id="12" name="表 11">
            <a:extLst>
              <a:ext uri="{FF2B5EF4-FFF2-40B4-BE49-F238E27FC236}">
                <a16:creationId xmlns:a16="http://schemas.microsoft.com/office/drawing/2014/main" id="{56DD09E8-2CAB-DCC4-1EEC-DF817C519DBA}"/>
              </a:ext>
            </a:extLst>
          </p:cNvPr>
          <p:cNvGraphicFramePr>
            <a:graphicFrameLocks/>
          </p:cNvGraphicFramePr>
          <p:nvPr>
            <p:extLst>
              <p:ext uri="{D42A27DB-BD31-4B8C-83A1-F6EECF244321}">
                <p14:modId xmlns:p14="http://schemas.microsoft.com/office/powerpoint/2010/main" val="1326024807"/>
              </p:ext>
            </p:extLst>
          </p:nvPr>
        </p:nvGraphicFramePr>
        <p:xfrm>
          <a:off x="3847741" y="4697143"/>
          <a:ext cx="4064000" cy="665882"/>
        </p:xfrm>
        <a:graphic>
          <a:graphicData uri="http://schemas.openxmlformats.org/drawingml/2006/table">
            <a:tbl>
              <a:tblPr firstRow="1" bandRow="1">
                <a:tableStyleId>{7DF18680-E054-41AD-8BC1-D1AEF772440D}</a:tableStyleId>
              </a:tblPr>
              <a:tblGrid>
                <a:gridCol w="1593288">
                  <a:extLst>
                    <a:ext uri="{9D8B030D-6E8A-4147-A177-3AD203B41FA5}">
                      <a16:colId xmlns:a16="http://schemas.microsoft.com/office/drawing/2014/main" val="2508895046"/>
                    </a:ext>
                  </a:extLst>
                </a:gridCol>
                <a:gridCol w="2470712">
                  <a:extLst>
                    <a:ext uri="{9D8B030D-6E8A-4147-A177-3AD203B41FA5}">
                      <a16:colId xmlns:a16="http://schemas.microsoft.com/office/drawing/2014/main" val="578448105"/>
                    </a:ext>
                  </a:extLst>
                </a:gridCol>
              </a:tblGrid>
              <a:tr h="330602">
                <a:tc>
                  <a:txBody>
                    <a:bodyPr/>
                    <a:lstStyle/>
                    <a:p>
                      <a:r>
                        <a:rPr kumimoji="1" lang="ja-JP" altLang="en-US" sz="1600">
                          <a:latin typeface="UD Digi Kyokasho N-R" panose="02020400000000000000" pitchFamily="49" charset="-128"/>
                          <a:ea typeface="UD Digi Kyokasho N-R" panose="02020400000000000000" pitchFamily="49" charset="-128"/>
                        </a:rPr>
                        <a:t>蔵書番号</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著者番号</a:t>
                      </a:r>
                    </a:p>
                  </a:txBody>
                  <a:tcPr/>
                </a:tc>
                <a:extLst>
                  <a:ext uri="{0D108BD9-81ED-4DB2-BD59-A6C34878D82A}">
                    <a16:rowId xmlns:a16="http://schemas.microsoft.com/office/drawing/2014/main" val="4223171761"/>
                  </a:ext>
                </a:extLst>
              </a:tr>
              <a:tr h="330602">
                <a:tc>
                  <a:txBody>
                    <a:bodyPr/>
                    <a:lstStyle/>
                    <a:p>
                      <a:pPr algn="ctr" rtl="0" fontAlgn="b"/>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extLst>
                  <a:ext uri="{0D108BD9-81ED-4DB2-BD59-A6C34878D82A}">
                    <a16:rowId xmlns:a16="http://schemas.microsoft.com/office/drawing/2014/main" val="2393149381"/>
                  </a:ext>
                </a:extLst>
              </a:tr>
            </a:tbl>
          </a:graphicData>
        </a:graphic>
      </p:graphicFrame>
      <p:graphicFrame>
        <p:nvGraphicFramePr>
          <p:cNvPr id="13" name="表 6">
            <a:extLst>
              <a:ext uri="{FF2B5EF4-FFF2-40B4-BE49-F238E27FC236}">
                <a16:creationId xmlns:a16="http://schemas.microsoft.com/office/drawing/2014/main" id="{8D34F00B-B7D3-07BD-6338-3AED9A0F104A}"/>
              </a:ext>
            </a:extLst>
          </p:cNvPr>
          <p:cNvGraphicFramePr>
            <a:graphicFrameLocks/>
          </p:cNvGraphicFramePr>
          <p:nvPr>
            <p:extLst>
              <p:ext uri="{D42A27DB-BD31-4B8C-83A1-F6EECF244321}">
                <p14:modId xmlns:p14="http://schemas.microsoft.com/office/powerpoint/2010/main" val="1096837726"/>
              </p:ext>
            </p:extLst>
          </p:nvPr>
        </p:nvGraphicFramePr>
        <p:xfrm>
          <a:off x="3847741" y="5732916"/>
          <a:ext cx="4064000" cy="665882"/>
        </p:xfrm>
        <a:graphic>
          <a:graphicData uri="http://schemas.openxmlformats.org/drawingml/2006/table">
            <a:tbl>
              <a:tblPr firstRow="1" bandRow="1">
                <a:tableStyleId>{7DF18680-E054-41AD-8BC1-D1AEF772440D}</a:tableStyleId>
              </a:tblPr>
              <a:tblGrid>
                <a:gridCol w="1142216">
                  <a:extLst>
                    <a:ext uri="{9D8B030D-6E8A-4147-A177-3AD203B41FA5}">
                      <a16:colId xmlns:a16="http://schemas.microsoft.com/office/drawing/2014/main" val="578448105"/>
                    </a:ext>
                  </a:extLst>
                </a:gridCol>
                <a:gridCol w="1142216">
                  <a:extLst>
                    <a:ext uri="{9D8B030D-6E8A-4147-A177-3AD203B41FA5}">
                      <a16:colId xmlns:a16="http://schemas.microsoft.com/office/drawing/2014/main" val="78117010"/>
                    </a:ext>
                  </a:extLst>
                </a:gridCol>
                <a:gridCol w="1779568">
                  <a:extLst>
                    <a:ext uri="{9D8B030D-6E8A-4147-A177-3AD203B41FA5}">
                      <a16:colId xmlns:a16="http://schemas.microsoft.com/office/drawing/2014/main" val="511343265"/>
                    </a:ext>
                  </a:extLst>
                </a:gridCol>
              </a:tblGrid>
              <a:tr h="330602">
                <a:tc>
                  <a:txBody>
                    <a:bodyPr/>
                    <a:lstStyle/>
                    <a:p>
                      <a:r>
                        <a:rPr kumimoji="1" lang="ja-JP" altLang="en-US" sz="1600">
                          <a:latin typeface="UD Digi Kyokasho N-R" panose="02020400000000000000" pitchFamily="49" charset="-128"/>
                          <a:ea typeface="UD Digi Kyokasho N-R" panose="02020400000000000000" pitchFamily="49" charset="-128"/>
                        </a:rPr>
                        <a:t>著者番号</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著者について</a:t>
                      </a:r>
                    </a:p>
                  </a:txBody>
                  <a:tcPr/>
                </a:tc>
                <a:extLst>
                  <a:ext uri="{0D108BD9-81ED-4DB2-BD59-A6C34878D82A}">
                    <a16:rowId xmlns:a16="http://schemas.microsoft.com/office/drawing/2014/main" val="4223171761"/>
                  </a:ext>
                </a:extLst>
              </a:tr>
              <a:tr h="330602">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2393149381"/>
                  </a:ext>
                </a:extLst>
              </a:tr>
            </a:tbl>
          </a:graphicData>
        </a:graphic>
      </p:graphicFrame>
      <p:graphicFrame>
        <p:nvGraphicFramePr>
          <p:cNvPr id="14" name="表 13">
            <a:extLst>
              <a:ext uri="{FF2B5EF4-FFF2-40B4-BE49-F238E27FC236}">
                <a16:creationId xmlns:a16="http://schemas.microsoft.com/office/drawing/2014/main" id="{10CCA459-3506-82DA-46B2-38CE3634AC02}"/>
              </a:ext>
            </a:extLst>
          </p:cNvPr>
          <p:cNvGraphicFramePr>
            <a:graphicFrameLocks noGrp="1"/>
          </p:cNvGraphicFramePr>
          <p:nvPr>
            <p:extLst>
              <p:ext uri="{D42A27DB-BD31-4B8C-83A1-F6EECF244321}">
                <p14:modId xmlns:p14="http://schemas.microsoft.com/office/powerpoint/2010/main" val="854185303"/>
              </p:ext>
            </p:extLst>
          </p:nvPr>
        </p:nvGraphicFramePr>
        <p:xfrm>
          <a:off x="3853358" y="2305195"/>
          <a:ext cx="4064000" cy="731520"/>
        </p:xfrm>
        <a:graphic>
          <a:graphicData uri="http://schemas.openxmlformats.org/drawingml/2006/table">
            <a:tbl>
              <a:tblPr firstRow="1" bandRow="1">
                <a:tableStyleId>{7DF18680-E054-41AD-8BC1-D1AEF772440D}</a:tableStyleId>
              </a:tblPr>
              <a:tblGrid>
                <a:gridCol w="1644088">
                  <a:extLst>
                    <a:ext uri="{9D8B030D-6E8A-4147-A177-3AD203B41FA5}">
                      <a16:colId xmlns:a16="http://schemas.microsoft.com/office/drawing/2014/main" val="1272841183"/>
                    </a:ext>
                  </a:extLst>
                </a:gridCol>
                <a:gridCol w="2419912">
                  <a:extLst>
                    <a:ext uri="{9D8B030D-6E8A-4147-A177-3AD203B41FA5}">
                      <a16:colId xmlns:a16="http://schemas.microsoft.com/office/drawing/2014/main" val="3712506898"/>
                    </a:ext>
                  </a:extLst>
                </a:gridCol>
              </a:tblGrid>
              <a:tr h="220177">
                <a:tc>
                  <a:txBody>
                    <a:bodyPr/>
                    <a:lstStyle/>
                    <a:p>
                      <a:r>
                        <a:rPr kumimoji="1" lang="ja-JP" altLang="en-US">
                          <a:latin typeface="UD Digi Kyokasho N-R" panose="02020400000000000000" pitchFamily="49" charset="-128"/>
                          <a:ea typeface="UD Digi Kyokasho N-R" panose="02020400000000000000" pitchFamily="49" charset="-128"/>
                        </a:rPr>
                        <a:t>蔵書番号</a:t>
                      </a:r>
                    </a:p>
                  </a:txBody>
                  <a:tcPr/>
                </a:tc>
                <a:tc>
                  <a:txBody>
                    <a:bodyPr/>
                    <a:lstStyle/>
                    <a:p>
                      <a:r>
                        <a:rPr kumimoji="1" lang="ja-JP" altLang="en-US">
                          <a:latin typeface="UD Digi Kyokasho N-R" panose="02020400000000000000" pitchFamily="49" charset="-128"/>
                          <a:ea typeface="UD Digi Kyokasho N-R" panose="02020400000000000000" pitchFamily="49" charset="-128"/>
                        </a:rPr>
                        <a:t>本について</a:t>
                      </a:r>
                    </a:p>
                  </a:txBody>
                  <a:tcPr/>
                </a:tc>
                <a:extLst>
                  <a:ext uri="{0D108BD9-81ED-4DB2-BD59-A6C34878D82A}">
                    <a16:rowId xmlns:a16="http://schemas.microsoft.com/office/drawing/2014/main" val="3482510370"/>
                  </a:ext>
                </a:extLst>
              </a:tr>
              <a:tr h="330602">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2861192808"/>
                  </a:ext>
                </a:extLst>
              </a:tr>
            </a:tbl>
          </a:graphicData>
        </a:graphic>
      </p:graphicFrame>
    </p:spTree>
    <p:extLst>
      <p:ext uri="{BB962C8B-B14F-4D97-AF65-F5344CB8AC3E}">
        <p14:creationId xmlns:p14="http://schemas.microsoft.com/office/powerpoint/2010/main" val="41753279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FC8769C-C2F1-C113-9EA4-FF21F98E9D61}"/>
              </a:ext>
            </a:extLst>
          </p:cNvPr>
          <p:cNvSpPr>
            <a:spLocks noGrp="1"/>
          </p:cNvSpPr>
          <p:nvPr>
            <p:ph type="title"/>
          </p:nvPr>
        </p:nvSpPr>
        <p:spPr/>
        <p:txBody>
          <a:bodyPr/>
          <a:lstStyle/>
          <a:p>
            <a:r>
              <a:rPr kumimoji="1" lang="ja-JP" altLang="en-US"/>
              <a:t>表を分ける理由</a:t>
            </a:r>
            <a:r>
              <a:rPr kumimoji="1" lang="en-US" altLang="ja-JP" dirty="0"/>
              <a:t>(3)</a:t>
            </a:r>
            <a:endParaRPr kumimoji="1" lang="ja-JP" altLang="en-US"/>
          </a:p>
        </p:txBody>
      </p:sp>
      <p:sp>
        <p:nvSpPr>
          <p:cNvPr id="3" name="コンテンツ プレースホルダー 2">
            <a:extLst>
              <a:ext uri="{FF2B5EF4-FFF2-40B4-BE49-F238E27FC236}">
                <a16:creationId xmlns:a16="http://schemas.microsoft.com/office/drawing/2014/main" id="{BE5B538A-0C44-50BC-22A1-AFF77874C17E}"/>
              </a:ext>
            </a:extLst>
          </p:cNvPr>
          <p:cNvSpPr>
            <a:spLocks noGrp="1"/>
          </p:cNvSpPr>
          <p:nvPr>
            <p:ph idx="1"/>
          </p:nvPr>
        </p:nvSpPr>
        <p:spPr/>
        <p:txBody>
          <a:bodyPr/>
          <a:lstStyle/>
          <a:p>
            <a:pPr marL="415925" indent="-457200">
              <a:buFont typeface="+mj-lt"/>
              <a:buAutoNum type="arabicPeriod"/>
            </a:pPr>
            <a:r>
              <a:rPr lang="ja-JP" altLang="en-US" sz="2400"/>
              <a:t>これまでに読んだことの無い著者の本を買った</a:t>
            </a:r>
            <a:endParaRPr lang="en-US" altLang="ja-JP" sz="2400" dirty="0"/>
          </a:p>
          <a:p>
            <a:pPr marL="815975" lvl="1" indent="-457200">
              <a:buFont typeface="+mj-ea"/>
              <a:buAutoNum type="circleNumDbPlain"/>
            </a:pPr>
            <a:r>
              <a:rPr lang="ja-JP" altLang="en-US" sz="2000"/>
              <a:t>書籍表に</a:t>
            </a:r>
            <a:r>
              <a:rPr lang="en-US" altLang="ja-JP" sz="2000" dirty="0"/>
              <a:t>1</a:t>
            </a:r>
            <a:r>
              <a:rPr lang="ja-JP" altLang="en-US" sz="2000"/>
              <a:t>行追加する</a:t>
            </a:r>
            <a:endParaRPr lang="en-US" altLang="ja-JP" sz="2000" dirty="0"/>
          </a:p>
          <a:p>
            <a:pPr marL="815975" lvl="1" indent="-457200">
              <a:buFont typeface="+mj-ea"/>
              <a:buAutoNum type="circleNumDbPlain"/>
            </a:pPr>
            <a:endParaRPr lang="en-US" altLang="ja-JP" sz="2000" dirty="0"/>
          </a:p>
          <a:p>
            <a:pPr marL="815975" lvl="1" indent="-457200">
              <a:buFont typeface="+mj-ea"/>
              <a:buAutoNum type="circleNumDbPlain"/>
            </a:pPr>
            <a:r>
              <a:rPr lang="ja-JP" altLang="en-US" sz="2000"/>
              <a:t>蔵書表に</a:t>
            </a:r>
            <a:r>
              <a:rPr lang="en-US" altLang="ja-JP" sz="2000" dirty="0"/>
              <a:t>1</a:t>
            </a:r>
            <a:r>
              <a:rPr lang="ja-JP" altLang="en-US" sz="2000"/>
              <a:t>行追加する（蔵書番号が決まる）</a:t>
            </a:r>
            <a:endParaRPr lang="en-US" altLang="ja-JP" sz="2000" dirty="0"/>
          </a:p>
          <a:p>
            <a:pPr marL="815975" lvl="1" indent="-457200">
              <a:buFont typeface="+mj-ea"/>
              <a:buAutoNum type="circleNumDbPlain"/>
            </a:pPr>
            <a:endParaRPr lang="en-US" altLang="ja-JP" sz="2000" dirty="0"/>
          </a:p>
          <a:p>
            <a:pPr marL="815975" lvl="1" indent="-457200">
              <a:buFont typeface="+mj-ea"/>
              <a:buAutoNum type="circleNumDbPlain"/>
            </a:pPr>
            <a:endParaRPr lang="en-US" altLang="ja-JP" sz="2000" dirty="0"/>
          </a:p>
          <a:p>
            <a:pPr marL="815975" lvl="1" indent="-457200">
              <a:buFont typeface="+mj-ea"/>
              <a:buAutoNum type="circleNumDbPlain"/>
            </a:pPr>
            <a:r>
              <a:rPr lang="ja-JP" altLang="en-US" sz="2000"/>
              <a:t>著者表に</a:t>
            </a:r>
            <a:r>
              <a:rPr lang="en-US" altLang="ja-JP" sz="2000" dirty="0"/>
              <a:t>1</a:t>
            </a:r>
            <a:r>
              <a:rPr lang="ja-JP" altLang="en-US" sz="2000"/>
              <a:t>行追加する（著者番号が決まる）</a:t>
            </a:r>
            <a:endParaRPr lang="en-US" altLang="ja-JP" sz="2000" dirty="0"/>
          </a:p>
          <a:p>
            <a:pPr marL="815975" lvl="1" indent="-457200">
              <a:buFont typeface="+mj-ea"/>
              <a:buAutoNum type="circleNumDbPlain"/>
            </a:pPr>
            <a:endParaRPr lang="en-US" altLang="ja-JP" sz="2000" dirty="0"/>
          </a:p>
          <a:p>
            <a:pPr marL="815975" lvl="1" indent="-457200">
              <a:buFont typeface="+mj-ea"/>
              <a:buAutoNum type="circleNumDbPlain"/>
            </a:pPr>
            <a:endParaRPr lang="en-US" altLang="ja-JP" sz="2000" dirty="0"/>
          </a:p>
          <a:p>
            <a:pPr marL="815975" lvl="1" indent="-457200">
              <a:buFont typeface="+mj-ea"/>
              <a:buAutoNum type="circleNumDbPlain"/>
            </a:pPr>
            <a:r>
              <a:rPr lang="ja-JP" altLang="en-US" sz="2000"/>
              <a:t>蔵書・著者表に</a:t>
            </a:r>
            <a:r>
              <a:rPr lang="en-US" altLang="ja-JP" sz="2000" dirty="0"/>
              <a:t>1</a:t>
            </a:r>
            <a:r>
              <a:rPr lang="ja-JP" altLang="en-US" sz="2000"/>
              <a:t>行追加する</a:t>
            </a:r>
            <a:endParaRPr lang="en-US" altLang="ja-JP" sz="2000" dirty="0"/>
          </a:p>
          <a:p>
            <a:pPr marL="415925" indent="-457200">
              <a:buFont typeface="+mj-ea"/>
              <a:buAutoNum type="arabicPeriod"/>
            </a:pPr>
            <a:endParaRPr kumimoji="1" lang="ja-JP" altLang="en-US" sz="1600"/>
          </a:p>
        </p:txBody>
      </p:sp>
      <p:sp>
        <p:nvSpPr>
          <p:cNvPr id="4" name="テキスト プレースホルダー 3">
            <a:extLst>
              <a:ext uri="{FF2B5EF4-FFF2-40B4-BE49-F238E27FC236}">
                <a16:creationId xmlns:a16="http://schemas.microsoft.com/office/drawing/2014/main" id="{B941FF6D-29E8-758A-1AD6-892E3135F6D8}"/>
              </a:ext>
            </a:extLst>
          </p:cNvPr>
          <p:cNvSpPr>
            <a:spLocks noGrp="1"/>
          </p:cNvSpPr>
          <p:nvPr>
            <p:ph type="body" sz="quarter" idx="10"/>
          </p:nvPr>
        </p:nvSpPr>
        <p:spPr/>
        <p:txBody>
          <a:bodyPr/>
          <a:lstStyle/>
          <a:p>
            <a:endParaRPr kumimoji="1" lang="ja-JP" altLang="en-US"/>
          </a:p>
        </p:txBody>
      </p:sp>
      <p:graphicFrame>
        <p:nvGraphicFramePr>
          <p:cNvPr id="7" name="表 6">
            <a:extLst>
              <a:ext uri="{FF2B5EF4-FFF2-40B4-BE49-F238E27FC236}">
                <a16:creationId xmlns:a16="http://schemas.microsoft.com/office/drawing/2014/main" id="{C1EA97BC-7F69-CBC7-E8BC-0268D00862AC}"/>
              </a:ext>
            </a:extLst>
          </p:cNvPr>
          <p:cNvGraphicFramePr>
            <a:graphicFrameLocks/>
          </p:cNvGraphicFramePr>
          <p:nvPr>
            <p:extLst>
              <p:ext uri="{D42A27DB-BD31-4B8C-83A1-F6EECF244321}">
                <p14:modId xmlns:p14="http://schemas.microsoft.com/office/powerpoint/2010/main" val="2793840872"/>
              </p:ext>
            </p:extLst>
          </p:nvPr>
        </p:nvGraphicFramePr>
        <p:xfrm>
          <a:off x="4937051" y="2569201"/>
          <a:ext cx="3287998" cy="871900"/>
        </p:xfrm>
        <a:graphic>
          <a:graphicData uri="http://schemas.openxmlformats.org/drawingml/2006/table">
            <a:tbl>
              <a:tblPr firstRow="1" bandRow="1">
                <a:tableStyleId>{7DF18680-E054-41AD-8BC1-D1AEF772440D}</a:tableStyleId>
              </a:tblPr>
              <a:tblGrid>
                <a:gridCol w="1356691">
                  <a:extLst>
                    <a:ext uri="{9D8B030D-6E8A-4147-A177-3AD203B41FA5}">
                      <a16:colId xmlns:a16="http://schemas.microsoft.com/office/drawing/2014/main" val="2508895046"/>
                    </a:ext>
                  </a:extLst>
                </a:gridCol>
                <a:gridCol w="1931307">
                  <a:extLst>
                    <a:ext uri="{9D8B030D-6E8A-4147-A177-3AD203B41FA5}">
                      <a16:colId xmlns:a16="http://schemas.microsoft.com/office/drawing/2014/main" val="1699705971"/>
                    </a:ext>
                  </a:extLst>
                </a:gridCol>
              </a:tblGrid>
              <a:tr h="435950">
                <a:tc>
                  <a:txBody>
                    <a:bodyPr/>
                    <a:lstStyle/>
                    <a:p>
                      <a:r>
                        <a:rPr kumimoji="1" lang="ja-JP" altLang="en-US" sz="1600">
                          <a:latin typeface="UD Digi Kyokasho N-R" panose="02020400000000000000" pitchFamily="49" charset="-128"/>
                          <a:ea typeface="UD Digi Kyokasho N-R" panose="02020400000000000000" pitchFamily="49" charset="-128"/>
                        </a:rPr>
                        <a:t>蔵書番号</a:t>
                      </a:r>
                    </a:p>
                  </a:txBody>
                  <a:tcPr/>
                </a:tc>
                <a:tc>
                  <a:txBody>
                    <a:bodyPr/>
                    <a:lstStyle/>
                    <a:p>
                      <a:r>
                        <a:rPr kumimoji="1" lang="en-US" altLang="ja-JP" sz="1600" dirty="0">
                          <a:latin typeface="UD Digi Kyokasho N-R" panose="02020400000000000000" pitchFamily="49" charset="-128"/>
                          <a:ea typeface="UD Digi Kyokasho N-R" panose="02020400000000000000" pitchFamily="49" charset="-128"/>
                        </a:rPr>
                        <a:t>ISBN</a:t>
                      </a:r>
                      <a:endParaRPr kumimoji="1" lang="ja-JP" altLang="en-US" sz="16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4223171761"/>
                  </a:ext>
                </a:extLst>
              </a:tr>
              <a:tr h="435950">
                <a:tc>
                  <a:txBody>
                    <a:bodyPr/>
                    <a:lstStyle/>
                    <a:p>
                      <a:pPr algn="ctr" rtl="0" fontAlgn="b"/>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extLst>
                  <a:ext uri="{0D108BD9-81ED-4DB2-BD59-A6C34878D82A}">
                    <a16:rowId xmlns:a16="http://schemas.microsoft.com/office/drawing/2014/main" val="3237617041"/>
                  </a:ext>
                </a:extLst>
              </a:tr>
            </a:tbl>
          </a:graphicData>
        </a:graphic>
      </p:graphicFrame>
      <p:graphicFrame>
        <p:nvGraphicFramePr>
          <p:cNvPr id="8" name="表 6">
            <a:extLst>
              <a:ext uri="{FF2B5EF4-FFF2-40B4-BE49-F238E27FC236}">
                <a16:creationId xmlns:a16="http://schemas.microsoft.com/office/drawing/2014/main" id="{BB036D49-C0C4-7D9E-4D0E-488DB0DBDF90}"/>
              </a:ext>
            </a:extLst>
          </p:cNvPr>
          <p:cNvGraphicFramePr>
            <a:graphicFrameLocks/>
          </p:cNvGraphicFramePr>
          <p:nvPr>
            <p:extLst>
              <p:ext uri="{D42A27DB-BD31-4B8C-83A1-F6EECF244321}">
                <p14:modId xmlns:p14="http://schemas.microsoft.com/office/powerpoint/2010/main" val="3959215586"/>
              </p:ext>
            </p:extLst>
          </p:nvPr>
        </p:nvGraphicFramePr>
        <p:xfrm>
          <a:off x="4932500" y="1222326"/>
          <a:ext cx="3292549" cy="871900"/>
        </p:xfrm>
        <a:graphic>
          <a:graphicData uri="http://schemas.openxmlformats.org/drawingml/2006/table">
            <a:tbl>
              <a:tblPr firstRow="1" bandRow="1">
                <a:tableStyleId>{7DF18680-E054-41AD-8BC1-D1AEF772440D}</a:tableStyleId>
              </a:tblPr>
              <a:tblGrid>
                <a:gridCol w="1299073">
                  <a:extLst>
                    <a:ext uri="{9D8B030D-6E8A-4147-A177-3AD203B41FA5}">
                      <a16:colId xmlns:a16="http://schemas.microsoft.com/office/drawing/2014/main" val="2508895046"/>
                    </a:ext>
                  </a:extLst>
                </a:gridCol>
                <a:gridCol w="1993476">
                  <a:extLst>
                    <a:ext uri="{9D8B030D-6E8A-4147-A177-3AD203B41FA5}">
                      <a16:colId xmlns:a16="http://schemas.microsoft.com/office/drawing/2014/main" val="578448105"/>
                    </a:ext>
                  </a:extLst>
                </a:gridCol>
              </a:tblGrid>
              <a:tr h="435950">
                <a:tc>
                  <a:txBody>
                    <a:bodyPr/>
                    <a:lstStyle/>
                    <a:p>
                      <a:r>
                        <a:rPr kumimoji="1" lang="en-US" altLang="ja-JP" sz="1600" dirty="0">
                          <a:latin typeface="UD Digi Kyokasho N-R" panose="02020400000000000000" pitchFamily="49" charset="-128"/>
                          <a:ea typeface="UD Digi Kyokasho N-R" panose="02020400000000000000" pitchFamily="49" charset="-128"/>
                        </a:rPr>
                        <a:t>ISBN</a:t>
                      </a:r>
                      <a:endParaRPr kumimoji="1" lang="ja-JP" altLang="en-US" sz="1600">
                        <a:latin typeface="UD Digi Kyokasho N-R" panose="02020400000000000000" pitchFamily="49" charset="-128"/>
                        <a:ea typeface="UD Digi Kyokasho N-R" panose="02020400000000000000" pitchFamily="49" charset="-128"/>
                      </a:endParaRP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本のタイトル</a:t>
                      </a:r>
                    </a:p>
                  </a:txBody>
                  <a:tcPr/>
                </a:tc>
                <a:extLst>
                  <a:ext uri="{0D108BD9-81ED-4DB2-BD59-A6C34878D82A}">
                    <a16:rowId xmlns:a16="http://schemas.microsoft.com/office/drawing/2014/main" val="4223171761"/>
                  </a:ext>
                </a:extLst>
              </a:tr>
              <a:tr h="43595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endParaRPr lang="en-US" altLang="ja-JP" sz="1400" dirty="0">
                        <a:effectLst/>
                        <a:latin typeface="UD Digi Kyokasho N-R" panose="02020400000000000000" pitchFamily="49" charset="-128"/>
                        <a:ea typeface="UD Digi Kyokasho N-R" panose="02020400000000000000" pitchFamily="49" charset="-128"/>
                      </a:endParaRPr>
                    </a:p>
                  </a:txBody>
                  <a:tcPr marL="28575" marR="28575" marT="19050" marB="19050"/>
                </a:tc>
                <a:extLst>
                  <a:ext uri="{0D108BD9-81ED-4DB2-BD59-A6C34878D82A}">
                    <a16:rowId xmlns:a16="http://schemas.microsoft.com/office/drawing/2014/main" val="3237617041"/>
                  </a:ext>
                </a:extLst>
              </a:tr>
            </a:tbl>
          </a:graphicData>
        </a:graphic>
      </p:graphicFrame>
      <p:graphicFrame>
        <p:nvGraphicFramePr>
          <p:cNvPr id="9" name="表 8">
            <a:extLst>
              <a:ext uri="{FF2B5EF4-FFF2-40B4-BE49-F238E27FC236}">
                <a16:creationId xmlns:a16="http://schemas.microsoft.com/office/drawing/2014/main" id="{F24C28BF-C5F2-D98C-5C48-6ABAC7D00776}"/>
              </a:ext>
            </a:extLst>
          </p:cNvPr>
          <p:cNvGraphicFramePr>
            <a:graphicFrameLocks/>
          </p:cNvGraphicFramePr>
          <p:nvPr>
            <p:extLst>
              <p:ext uri="{D42A27DB-BD31-4B8C-83A1-F6EECF244321}">
                <p14:modId xmlns:p14="http://schemas.microsoft.com/office/powerpoint/2010/main" val="3572408652"/>
              </p:ext>
            </p:extLst>
          </p:nvPr>
        </p:nvGraphicFramePr>
        <p:xfrm>
          <a:off x="4932500" y="5602807"/>
          <a:ext cx="3292549" cy="871900"/>
        </p:xfrm>
        <a:graphic>
          <a:graphicData uri="http://schemas.openxmlformats.org/drawingml/2006/table">
            <a:tbl>
              <a:tblPr firstRow="1" bandRow="1">
                <a:tableStyleId>{7DF18680-E054-41AD-8BC1-D1AEF772440D}</a:tableStyleId>
              </a:tblPr>
              <a:tblGrid>
                <a:gridCol w="1290841">
                  <a:extLst>
                    <a:ext uri="{9D8B030D-6E8A-4147-A177-3AD203B41FA5}">
                      <a16:colId xmlns:a16="http://schemas.microsoft.com/office/drawing/2014/main" val="2508895046"/>
                    </a:ext>
                  </a:extLst>
                </a:gridCol>
                <a:gridCol w="2001708">
                  <a:extLst>
                    <a:ext uri="{9D8B030D-6E8A-4147-A177-3AD203B41FA5}">
                      <a16:colId xmlns:a16="http://schemas.microsoft.com/office/drawing/2014/main" val="578448105"/>
                    </a:ext>
                  </a:extLst>
                </a:gridCol>
              </a:tblGrid>
              <a:tr h="435950">
                <a:tc>
                  <a:txBody>
                    <a:bodyPr/>
                    <a:lstStyle/>
                    <a:p>
                      <a:r>
                        <a:rPr kumimoji="1" lang="ja-JP" altLang="en-US" sz="1600">
                          <a:latin typeface="UD Digi Kyokasho N-R" panose="02020400000000000000" pitchFamily="49" charset="-128"/>
                          <a:ea typeface="UD Digi Kyokasho N-R" panose="02020400000000000000" pitchFamily="49" charset="-128"/>
                        </a:rPr>
                        <a:t>蔵書番号</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著者番号</a:t>
                      </a:r>
                    </a:p>
                  </a:txBody>
                  <a:tcPr/>
                </a:tc>
                <a:extLst>
                  <a:ext uri="{0D108BD9-81ED-4DB2-BD59-A6C34878D82A}">
                    <a16:rowId xmlns:a16="http://schemas.microsoft.com/office/drawing/2014/main" val="4223171761"/>
                  </a:ext>
                </a:extLst>
              </a:tr>
              <a:tr h="435950">
                <a:tc>
                  <a:txBody>
                    <a:bodyPr/>
                    <a:lstStyle/>
                    <a:p>
                      <a:pPr algn="ctr" rtl="0" fontAlgn="b"/>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extLst>
                  <a:ext uri="{0D108BD9-81ED-4DB2-BD59-A6C34878D82A}">
                    <a16:rowId xmlns:a16="http://schemas.microsoft.com/office/drawing/2014/main" val="2393149381"/>
                  </a:ext>
                </a:extLst>
              </a:tr>
            </a:tbl>
          </a:graphicData>
        </a:graphic>
      </p:graphicFrame>
      <p:graphicFrame>
        <p:nvGraphicFramePr>
          <p:cNvPr id="10" name="表 6">
            <a:extLst>
              <a:ext uri="{FF2B5EF4-FFF2-40B4-BE49-F238E27FC236}">
                <a16:creationId xmlns:a16="http://schemas.microsoft.com/office/drawing/2014/main" id="{0CCD417D-D2B5-8C24-A462-FDBCD81D4671}"/>
              </a:ext>
            </a:extLst>
          </p:cNvPr>
          <p:cNvGraphicFramePr>
            <a:graphicFrameLocks/>
          </p:cNvGraphicFramePr>
          <p:nvPr>
            <p:extLst>
              <p:ext uri="{D42A27DB-BD31-4B8C-83A1-F6EECF244321}">
                <p14:modId xmlns:p14="http://schemas.microsoft.com/office/powerpoint/2010/main" val="3369748750"/>
              </p:ext>
            </p:extLst>
          </p:nvPr>
        </p:nvGraphicFramePr>
        <p:xfrm>
          <a:off x="4932498" y="4157513"/>
          <a:ext cx="3292551" cy="871900"/>
        </p:xfrm>
        <a:graphic>
          <a:graphicData uri="http://schemas.openxmlformats.org/drawingml/2006/table">
            <a:tbl>
              <a:tblPr firstRow="1" bandRow="1">
                <a:tableStyleId>{7DF18680-E054-41AD-8BC1-D1AEF772440D}</a:tableStyleId>
              </a:tblPr>
              <a:tblGrid>
                <a:gridCol w="1020228">
                  <a:extLst>
                    <a:ext uri="{9D8B030D-6E8A-4147-A177-3AD203B41FA5}">
                      <a16:colId xmlns:a16="http://schemas.microsoft.com/office/drawing/2014/main" val="578448105"/>
                    </a:ext>
                  </a:extLst>
                </a:gridCol>
                <a:gridCol w="830562">
                  <a:extLst>
                    <a:ext uri="{9D8B030D-6E8A-4147-A177-3AD203B41FA5}">
                      <a16:colId xmlns:a16="http://schemas.microsoft.com/office/drawing/2014/main" val="78117010"/>
                    </a:ext>
                  </a:extLst>
                </a:gridCol>
                <a:gridCol w="1441761">
                  <a:extLst>
                    <a:ext uri="{9D8B030D-6E8A-4147-A177-3AD203B41FA5}">
                      <a16:colId xmlns:a16="http://schemas.microsoft.com/office/drawing/2014/main" val="511343265"/>
                    </a:ext>
                  </a:extLst>
                </a:gridCol>
              </a:tblGrid>
              <a:tr h="435950">
                <a:tc>
                  <a:txBody>
                    <a:bodyPr/>
                    <a:lstStyle/>
                    <a:p>
                      <a:r>
                        <a:rPr kumimoji="1" lang="ja-JP" altLang="en-US" sz="1600">
                          <a:latin typeface="UD Digi Kyokasho N-R" panose="02020400000000000000" pitchFamily="49" charset="-128"/>
                          <a:ea typeface="UD Digi Kyokasho N-R" panose="02020400000000000000" pitchFamily="49" charset="-128"/>
                        </a:rPr>
                        <a:t>著者番号</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著者について</a:t>
                      </a:r>
                    </a:p>
                  </a:txBody>
                  <a:tcPr/>
                </a:tc>
                <a:extLst>
                  <a:ext uri="{0D108BD9-81ED-4DB2-BD59-A6C34878D82A}">
                    <a16:rowId xmlns:a16="http://schemas.microsoft.com/office/drawing/2014/main" val="4223171761"/>
                  </a:ext>
                </a:extLst>
              </a:tr>
              <a:tr h="435950">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2393149381"/>
                  </a:ext>
                </a:extLst>
              </a:tr>
            </a:tbl>
          </a:graphicData>
        </a:graphic>
      </p:graphicFrame>
    </p:spTree>
    <p:extLst>
      <p:ext uri="{BB962C8B-B14F-4D97-AF65-F5344CB8AC3E}">
        <p14:creationId xmlns:p14="http://schemas.microsoft.com/office/powerpoint/2010/main" val="34276896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FC8769C-C2F1-C113-9EA4-FF21F98E9D61}"/>
              </a:ext>
            </a:extLst>
          </p:cNvPr>
          <p:cNvSpPr>
            <a:spLocks noGrp="1"/>
          </p:cNvSpPr>
          <p:nvPr>
            <p:ph type="title"/>
          </p:nvPr>
        </p:nvSpPr>
        <p:spPr/>
        <p:txBody>
          <a:bodyPr/>
          <a:lstStyle/>
          <a:p>
            <a:r>
              <a:rPr kumimoji="1" lang="ja-JP" altLang="en-US"/>
              <a:t>表を分ける理由</a:t>
            </a:r>
            <a:r>
              <a:rPr kumimoji="1" lang="en-US" altLang="ja-JP" dirty="0"/>
              <a:t>(4)</a:t>
            </a:r>
            <a:endParaRPr kumimoji="1" lang="ja-JP" altLang="en-US"/>
          </a:p>
        </p:txBody>
      </p:sp>
      <p:sp>
        <p:nvSpPr>
          <p:cNvPr id="3" name="コンテンツ プレースホルダー 2">
            <a:extLst>
              <a:ext uri="{FF2B5EF4-FFF2-40B4-BE49-F238E27FC236}">
                <a16:creationId xmlns:a16="http://schemas.microsoft.com/office/drawing/2014/main" id="{BE5B538A-0C44-50BC-22A1-AFF77874C17E}"/>
              </a:ext>
            </a:extLst>
          </p:cNvPr>
          <p:cNvSpPr>
            <a:spLocks noGrp="1"/>
          </p:cNvSpPr>
          <p:nvPr>
            <p:ph idx="1"/>
          </p:nvPr>
        </p:nvSpPr>
        <p:spPr/>
        <p:txBody>
          <a:bodyPr/>
          <a:lstStyle/>
          <a:p>
            <a:pPr marL="415925" indent="-457200">
              <a:buFont typeface="+mj-lt"/>
              <a:buAutoNum type="arabicPeriod" startAt="2"/>
            </a:pPr>
            <a:r>
              <a:rPr lang="ja-JP" altLang="en-US" sz="2400"/>
              <a:t>持っている本について、メモを追加したい</a:t>
            </a:r>
            <a:endParaRPr lang="en-US" altLang="ja-JP" sz="2000" dirty="0"/>
          </a:p>
          <a:p>
            <a:pPr marL="415925" indent="-457200">
              <a:buFont typeface="+mj-ea"/>
              <a:buAutoNum type="arabicPeriod"/>
            </a:pPr>
            <a:endParaRPr kumimoji="1" lang="ja-JP" altLang="en-US" sz="1600"/>
          </a:p>
        </p:txBody>
      </p:sp>
      <p:sp>
        <p:nvSpPr>
          <p:cNvPr id="4" name="テキスト プレースホルダー 3">
            <a:extLst>
              <a:ext uri="{FF2B5EF4-FFF2-40B4-BE49-F238E27FC236}">
                <a16:creationId xmlns:a16="http://schemas.microsoft.com/office/drawing/2014/main" id="{B941FF6D-29E8-758A-1AD6-892E3135F6D8}"/>
              </a:ext>
            </a:extLst>
          </p:cNvPr>
          <p:cNvSpPr>
            <a:spLocks noGrp="1"/>
          </p:cNvSpPr>
          <p:nvPr>
            <p:ph type="body" sz="quarter" idx="10"/>
          </p:nvPr>
        </p:nvSpPr>
        <p:spPr/>
        <p:txBody>
          <a:bodyPr/>
          <a:lstStyle/>
          <a:p>
            <a:endParaRPr kumimoji="1" lang="ja-JP" altLang="en-US"/>
          </a:p>
        </p:txBody>
      </p:sp>
      <p:sp>
        <p:nvSpPr>
          <p:cNvPr id="5" name="コンテンツ プレースホルダー 2">
            <a:extLst>
              <a:ext uri="{FF2B5EF4-FFF2-40B4-BE49-F238E27FC236}">
                <a16:creationId xmlns:a16="http://schemas.microsoft.com/office/drawing/2014/main" id="{952796AC-CB07-5811-E8A8-B360C89B3BC5}"/>
              </a:ext>
            </a:extLst>
          </p:cNvPr>
          <p:cNvSpPr txBox="1">
            <a:spLocks/>
          </p:cNvSpPr>
          <p:nvPr/>
        </p:nvSpPr>
        <p:spPr>
          <a:xfrm>
            <a:off x="1143946" y="1113183"/>
            <a:ext cx="4612320" cy="4908105"/>
          </a:xfrm>
          <a:prstGeom prst="rect">
            <a:avLst/>
          </a:prstGeom>
        </p:spPr>
        <p:txBody>
          <a:bodyPr vert="horz" lIns="91440" tIns="45720" rIns="91440" bIns="45720" rtlCol="0">
            <a:noAutofit/>
          </a:bodyPr>
          <a:lstStyle>
            <a:lvl1pPr marL="342900" indent="-385200" algn="just" defTabSz="914400" rtl="0" eaLnBrk="1" latinLnBrk="0" hangingPunct="1">
              <a:lnSpc>
                <a:spcPct val="120000"/>
              </a:lnSpc>
              <a:spcBef>
                <a:spcPts val="1200"/>
              </a:spcBef>
              <a:buClr>
                <a:srgbClr val="007BFF"/>
              </a:buClr>
              <a:buFont typeface="Wingdings" panose="05000000000000000000" pitchFamily="2" charset="2"/>
              <a:buChar char="n"/>
              <a:defRPr kumimoji="1" sz="2800" kern="1200">
                <a:solidFill>
                  <a:srgbClr val="007BFF"/>
                </a:solidFill>
                <a:latin typeface="UD デジタル 教科書体 N-R" panose="02020400000000000000" pitchFamily="17" charset="-128"/>
                <a:ea typeface="UD デジタル 教科書体 N-R" panose="02020400000000000000" pitchFamily="17" charset="-128"/>
                <a:cs typeface="+mn-cs"/>
              </a:defRPr>
            </a:lvl1pPr>
            <a:lvl2pPr marL="742950" indent="-384175" algn="just" defTabSz="914400" rtl="0" eaLnBrk="1" latinLnBrk="0" hangingPunct="1">
              <a:lnSpc>
                <a:spcPct val="120000"/>
              </a:lnSpc>
              <a:spcBef>
                <a:spcPts val="1200"/>
              </a:spcBef>
              <a:buClr>
                <a:srgbClr val="007BFF"/>
              </a:buClr>
              <a:buFont typeface="UD デジタル 教科書体 N-R" panose="02020400000000000000" pitchFamily="17" charset="-128"/>
              <a:buChar char="・"/>
              <a:defRPr kumimoji="1" sz="2400" kern="12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cs typeface="+mn-cs"/>
              </a:defRPr>
            </a:lvl2pPr>
            <a:lvl3pPr marL="1257300" indent="-385200" algn="just" defTabSz="914400" rtl="0" eaLnBrk="1" latinLnBrk="0" hangingPunct="1">
              <a:lnSpc>
                <a:spcPct val="120000"/>
              </a:lnSpc>
              <a:spcBef>
                <a:spcPts val="1200"/>
              </a:spcBef>
              <a:buClr>
                <a:srgbClr val="007BFF"/>
              </a:buClr>
              <a:buFont typeface="UD デジタル 教科書体 N-R" panose="02020400000000000000" pitchFamily="17" charset="-128"/>
              <a:buChar char="・"/>
              <a:defRPr kumimoji="1" sz="2000" kern="12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cs typeface="+mn-cs"/>
              </a:defRPr>
            </a:lvl3pPr>
            <a:lvl4pPr marL="1714500" indent="-385200" algn="just" defTabSz="914400" rtl="0" eaLnBrk="1" latinLnBrk="0" hangingPunct="1">
              <a:lnSpc>
                <a:spcPct val="120000"/>
              </a:lnSpc>
              <a:spcBef>
                <a:spcPts val="1200"/>
              </a:spcBef>
              <a:buClr>
                <a:srgbClr val="007BFF"/>
              </a:buClr>
              <a:buFont typeface="UD デジタル 教科書体 N-R" panose="02020400000000000000" pitchFamily="17" charset="-128"/>
              <a:buChar char="・"/>
              <a:defRPr kumimoji="1" sz="1600" kern="12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cs typeface="+mn-cs"/>
              </a:defRPr>
            </a:lvl4pPr>
            <a:lvl5pPr marL="2171700" indent="-342900" algn="just" defTabSz="914400" rtl="0" eaLnBrk="1" latinLnBrk="0" hangingPunct="1">
              <a:lnSpc>
                <a:spcPct val="150000"/>
              </a:lnSpc>
              <a:spcBef>
                <a:spcPct val="20000"/>
              </a:spcBef>
              <a:buClr>
                <a:srgbClr val="007BFF"/>
              </a:buClr>
              <a:buFont typeface="Arial" panose="020B0604020202020204" pitchFamily="34" charset="0"/>
              <a:buChar char="•"/>
              <a:defRPr kumimoji="1" sz="1800" kern="1200">
                <a:solidFill>
                  <a:srgbClr val="333333"/>
                </a:solidFill>
                <a:latin typeface="UD デジタル 教科書体 N-R" panose="02020400000000000000" pitchFamily="17" charset="-128"/>
                <a:ea typeface="UD デジタル 教科書体 N-R" panose="02020400000000000000" pitchFamily="17" charset="-128"/>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buFont typeface="Arial" panose="020B0604020202020204" pitchFamily="34" charset="0"/>
              <a:buChar char="•"/>
            </a:pPr>
            <a:r>
              <a:rPr lang="ja-JP" altLang="en-US" sz="2400"/>
              <a:t>蔵書表</a:t>
            </a:r>
            <a:endParaRPr lang="en-US" altLang="ja-JP" sz="2400" dirty="0"/>
          </a:p>
          <a:p>
            <a:pPr>
              <a:buFont typeface="Wingdings" pitchFamily="2" charset="2"/>
              <a:buChar char="l"/>
            </a:pPr>
            <a:endParaRPr lang="en-US" altLang="ja-JP" sz="2400" dirty="0"/>
          </a:p>
          <a:p>
            <a:pPr>
              <a:buFont typeface="Arial" panose="020B0604020202020204" pitchFamily="34" charset="0"/>
              <a:buChar char="•"/>
            </a:pPr>
            <a:r>
              <a:rPr lang="ja-JP" altLang="en-US" sz="2400"/>
              <a:t>メモ表</a:t>
            </a:r>
            <a:endParaRPr lang="en-US" altLang="ja-JP" sz="2400" dirty="0"/>
          </a:p>
          <a:p>
            <a:pPr>
              <a:buFont typeface="Wingdings" pitchFamily="2" charset="2"/>
              <a:buChar char="l"/>
            </a:pPr>
            <a:endParaRPr lang="en-US" altLang="ja-JP" sz="2400" dirty="0"/>
          </a:p>
          <a:p>
            <a:pPr>
              <a:buFont typeface="Arial" panose="020B0604020202020204" pitchFamily="34" charset="0"/>
              <a:buChar char="•"/>
            </a:pPr>
            <a:r>
              <a:rPr lang="ja-JP" altLang="en-US" sz="2400"/>
              <a:t>書籍表</a:t>
            </a:r>
            <a:endParaRPr lang="en-US" altLang="ja-JP" sz="2400" dirty="0"/>
          </a:p>
          <a:p>
            <a:pPr>
              <a:buFont typeface="Wingdings" pitchFamily="2" charset="2"/>
              <a:buChar char="l"/>
            </a:pPr>
            <a:endParaRPr lang="en-US" altLang="ja-JP" sz="2400" dirty="0"/>
          </a:p>
          <a:p>
            <a:pPr>
              <a:buFont typeface="Arial" panose="020B0604020202020204" pitchFamily="34" charset="0"/>
              <a:buChar char="•"/>
            </a:pPr>
            <a:r>
              <a:rPr lang="ja-JP" altLang="en-US" sz="2400"/>
              <a:t>蔵書・著者表</a:t>
            </a:r>
            <a:endParaRPr lang="en-US" altLang="ja-JP" sz="2400" dirty="0"/>
          </a:p>
          <a:p>
            <a:pPr>
              <a:buFont typeface="Wingdings" pitchFamily="2" charset="2"/>
              <a:buChar char="l"/>
            </a:pPr>
            <a:endParaRPr lang="en-US" altLang="ja-JP" sz="2400" dirty="0"/>
          </a:p>
          <a:p>
            <a:pPr>
              <a:buFont typeface="Arial" panose="020B0604020202020204" pitchFamily="34" charset="0"/>
              <a:buChar char="•"/>
            </a:pPr>
            <a:r>
              <a:rPr lang="ja-JP" altLang="en-US" sz="2400"/>
              <a:t>著者表</a:t>
            </a:r>
            <a:endParaRPr lang="en-US" altLang="ja-JP" sz="2400" dirty="0"/>
          </a:p>
          <a:p>
            <a:pPr>
              <a:buFont typeface="Wingdings" pitchFamily="2" charset="2"/>
              <a:buChar char="l"/>
            </a:pPr>
            <a:endParaRPr lang="en-US" altLang="ja-JP" sz="2400" dirty="0"/>
          </a:p>
          <a:p>
            <a:pPr>
              <a:buFont typeface="Wingdings" pitchFamily="2" charset="2"/>
              <a:buChar char="l"/>
            </a:pPr>
            <a:endParaRPr lang="ja-JP" altLang="en-US" sz="2400"/>
          </a:p>
        </p:txBody>
      </p:sp>
      <p:graphicFrame>
        <p:nvGraphicFramePr>
          <p:cNvPr id="6" name="表 6">
            <a:extLst>
              <a:ext uri="{FF2B5EF4-FFF2-40B4-BE49-F238E27FC236}">
                <a16:creationId xmlns:a16="http://schemas.microsoft.com/office/drawing/2014/main" id="{4045ADE7-33AD-A192-6AC7-2CEEF6F72592}"/>
              </a:ext>
            </a:extLst>
          </p:cNvPr>
          <p:cNvGraphicFramePr>
            <a:graphicFrameLocks/>
          </p:cNvGraphicFramePr>
          <p:nvPr/>
        </p:nvGraphicFramePr>
        <p:xfrm>
          <a:off x="3853358" y="1157752"/>
          <a:ext cx="4058383" cy="665882"/>
        </p:xfrm>
        <a:graphic>
          <a:graphicData uri="http://schemas.openxmlformats.org/drawingml/2006/table">
            <a:tbl>
              <a:tblPr firstRow="1" bandRow="1">
                <a:tableStyleId>{7DF18680-E054-41AD-8BC1-D1AEF772440D}</a:tableStyleId>
              </a:tblPr>
              <a:tblGrid>
                <a:gridCol w="1674568">
                  <a:extLst>
                    <a:ext uri="{9D8B030D-6E8A-4147-A177-3AD203B41FA5}">
                      <a16:colId xmlns:a16="http://schemas.microsoft.com/office/drawing/2014/main" val="2508895046"/>
                    </a:ext>
                  </a:extLst>
                </a:gridCol>
                <a:gridCol w="2383815">
                  <a:extLst>
                    <a:ext uri="{9D8B030D-6E8A-4147-A177-3AD203B41FA5}">
                      <a16:colId xmlns:a16="http://schemas.microsoft.com/office/drawing/2014/main" val="1699705971"/>
                    </a:ext>
                  </a:extLst>
                </a:gridCol>
              </a:tblGrid>
              <a:tr h="264356">
                <a:tc>
                  <a:txBody>
                    <a:bodyPr/>
                    <a:lstStyle/>
                    <a:p>
                      <a:r>
                        <a:rPr kumimoji="1" lang="ja-JP" altLang="en-US" sz="1600">
                          <a:latin typeface="UD Digi Kyokasho N-R" panose="02020400000000000000" pitchFamily="49" charset="-128"/>
                          <a:ea typeface="UD Digi Kyokasho N-R" panose="02020400000000000000" pitchFamily="49" charset="-128"/>
                        </a:rPr>
                        <a:t>蔵書番号</a:t>
                      </a:r>
                    </a:p>
                  </a:txBody>
                  <a:tcPr/>
                </a:tc>
                <a:tc>
                  <a:txBody>
                    <a:bodyPr/>
                    <a:lstStyle/>
                    <a:p>
                      <a:r>
                        <a:rPr kumimoji="1" lang="en-US" altLang="ja-JP" sz="1600" dirty="0">
                          <a:latin typeface="UD Digi Kyokasho N-R" panose="02020400000000000000" pitchFamily="49" charset="-128"/>
                          <a:ea typeface="UD Digi Kyokasho N-R" panose="02020400000000000000" pitchFamily="49" charset="-128"/>
                        </a:rPr>
                        <a:t>ISBN</a:t>
                      </a:r>
                      <a:endParaRPr kumimoji="1" lang="ja-JP" altLang="en-US" sz="16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4223171761"/>
                  </a:ext>
                </a:extLst>
              </a:tr>
              <a:tr h="330602">
                <a:tc>
                  <a:txBody>
                    <a:bodyPr/>
                    <a:lstStyle/>
                    <a:p>
                      <a:pPr algn="ctr" rtl="0" fontAlgn="b"/>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extLst>
                  <a:ext uri="{0D108BD9-81ED-4DB2-BD59-A6C34878D82A}">
                    <a16:rowId xmlns:a16="http://schemas.microsoft.com/office/drawing/2014/main" val="3237617041"/>
                  </a:ext>
                </a:extLst>
              </a:tr>
            </a:tbl>
          </a:graphicData>
        </a:graphic>
      </p:graphicFrame>
      <p:graphicFrame>
        <p:nvGraphicFramePr>
          <p:cNvPr id="11" name="表 6">
            <a:extLst>
              <a:ext uri="{FF2B5EF4-FFF2-40B4-BE49-F238E27FC236}">
                <a16:creationId xmlns:a16="http://schemas.microsoft.com/office/drawing/2014/main" id="{9EE0E7A4-0649-1B83-6687-F42162F67DCB}"/>
              </a:ext>
            </a:extLst>
          </p:cNvPr>
          <p:cNvGraphicFramePr>
            <a:graphicFrameLocks/>
          </p:cNvGraphicFramePr>
          <p:nvPr/>
        </p:nvGraphicFramePr>
        <p:xfrm>
          <a:off x="3847741" y="3440761"/>
          <a:ext cx="4064000" cy="665882"/>
        </p:xfrm>
        <a:graphic>
          <a:graphicData uri="http://schemas.openxmlformats.org/drawingml/2006/table">
            <a:tbl>
              <a:tblPr firstRow="1" bandRow="1">
                <a:tableStyleId>{7DF18680-E054-41AD-8BC1-D1AEF772440D}</a:tableStyleId>
              </a:tblPr>
              <a:tblGrid>
                <a:gridCol w="1603447">
                  <a:extLst>
                    <a:ext uri="{9D8B030D-6E8A-4147-A177-3AD203B41FA5}">
                      <a16:colId xmlns:a16="http://schemas.microsoft.com/office/drawing/2014/main" val="2508895046"/>
                    </a:ext>
                  </a:extLst>
                </a:gridCol>
                <a:gridCol w="2460553">
                  <a:extLst>
                    <a:ext uri="{9D8B030D-6E8A-4147-A177-3AD203B41FA5}">
                      <a16:colId xmlns:a16="http://schemas.microsoft.com/office/drawing/2014/main" val="578448105"/>
                    </a:ext>
                  </a:extLst>
                </a:gridCol>
              </a:tblGrid>
              <a:tr h="330602">
                <a:tc>
                  <a:txBody>
                    <a:bodyPr/>
                    <a:lstStyle/>
                    <a:p>
                      <a:r>
                        <a:rPr kumimoji="1" lang="en-US" altLang="ja-JP" sz="1600" dirty="0">
                          <a:latin typeface="UD Digi Kyokasho N-R" panose="02020400000000000000" pitchFamily="49" charset="-128"/>
                          <a:ea typeface="UD Digi Kyokasho N-R" panose="02020400000000000000" pitchFamily="49" charset="-128"/>
                        </a:rPr>
                        <a:t>ISBN</a:t>
                      </a:r>
                      <a:endParaRPr kumimoji="1" lang="ja-JP" altLang="en-US" sz="1600">
                        <a:latin typeface="UD Digi Kyokasho N-R" panose="02020400000000000000" pitchFamily="49" charset="-128"/>
                        <a:ea typeface="UD Digi Kyokasho N-R" panose="02020400000000000000" pitchFamily="49" charset="-128"/>
                      </a:endParaRP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本のタイトル</a:t>
                      </a:r>
                    </a:p>
                  </a:txBody>
                  <a:tcPr/>
                </a:tc>
                <a:extLst>
                  <a:ext uri="{0D108BD9-81ED-4DB2-BD59-A6C34878D82A}">
                    <a16:rowId xmlns:a16="http://schemas.microsoft.com/office/drawing/2014/main" val="4223171761"/>
                  </a:ext>
                </a:extLst>
              </a:tr>
              <a:tr h="330602">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endParaRPr lang="en-US" altLang="ja-JP" sz="1400" dirty="0">
                        <a:effectLst/>
                        <a:latin typeface="UD Digi Kyokasho N-R" panose="02020400000000000000" pitchFamily="49" charset="-128"/>
                        <a:ea typeface="UD Digi Kyokasho N-R" panose="02020400000000000000" pitchFamily="49" charset="-128"/>
                      </a:endParaRPr>
                    </a:p>
                  </a:txBody>
                  <a:tcPr marL="28575" marR="28575" marT="19050" marB="19050"/>
                </a:tc>
                <a:extLst>
                  <a:ext uri="{0D108BD9-81ED-4DB2-BD59-A6C34878D82A}">
                    <a16:rowId xmlns:a16="http://schemas.microsoft.com/office/drawing/2014/main" val="3237617041"/>
                  </a:ext>
                </a:extLst>
              </a:tr>
            </a:tbl>
          </a:graphicData>
        </a:graphic>
      </p:graphicFrame>
      <p:graphicFrame>
        <p:nvGraphicFramePr>
          <p:cNvPr id="12" name="表 11">
            <a:extLst>
              <a:ext uri="{FF2B5EF4-FFF2-40B4-BE49-F238E27FC236}">
                <a16:creationId xmlns:a16="http://schemas.microsoft.com/office/drawing/2014/main" id="{56DD09E8-2CAB-DCC4-1EEC-DF817C519DBA}"/>
              </a:ext>
            </a:extLst>
          </p:cNvPr>
          <p:cNvGraphicFramePr>
            <a:graphicFrameLocks/>
          </p:cNvGraphicFramePr>
          <p:nvPr/>
        </p:nvGraphicFramePr>
        <p:xfrm>
          <a:off x="3847741" y="4697143"/>
          <a:ext cx="4064000" cy="665882"/>
        </p:xfrm>
        <a:graphic>
          <a:graphicData uri="http://schemas.openxmlformats.org/drawingml/2006/table">
            <a:tbl>
              <a:tblPr firstRow="1" bandRow="1">
                <a:tableStyleId>{7DF18680-E054-41AD-8BC1-D1AEF772440D}</a:tableStyleId>
              </a:tblPr>
              <a:tblGrid>
                <a:gridCol w="1593288">
                  <a:extLst>
                    <a:ext uri="{9D8B030D-6E8A-4147-A177-3AD203B41FA5}">
                      <a16:colId xmlns:a16="http://schemas.microsoft.com/office/drawing/2014/main" val="2508895046"/>
                    </a:ext>
                  </a:extLst>
                </a:gridCol>
                <a:gridCol w="2470712">
                  <a:extLst>
                    <a:ext uri="{9D8B030D-6E8A-4147-A177-3AD203B41FA5}">
                      <a16:colId xmlns:a16="http://schemas.microsoft.com/office/drawing/2014/main" val="578448105"/>
                    </a:ext>
                  </a:extLst>
                </a:gridCol>
              </a:tblGrid>
              <a:tr h="330602">
                <a:tc>
                  <a:txBody>
                    <a:bodyPr/>
                    <a:lstStyle/>
                    <a:p>
                      <a:r>
                        <a:rPr kumimoji="1" lang="ja-JP" altLang="en-US" sz="1600">
                          <a:latin typeface="UD Digi Kyokasho N-R" panose="02020400000000000000" pitchFamily="49" charset="-128"/>
                          <a:ea typeface="UD Digi Kyokasho N-R" panose="02020400000000000000" pitchFamily="49" charset="-128"/>
                        </a:rPr>
                        <a:t>蔵書番号</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著者番号</a:t>
                      </a:r>
                    </a:p>
                  </a:txBody>
                  <a:tcPr/>
                </a:tc>
                <a:extLst>
                  <a:ext uri="{0D108BD9-81ED-4DB2-BD59-A6C34878D82A}">
                    <a16:rowId xmlns:a16="http://schemas.microsoft.com/office/drawing/2014/main" val="4223171761"/>
                  </a:ext>
                </a:extLst>
              </a:tr>
              <a:tr h="330602">
                <a:tc>
                  <a:txBody>
                    <a:bodyPr/>
                    <a:lstStyle/>
                    <a:p>
                      <a:pPr algn="ctr" rtl="0" fontAlgn="b"/>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extLst>
                  <a:ext uri="{0D108BD9-81ED-4DB2-BD59-A6C34878D82A}">
                    <a16:rowId xmlns:a16="http://schemas.microsoft.com/office/drawing/2014/main" val="2393149381"/>
                  </a:ext>
                </a:extLst>
              </a:tr>
            </a:tbl>
          </a:graphicData>
        </a:graphic>
      </p:graphicFrame>
      <p:graphicFrame>
        <p:nvGraphicFramePr>
          <p:cNvPr id="13" name="表 6">
            <a:extLst>
              <a:ext uri="{FF2B5EF4-FFF2-40B4-BE49-F238E27FC236}">
                <a16:creationId xmlns:a16="http://schemas.microsoft.com/office/drawing/2014/main" id="{8D34F00B-B7D3-07BD-6338-3AED9A0F104A}"/>
              </a:ext>
            </a:extLst>
          </p:cNvPr>
          <p:cNvGraphicFramePr>
            <a:graphicFrameLocks/>
          </p:cNvGraphicFramePr>
          <p:nvPr/>
        </p:nvGraphicFramePr>
        <p:xfrm>
          <a:off x="3847741" y="5732916"/>
          <a:ext cx="4064000" cy="665882"/>
        </p:xfrm>
        <a:graphic>
          <a:graphicData uri="http://schemas.openxmlformats.org/drawingml/2006/table">
            <a:tbl>
              <a:tblPr firstRow="1" bandRow="1">
                <a:tableStyleId>{7DF18680-E054-41AD-8BC1-D1AEF772440D}</a:tableStyleId>
              </a:tblPr>
              <a:tblGrid>
                <a:gridCol w="1142216">
                  <a:extLst>
                    <a:ext uri="{9D8B030D-6E8A-4147-A177-3AD203B41FA5}">
                      <a16:colId xmlns:a16="http://schemas.microsoft.com/office/drawing/2014/main" val="578448105"/>
                    </a:ext>
                  </a:extLst>
                </a:gridCol>
                <a:gridCol w="1142216">
                  <a:extLst>
                    <a:ext uri="{9D8B030D-6E8A-4147-A177-3AD203B41FA5}">
                      <a16:colId xmlns:a16="http://schemas.microsoft.com/office/drawing/2014/main" val="78117010"/>
                    </a:ext>
                  </a:extLst>
                </a:gridCol>
                <a:gridCol w="1779568">
                  <a:extLst>
                    <a:ext uri="{9D8B030D-6E8A-4147-A177-3AD203B41FA5}">
                      <a16:colId xmlns:a16="http://schemas.microsoft.com/office/drawing/2014/main" val="511343265"/>
                    </a:ext>
                  </a:extLst>
                </a:gridCol>
              </a:tblGrid>
              <a:tr h="330602">
                <a:tc>
                  <a:txBody>
                    <a:bodyPr/>
                    <a:lstStyle/>
                    <a:p>
                      <a:r>
                        <a:rPr kumimoji="1" lang="ja-JP" altLang="en-US" sz="1600">
                          <a:latin typeface="UD Digi Kyokasho N-R" panose="02020400000000000000" pitchFamily="49" charset="-128"/>
                          <a:ea typeface="UD Digi Kyokasho N-R" panose="02020400000000000000" pitchFamily="49" charset="-128"/>
                        </a:rPr>
                        <a:t>著者番号</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著者について</a:t>
                      </a:r>
                    </a:p>
                  </a:txBody>
                  <a:tcPr/>
                </a:tc>
                <a:extLst>
                  <a:ext uri="{0D108BD9-81ED-4DB2-BD59-A6C34878D82A}">
                    <a16:rowId xmlns:a16="http://schemas.microsoft.com/office/drawing/2014/main" val="4223171761"/>
                  </a:ext>
                </a:extLst>
              </a:tr>
              <a:tr h="330602">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2393149381"/>
                  </a:ext>
                </a:extLst>
              </a:tr>
            </a:tbl>
          </a:graphicData>
        </a:graphic>
      </p:graphicFrame>
      <p:graphicFrame>
        <p:nvGraphicFramePr>
          <p:cNvPr id="14" name="表 13">
            <a:extLst>
              <a:ext uri="{FF2B5EF4-FFF2-40B4-BE49-F238E27FC236}">
                <a16:creationId xmlns:a16="http://schemas.microsoft.com/office/drawing/2014/main" id="{10CCA459-3506-82DA-46B2-38CE3634AC02}"/>
              </a:ext>
            </a:extLst>
          </p:cNvPr>
          <p:cNvGraphicFramePr>
            <a:graphicFrameLocks noGrp="1"/>
          </p:cNvGraphicFramePr>
          <p:nvPr/>
        </p:nvGraphicFramePr>
        <p:xfrm>
          <a:off x="3853358" y="2305195"/>
          <a:ext cx="4064000" cy="731520"/>
        </p:xfrm>
        <a:graphic>
          <a:graphicData uri="http://schemas.openxmlformats.org/drawingml/2006/table">
            <a:tbl>
              <a:tblPr firstRow="1" bandRow="1">
                <a:tableStyleId>{7DF18680-E054-41AD-8BC1-D1AEF772440D}</a:tableStyleId>
              </a:tblPr>
              <a:tblGrid>
                <a:gridCol w="1644088">
                  <a:extLst>
                    <a:ext uri="{9D8B030D-6E8A-4147-A177-3AD203B41FA5}">
                      <a16:colId xmlns:a16="http://schemas.microsoft.com/office/drawing/2014/main" val="1272841183"/>
                    </a:ext>
                  </a:extLst>
                </a:gridCol>
                <a:gridCol w="2419912">
                  <a:extLst>
                    <a:ext uri="{9D8B030D-6E8A-4147-A177-3AD203B41FA5}">
                      <a16:colId xmlns:a16="http://schemas.microsoft.com/office/drawing/2014/main" val="3712506898"/>
                    </a:ext>
                  </a:extLst>
                </a:gridCol>
              </a:tblGrid>
              <a:tr h="220177">
                <a:tc>
                  <a:txBody>
                    <a:bodyPr/>
                    <a:lstStyle/>
                    <a:p>
                      <a:r>
                        <a:rPr kumimoji="1" lang="ja-JP" altLang="en-US">
                          <a:latin typeface="UD Digi Kyokasho N-R" panose="02020400000000000000" pitchFamily="49" charset="-128"/>
                          <a:ea typeface="UD Digi Kyokasho N-R" panose="02020400000000000000" pitchFamily="49" charset="-128"/>
                        </a:rPr>
                        <a:t>蔵書番号</a:t>
                      </a:r>
                    </a:p>
                  </a:txBody>
                  <a:tcPr/>
                </a:tc>
                <a:tc>
                  <a:txBody>
                    <a:bodyPr/>
                    <a:lstStyle/>
                    <a:p>
                      <a:r>
                        <a:rPr kumimoji="1" lang="ja-JP" altLang="en-US">
                          <a:latin typeface="UD Digi Kyokasho N-R" panose="02020400000000000000" pitchFamily="49" charset="-128"/>
                          <a:ea typeface="UD Digi Kyokasho N-R" panose="02020400000000000000" pitchFamily="49" charset="-128"/>
                        </a:rPr>
                        <a:t>本について</a:t>
                      </a:r>
                    </a:p>
                  </a:txBody>
                  <a:tcPr/>
                </a:tc>
                <a:extLst>
                  <a:ext uri="{0D108BD9-81ED-4DB2-BD59-A6C34878D82A}">
                    <a16:rowId xmlns:a16="http://schemas.microsoft.com/office/drawing/2014/main" val="3482510370"/>
                  </a:ext>
                </a:extLst>
              </a:tr>
              <a:tr h="330602">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2861192808"/>
                  </a:ext>
                </a:extLst>
              </a:tr>
            </a:tbl>
          </a:graphicData>
        </a:graphic>
      </p:graphicFrame>
    </p:spTree>
    <p:extLst>
      <p:ext uri="{BB962C8B-B14F-4D97-AF65-F5344CB8AC3E}">
        <p14:creationId xmlns:p14="http://schemas.microsoft.com/office/powerpoint/2010/main" val="26325210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FC8769C-C2F1-C113-9EA4-FF21F98E9D61}"/>
              </a:ext>
            </a:extLst>
          </p:cNvPr>
          <p:cNvSpPr>
            <a:spLocks noGrp="1"/>
          </p:cNvSpPr>
          <p:nvPr>
            <p:ph type="title"/>
          </p:nvPr>
        </p:nvSpPr>
        <p:spPr/>
        <p:txBody>
          <a:bodyPr/>
          <a:lstStyle/>
          <a:p>
            <a:r>
              <a:rPr kumimoji="1" lang="ja-JP" altLang="en-US"/>
              <a:t>表を分ける理由</a:t>
            </a:r>
            <a:r>
              <a:rPr kumimoji="1" lang="en-US" altLang="ja-JP" dirty="0"/>
              <a:t>(5)</a:t>
            </a:r>
            <a:endParaRPr kumimoji="1" lang="ja-JP" altLang="en-US"/>
          </a:p>
        </p:txBody>
      </p:sp>
      <p:sp>
        <p:nvSpPr>
          <p:cNvPr id="3" name="コンテンツ プレースホルダー 2">
            <a:extLst>
              <a:ext uri="{FF2B5EF4-FFF2-40B4-BE49-F238E27FC236}">
                <a16:creationId xmlns:a16="http://schemas.microsoft.com/office/drawing/2014/main" id="{BE5B538A-0C44-50BC-22A1-AFF77874C17E}"/>
              </a:ext>
            </a:extLst>
          </p:cNvPr>
          <p:cNvSpPr>
            <a:spLocks noGrp="1"/>
          </p:cNvSpPr>
          <p:nvPr>
            <p:ph idx="1"/>
          </p:nvPr>
        </p:nvSpPr>
        <p:spPr/>
        <p:txBody>
          <a:bodyPr/>
          <a:lstStyle/>
          <a:p>
            <a:pPr marL="415925" indent="-457200">
              <a:buFont typeface="+mj-lt"/>
              <a:buAutoNum type="arabicPeriod" startAt="2"/>
            </a:pPr>
            <a:r>
              <a:rPr lang="ja-JP" altLang="en-US" sz="2400"/>
              <a:t>持っている本について、メモを追加したい</a:t>
            </a:r>
            <a:endParaRPr lang="en-US" altLang="ja-JP" sz="2400" dirty="0"/>
          </a:p>
          <a:p>
            <a:pPr marL="815975" lvl="1" indent="-457200">
              <a:buFont typeface="+mj-ea"/>
              <a:buAutoNum type="circleNumDbPlain"/>
            </a:pPr>
            <a:r>
              <a:rPr lang="ja-JP" altLang="en-US" sz="2000"/>
              <a:t>本のタイトルで書籍表を調べ、</a:t>
            </a:r>
            <a:r>
              <a:rPr lang="en-US" altLang="ja-JP" sz="2000" dirty="0"/>
              <a:t>ISBN</a:t>
            </a:r>
            <a:r>
              <a:rPr lang="ja-JP" altLang="en-US" sz="2000"/>
              <a:t>を取得する。</a:t>
            </a:r>
            <a:r>
              <a:rPr lang="en-US" altLang="ja-JP" sz="2000" dirty="0"/>
              <a:t>ISBN</a:t>
            </a:r>
            <a:r>
              <a:rPr lang="ja-JP" altLang="en-US" sz="2000"/>
              <a:t>で蔵書表を調べ、蔵書番号を取得する</a:t>
            </a:r>
            <a:endParaRPr lang="en-US" altLang="ja-JP" sz="2000" dirty="0"/>
          </a:p>
          <a:p>
            <a:pPr marL="815975" lvl="1" indent="-457200">
              <a:buFont typeface="+mj-ea"/>
              <a:buAutoNum type="circleNumDbPlain"/>
            </a:pPr>
            <a:endParaRPr lang="en-US" altLang="ja-JP" sz="2000" dirty="0"/>
          </a:p>
          <a:p>
            <a:pPr marL="815975" lvl="1" indent="-457200">
              <a:buFont typeface="+mj-ea"/>
              <a:buAutoNum type="circleNumDbPlain"/>
            </a:pPr>
            <a:endParaRPr lang="en-US" altLang="ja-JP" sz="2000" dirty="0"/>
          </a:p>
          <a:p>
            <a:pPr marL="815975" lvl="1" indent="-457200">
              <a:buFont typeface="+mj-ea"/>
              <a:buAutoNum type="circleNumDbPlain"/>
            </a:pPr>
            <a:endParaRPr lang="en-US" altLang="ja-JP" sz="2000" dirty="0"/>
          </a:p>
          <a:p>
            <a:pPr marL="815975" lvl="1" indent="-457200">
              <a:buFont typeface="+mj-ea"/>
              <a:buAutoNum type="circleNumDbPlain"/>
            </a:pPr>
            <a:endParaRPr lang="en-US" altLang="ja-JP" sz="2000" dirty="0"/>
          </a:p>
          <a:p>
            <a:pPr marL="815975" lvl="1" indent="-457200">
              <a:buFont typeface="+mj-ea"/>
              <a:buAutoNum type="circleNumDbPlain"/>
            </a:pPr>
            <a:r>
              <a:rPr lang="ja-JP" altLang="en-US" sz="2000"/>
              <a:t>蔵書番号を使って、メモ表に１行追加する</a:t>
            </a:r>
            <a:endParaRPr lang="en-US" altLang="ja-JP" sz="2000" dirty="0"/>
          </a:p>
        </p:txBody>
      </p:sp>
      <p:sp>
        <p:nvSpPr>
          <p:cNvPr id="4" name="テキスト プレースホルダー 3">
            <a:extLst>
              <a:ext uri="{FF2B5EF4-FFF2-40B4-BE49-F238E27FC236}">
                <a16:creationId xmlns:a16="http://schemas.microsoft.com/office/drawing/2014/main" id="{B941FF6D-29E8-758A-1AD6-892E3135F6D8}"/>
              </a:ext>
            </a:extLst>
          </p:cNvPr>
          <p:cNvSpPr>
            <a:spLocks noGrp="1"/>
          </p:cNvSpPr>
          <p:nvPr>
            <p:ph type="body" sz="quarter" idx="10"/>
          </p:nvPr>
        </p:nvSpPr>
        <p:spPr/>
        <p:txBody>
          <a:bodyPr/>
          <a:lstStyle/>
          <a:p>
            <a:endParaRPr kumimoji="1" lang="ja-JP" altLang="en-US"/>
          </a:p>
        </p:txBody>
      </p:sp>
      <p:graphicFrame>
        <p:nvGraphicFramePr>
          <p:cNvPr id="5" name="表 6">
            <a:extLst>
              <a:ext uri="{FF2B5EF4-FFF2-40B4-BE49-F238E27FC236}">
                <a16:creationId xmlns:a16="http://schemas.microsoft.com/office/drawing/2014/main" id="{1A6EC81F-C7F2-6D59-C85A-6F3A1702D32B}"/>
              </a:ext>
            </a:extLst>
          </p:cNvPr>
          <p:cNvGraphicFramePr>
            <a:graphicFrameLocks/>
          </p:cNvGraphicFramePr>
          <p:nvPr>
            <p:extLst>
              <p:ext uri="{D42A27DB-BD31-4B8C-83A1-F6EECF244321}">
                <p14:modId xmlns:p14="http://schemas.microsoft.com/office/powerpoint/2010/main" val="658786273"/>
              </p:ext>
            </p:extLst>
          </p:nvPr>
        </p:nvGraphicFramePr>
        <p:xfrm>
          <a:off x="2925725" y="1964448"/>
          <a:ext cx="3292549" cy="871900"/>
        </p:xfrm>
        <a:graphic>
          <a:graphicData uri="http://schemas.openxmlformats.org/drawingml/2006/table">
            <a:tbl>
              <a:tblPr firstRow="1" bandRow="1">
                <a:tableStyleId>{7DF18680-E054-41AD-8BC1-D1AEF772440D}</a:tableStyleId>
              </a:tblPr>
              <a:tblGrid>
                <a:gridCol w="1299073">
                  <a:extLst>
                    <a:ext uri="{9D8B030D-6E8A-4147-A177-3AD203B41FA5}">
                      <a16:colId xmlns:a16="http://schemas.microsoft.com/office/drawing/2014/main" val="2508895046"/>
                    </a:ext>
                  </a:extLst>
                </a:gridCol>
                <a:gridCol w="1993476">
                  <a:extLst>
                    <a:ext uri="{9D8B030D-6E8A-4147-A177-3AD203B41FA5}">
                      <a16:colId xmlns:a16="http://schemas.microsoft.com/office/drawing/2014/main" val="578448105"/>
                    </a:ext>
                  </a:extLst>
                </a:gridCol>
              </a:tblGrid>
              <a:tr h="435950">
                <a:tc>
                  <a:txBody>
                    <a:bodyPr/>
                    <a:lstStyle/>
                    <a:p>
                      <a:r>
                        <a:rPr kumimoji="1" lang="en-US" altLang="ja-JP" sz="1600" dirty="0">
                          <a:latin typeface="UD Digi Kyokasho N-R" panose="02020400000000000000" pitchFamily="49" charset="-128"/>
                          <a:ea typeface="UD Digi Kyokasho N-R" panose="02020400000000000000" pitchFamily="49" charset="-128"/>
                        </a:rPr>
                        <a:t>ISBN</a:t>
                      </a:r>
                      <a:endParaRPr kumimoji="1" lang="ja-JP" altLang="en-US" sz="1600">
                        <a:latin typeface="UD Digi Kyokasho N-R" panose="02020400000000000000" pitchFamily="49" charset="-128"/>
                        <a:ea typeface="UD Digi Kyokasho N-R" panose="02020400000000000000" pitchFamily="49" charset="-128"/>
                      </a:endParaRP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本のタイトル</a:t>
                      </a:r>
                    </a:p>
                  </a:txBody>
                  <a:tcPr/>
                </a:tc>
                <a:extLst>
                  <a:ext uri="{0D108BD9-81ED-4DB2-BD59-A6C34878D82A}">
                    <a16:rowId xmlns:a16="http://schemas.microsoft.com/office/drawing/2014/main" val="4223171761"/>
                  </a:ext>
                </a:extLst>
              </a:tr>
              <a:tr h="43595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endParaRPr lang="en-US" altLang="ja-JP" sz="1400" dirty="0">
                        <a:effectLst/>
                        <a:latin typeface="UD Digi Kyokasho N-R" panose="02020400000000000000" pitchFamily="49" charset="-128"/>
                        <a:ea typeface="UD Digi Kyokasho N-R" panose="02020400000000000000" pitchFamily="49" charset="-128"/>
                      </a:endParaRPr>
                    </a:p>
                  </a:txBody>
                  <a:tcPr marL="28575" marR="28575" marT="19050" marB="19050"/>
                </a:tc>
                <a:extLst>
                  <a:ext uri="{0D108BD9-81ED-4DB2-BD59-A6C34878D82A}">
                    <a16:rowId xmlns:a16="http://schemas.microsoft.com/office/drawing/2014/main" val="3237617041"/>
                  </a:ext>
                </a:extLst>
              </a:tr>
            </a:tbl>
          </a:graphicData>
        </a:graphic>
      </p:graphicFrame>
      <p:graphicFrame>
        <p:nvGraphicFramePr>
          <p:cNvPr id="6" name="表 5">
            <a:extLst>
              <a:ext uri="{FF2B5EF4-FFF2-40B4-BE49-F238E27FC236}">
                <a16:creationId xmlns:a16="http://schemas.microsoft.com/office/drawing/2014/main" id="{64FD7A0E-D167-D6D6-A2F5-A960581BD2B9}"/>
              </a:ext>
            </a:extLst>
          </p:cNvPr>
          <p:cNvGraphicFramePr>
            <a:graphicFrameLocks/>
          </p:cNvGraphicFramePr>
          <p:nvPr>
            <p:extLst>
              <p:ext uri="{D42A27DB-BD31-4B8C-83A1-F6EECF244321}">
                <p14:modId xmlns:p14="http://schemas.microsoft.com/office/powerpoint/2010/main" val="3680090978"/>
              </p:ext>
            </p:extLst>
          </p:nvPr>
        </p:nvGraphicFramePr>
        <p:xfrm>
          <a:off x="2919241" y="2993050"/>
          <a:ext cx="3287998" cy="871900"/>
        </p:xfrm>
        <a:graphic>
          <a:graphicData uri="http://schemas.openxmlformats.org/drawingml/2006/table">
            <a:tbl>
              <a:tblPr firstRow="1" bandRow="1">
                <a:tableStyleId>{7DF18680-E054-41AD-8BC1-D1AEF772440D}</a:tableStyleId>
              </a:tblPr>
              <a:tblGrid>
                <a:gridCol w="1356691">
                  <a:extLst>
                    <a:ext uri="{9D8B030D-6E8A-4147-A177-3AD203B41FA5}">
                      <a16:colId xmlns:a16="http://schemas.microsoft.com/office/drawing/2014/main" val="2508895046"/>
                    </a:ext>
                  </a:extLst>
                </a:gridCol>
                <a:gridCol w="1931307">
                  <a:extLst>
                    <a:ext uri="{9D8B030D-6E8A-4147-A177-3AD203B41FA5}">
                      <a16:colId xmlns:a16="http://schemas.microsoft.com/office/drawing/2014/main" val="1699705971"/>
                    </a:ext>
                  </a:extLst>
                </a:gridCol>
              </a:tblGrid>
              <a:tr h="435950">
                <a:tc>
                  <a:txBody>
                    <a:bodyPr/>
                    <a:lstStyle/>
                    <a:p>
                      <a:r>
                        <a:rPr kumimoji="1" lang="ja-JP" altLang="en-US" sz="1600">
                          <a:latin typeface="UD Digi Kyokasho N-R" panose="02020400000000000000" pitchFamily="49" charset="-128"/>
                          <a:ea typeface="UD Digi Kyokasho N-R" panose="02020400000000000000" pitchFamily="49" charset="-128"/>
                        </a:rPr>
                        <a:t>蔵書番号</a:t>
                      </a:r>
                    </a:p>
                  </a:txBody>
                  <a:tcPr/>
                </a:tc>
                <a:tc>
                  <a:txBody>
                    <a:bodyPr/>
                    <a:lstStyle/>
                    <a:p>
                      <a:r>
                        <a:rPr kumimoji="1" lang="en-US" altLang="ja-JP" sz="1600" dirty="0">
                          <a:latin typeface="UD Digi Kyokasho N-R" panose="02020400000000000000" pitchFamily="49" charset="-128"/>
                          <a:ea typeface="UD Digi Kyokasho N-R" panose="02020400000000000000" pitchFamily="49" charset="-128"/>
                        </a:rPr>
                        <a:t>ISBN</a:t>
                      </a:r>
                      <a:endParaRPr kumimoji="1" lang="ja-JP" altLang="en-US" sz="16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4223171761"/>
                  </a:ext>
                </a:extLst>
              </a:tr>
              <a:tr h="435950">
                <a:tc>
                  <a:txBody>
                    <a:bodyPr/>
                    <a:lstStyle/>
                    <a:p>
                      <a:pPr algn="ctr" rtl="0" fontAlgn="b"/>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extLst>
                  <a:ext uri="{0D108BD9-81ED-4DB2-BD59-A6C34878D82A}">
                    <a16:rowId xmlns:a16="http://schemas.microsoft.com/office/drawing/2014/main" val="3237617041"/>
                  </a:ext>
                </a:extLst>
              </a:tr>
            </a:tbl>
          </a:graphicData>
        </a:graphic>
      </p:graphicFrame>
      <p:graphicFrame>
        <p:nvGraphicFramePr>
          <p:cNvPr id="7" name="表 6">
            <a:extLst>
              <a:ext uri="{FF2B5EF4-FFF2-40B4-BE49-F238E27FC236}">
                <a16:creationId xmlns:a16="http://schemas.microsoft.com/office/drawing/2014/main" id="{07115B8C-AB01-8B7A-8B27-27647648188A}"/>
              </a:ext>
            </a:extLst>
          </p:cNvPr>
          <p:cNvGraphicFramePr>
            <a:graphicFrameLocks noGrp="1"/>
          </p:cNvGraphicFramePr>
          <p:nvPr>
            <p:extLst>
              <p:ext uri="{D42A27DB-BD31-4B8C-83A1-F6EECF244321}">
                <p14:modId xmlns:p14="http://schemas.microsoft.com/office/powerpoint/2010/main" val="3545129452"/>
              </p:ext>
            </p:extLst>
          </p:nvPr>
        </p:nvGraphicFramePr>
        <p:xfrm>
          <a:off x="2919241" y="4572279"/>
          <a:ext cx="4064000" cy="741680"/>
        </p:xfrm>
        <a:graphic>
          <a:graphicData uri="http://schemas.openxmlformats.org/drawingml/2006/table">
            <a:tbl>
              <a:tblPr firstRow="1" bandRow="1">
                <a:tableStyleId>{7DF18680-E054-41AD-8BC1-D1AEF772440D}</a:tableStyleId>
              </a:tblPr>
              <a:tblGrid>
                <a:gridCol w="1644088">
                  <a:extLst>
                    <a:ext uri="{9D8B030D-6E8A-4147-A177-3AD203B41FA5}">
                      <a16:colId xmlns:a16="http://schemas.microsoft.com/office/drawing/2014/main" val="1272841183"/>
                    </a:ext>
                  </a:extLst>
                </a:gridCol>
                <a:gridCol w="2419912">
                  <a:extLst>
                    <a:ext uri="{9D8B030D-6E8A-4147-A177-3AD203B41FA5}">
                      <a16:colId xmlns:a16="http://schemas.microsoft.com/office/drawing/2014/main" val="3712506898"/>
                    </a:ext>
                  </a:extLst>
                </a:gridCol>
              </a:tblGrid>
              <a:tr h="370840">
                <a:tc>
                  <a:txBody>
                    <a:bodyPr/>
                    <a:lstStyle/>
                    <a:p>
                      <a:r>
                        <a:rPr kumimoji="1" lang="ja-JP" altLang="en-US">
                          <a:latin typeface="UD Digi Kyokasho N-R" panose="02020400000000000000" pitchFamily="49" charset="-128"/>
                          <a:ea typeface="UD Digi Kyokasho N-R" panose="02020400000000000000" pitchFamily="49" charset="-128"/>
                        </a:rPr>
                        <a:t>蔵書番号</a:t>
                      </a:r>
                    </a:p>
                  </a:txBody>
                  <a:tcPr/>
                </a:tc>
                <a:tc>
                  <a:txBody>
                    <a:bodyPr/>
                    <a:lstStyle/>
                    <a:p>
                      <a:r>
                        <a:rPr kumimoji="1" lang="ja-JP" altLang="en-US">
                          <a:latin typeface="UD Digi Kyokasho N-R" panose="02020400000000000000" pitchFamily="49" charset="-128"/>
                          <a:ea typeface="UD Digi Kyokasho N-R" panose="02020400000000000000" pitchFamily="49" charset="-128"/>
                        </a:rPr>
                        <a:t>本について</a:t>
                      </a:r>
                    </a:p>
                  </a:txBody>
                  <a:tcPr/>
                </a:tc>
                <a:extLst>
                  <a:ext uri="{0D108BD9-81ED-4DB2-BD59-A6C34878D82A}">
                    <a16:rowId xmlns:a16="http://schemas.microsoft.com/office/drawing/2014/main" val="3482510370"/>
                  </a:ext>
                </a:extLst>
              </a:tr>
              <a:tr h="370840">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2861192808"/>
                  </a:ext>
                </a:extLst>
              </a:tr>
            </a:tbl>
          </a:graphicData>
        </a:graphic>
      </p:graphicFrame>
    </p:spTree>
    <p:extLst>
      <p:ext uri="{BB962C8B-B14F-4D97-AF65-F5344CB8AC3E}">
        <p14:creationId xmlns:p14="http://schemas.microsoft.com/office/powerpoint/2010/main" val="19409322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FC8769C-C2F1-C113-9EA4-FF21F98E9D61}"/>
              </a:ext>
            </a:extLst>
          </p:cNvPr>
          <p:cNvSpPr>
            <a:spLocks noGrp="1"/>
          </p:cNvSpPr>
          <p:nvPr>
            <p:ph type="title"/>
          </p:nvPr>
        </p:nvSpPr>
        <p:spPr/>
        <p:txBody>
          <a:bodyPr/>
          <a:lstStyle/>
          <a:p>
            <a:r>
              <a:rPr kumimoji="1" lang="ja-JP" altLang="en-US"/>
              <a:t>表を分ける理由</a:t>
            </a:r>
            <a:r>
              <a:rPr kumimoji="1" lang="en-US" altLang="ja-JP" dirty="0"/>
              <a:t>(6)</a:t>
            </a:r>
            <a:endParaRPr kumimoji="1" lang="ja-JP" altLang="en-US"/>
          </a:p>
        </p:txBody>
      </p:sp>
      <p:sp>
        <p:nvSpPr>
          <p:cNvPr id="3" name="コンテンツ プレースホルダー 2">
            <a:extLst>
              <a:ext uri="{FF2B5EF4-FFF2-40B4-BE49-F238E27FC236}">
                <a16:creationId xmlns:a16="http://schemas.microsoft.com/office/drawing/2014/main" id="{BE5B538A-0C44-50BC-22A1-AFF77874C17E}"/>
              </a:ext>
            </a:extLst>
          </p:cNvPr>
          <p:cNvSpPr>
            <a:spLocks noGrp="1"/>
          </p:cNvSpPr>
          <p:nvPr>
            <p:ph idx="1"/>
          </p:nvPr>
        </p:nvSpPr>
        <p:spPr/>
        <p:txBody>
          <a:bodyPr/>
          <a:lstStyle/>
          <a:p>
            <a:pPr marL="415925" indent="-457200">
              <a:buFont typeface="+mj-lt"/>
              <a:buAutoNum type="arabicPeriod" startAt="3"/>
            </a:pPr>
            <a:r>
              <a:rPr lang="ja-JP" altLang="en-US" sz="2400"/>
              <a:t>著者について新しく知ったことを記録したい</a:t>
            </a:r>
            <a:endParaRPr lang="en-US" altLang="ja-JP" sz="2000" dirty="0"/>
          </a:p>
          <a:p>
            <a:pPr marL="415925" indent="-457200">
              <a:buFont typeface="+mj-ea"/>
              <a:buAutoNum type="arabicPeriod"/>
            </a:pPr>
            <a:endParaRPr kumimoji="1" lang="ja-JP" altLang="en-US" sz="1600"/>
          </a:p>
        </p:txBody>
      </p:sp>
      <p:sp>
        <p:nvSpPr>
          <p:cNvPr id="4" name="テキスト プレースホルダー 3">
            <a:extLst>
              <a:ext uri="{FF2B5EF4-FFF2-40B4-BE49-F238E27FC236}">
                <a16:creationId xmlns:a16="http://schemas.microsoft.com/office/drawing/2014/main" id="{B941FF6D-29E8-758A-1AD6-892E3135F6D8}"/>
              </a:ext>
            </a:extLst>
          </p:cNvPr>
          <p:cNvSpPr>
            <a:spLocks noGrp="1"/>
          </p:cNvSpPr>
          <p:nvPr>
            <p:ph type="body" sz="quarter" idx="10"/>
          </p:nvPr>
        </p:nvSpPr>
        <p:spPr/>
        <p:txBody>
          <a:bodyPr/>
          <a:lstStyle/>
          <a:p>
            <a:endParaRPr kumimoji="1" lang="ja-JP" altLang="en-US"/>
          </a:p>
        </p:txBody>
      </p:sp>
      <p:sp>
        <p:nvSpPr>
          <p:cNvPr id="5" name="コンテンツ プレースホルダー 2">
            <a:extLst>
              <a:ext uri="{FF2B5EF4-FFF2-40B4-BE49-F238E27FC236}">
                <a16:creationId xmlns:a16="http://schemas.microsoft.com/office/drawing/2014/main" id="{952796AC-CB07-5811-E8A8-B360C89B3BC5}"/>
              </a:ext>
            </a:extLst>
          </p:cNvPr>
          <p:cNvSpPr txBox="1">
            <a:spLocks/>
          </p:cNvSpPr>
          <p:nvPr/>
        </p:nvSpPr>
        <p:spPr>
          <a:xfrm>
            <a:off x="1143946" y="1113183"/>
            <a:ext cx="4612320" cy="4908105"/>
          </a:xfrm>
          <a:prstGeom prst="rect">
            <a:avLst/>
          </a:prstGeom>
        </p:spPr>
        <p:txBody>
          <a:bodyPr vert="horz" lIns="91440" tIns="45720" rIns="91440" bIns="45720" rtlCol="0">
            <a:noAutofit/>
          </a:bodyPr>
          <a:lstStyle>
            <a:lvl1pPr marL="342900" indent="-385200" algn="just" defTabSz="914400" rtl="0" eaLnBrk="1" latinLnBrk="0" hangingPunct="1">
              <a:lnSpc>
                <a:spcPct val="120000"/>
              </a:lnSpc>
              <a:spcBef>
                <a:spcPts val="1200"/>
              </a:spcBef>
              <a:buClr>
                <a:srgbClr val="007BFF"/>
              </a:buClr>
              <a:buFont typeface="Wingdings" panose="05000000000000000000" pitchFamily="2" charset="2"/>
              <a:buChar char="n"/>
              <a:defRPr kumimoji="1" sz="2800" kern="1200">
                <a:solidFill>
                  <a:srgbClr val="007BFF"/>
                </a:solidFill>
                <a:latin typeface="UD デジタル 教科書体 N-R" panose="02020400000000000000" pitchFamily="17" charset="-128"/>
                <a:ea typeface="UD デジタル 教科書体 N-R" panose="02020400000000000000" pitchFamily="17" charset="-128"/>
                <a:cs typeface="+mn-cs"/>
              </a:defRPr>
            </a:lvl1pPr>
            <a:lvl2pPr marL="742950" indent="-384175" algn="just" defTabSz="914400" rtl="0" eaLnBrk="1" latinLnBrk="0" hangingPunct="1">
              <a:lnSpc>
                <a:spcPct val="120000"/>
              </a:lnSpc>
              <a:spcBef>
                <a:spcPts val="1200"/>
              </a:spcBef>
              <a:buClr>
                <a:srgbClr val="007BFF"/>
              </a:buClr>
              <a:buFont typeface="UD デジタル 教科書体 N-R" panose="02020400000000000000" pitchFamily="17" charset="-128"/>
              <a:buChar char="・"/>
              <a:defRPr kumimoji="1" sz="2400" kern="12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cs typeface="+mn-cs"/>
              </a:defRPr>
            </a:lvl2pPr>
            <a:lvl3pPr marL="1257300" indent="-385200" algn="just" defTabSz="914400" rtl="0" eaLnBrk="1" latinLnBrk="0" hangingPunct="1">
              <a:lnSpc>
                <a:spcPct val="120000"/>
              </a:lnSpc>
              <a:spcBef>
                <a:spcPts val="1200"/>
              </a:spcBef>
              <a:buClr>
                <a:srgbClr val="007BFF"/>
              </a:buClr>
              <a:buFont typeface="UD デジタル 教科書体 N-R" panose="02020400000000000000" pitchFamily="17" charset="-128"/>
              <a:buChar char="・"/>
              <a:defRPr kumimoji="1" sz="2000" kern="12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cs typeface="+mn-cs"/>
              </a:defRPr>
            </a:lvl3pPr>
            <a:lvl4pPr marL="1714500" indent="-385200" algn="just" defTabSz="914400" rtl="0" eaLnBrk="1" latinLnBrk="0" hangingPunct="1">
              <a:lnSpc>
                <a:spcPct val="120000"/>
              </a:lnSpc>
              <a:spcBef>
                <a:spcPts val="1200"/>
              </a:spcBef>
              <a:buClr>
                <a:srgbClr val="007BFF"/>
              </a:buClr>
              <a:buFont typeface="UD デジタル 教科書体 N-R" panose="02020400000000000000" pitchFamily="17" charset="-128"/>
              <a:buChar char="・"/>
              <a:defRPr kumimoji="1" sz="1600" kern="12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cs typeface="+mn-cs"/>
              </a:defRPr>
            </a:lvl4pPr>
            <a:lvl5pPr marL="2171700" indent="-342900" algn="just" defTabSz="914400" rtl="0" eaLnBrk="1" latinLnBrk="0" hangingPunct="1">
              <a:lnSpc>
                <a:spcPct val="150000"/>
              </a:lnSpc>
              <a:spcBef>
                <a:spcPct val="20000"/>
              </a:spcBef>
              <a:buClr>
                <a:srgbClr val="007BFF"/>
              </a:buClr>
              <a:buFont typeface="Arial" panose="020B0604020202020204" pitchFamily="34" charset="0"/>
              <a:buChar char="•"/>
              <a:defRPr kumimoji="1" sz="1800" kern="1200">
                <a:solidFill>
                  <a:srgbClr val="333333"/>
                </a:solidFill>
                <a:latin typeface="UD デジタル 教科書体 N-R" panose="02020400000000000000" pitchFamily="17" charset="-128"/>
                <a:ea typeface="UD デジタル 教科書体 N-R" panose="02020400000000000000" pitchFamily="17" charset="-128"/>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buFont typeface="Arial" panose="020B0604020202020204" pitchFamily="34" charset="0"/>
              <a:buChar char="•"/>
            </a:pPr>
            <a:r>
              <a:rPr lang="ja-JP" altLang="en-US" sz="2400"/>
              <a:t>蔵書表</a:t>
            </a:r>
            <a:endParaRPr lang="en-US" altLang="ja-JP" sz="2400" dirty="0"/>
          </a:p>
          <a:p>
            <a:pPr>
              <a:buFont typeface="Wingdings" pitchFamily="2" charset="2"/>
              <a:buChar char="l"/>
            </a:pPr>
            <a:endParaRPr lang="en-US" altLang="ja-JP" sz="2400" dirty="0"/>
          </a:p>
          <a:p>
            <a:pPr>
              <a:buFont typeface="Arial" panose="020B0604020202020204" pitchFamily="34" charset="0"/>
              <a:buChar char="•"/>
            </a:pPr>
            <a:r>
              <a:rPr lang="ja-JP" altLang="en-US" sz="2400"/>
              <a:t>メモ表</a:t>
            </a:r>
            <a:endParaRPr lang="en-US" altLang="ja-JP" sz="2400" dirty="0"/>
          </a:p>
          <a:p>
            <a:pPr>
              <a:buFont typeface="Wingdings" pitchFamily="2" charset="2"/>
              <a:buChar char="l"/>
            </a:pPr>
            <a:endParaRPr lang="en-US" altLang="ja-JP" sz="2400" dirty="0"/>
          </a:p>
          <a:p>
            <a:pPr>
              <a:buFont typeface="Arial" panose="020B0604020202020204" pitchFamily="34" charset="0"/>
              <a:buChar char="•"/>
            </a:pPr>
            <a:r>
              <a:rPr lang="ja-JP" altLang="en-US" sz="2400"/>
              <a:t>書籍表</a:t>
            </a:r>
            <a:endParaRPr lang="en-US" altLang="ja-JP" sz="2400" dirty="0"/>
          </a:p>
          <a:p>
            <a:pPr>
              <a:buFont typeface="Wingdings" pitchFamily="2" charset="2"/>
              <a:buChar char="l"/>
            </a:pPr>
            <a:endParaRPr lang="en-US" altLang="ja-JP" sz="2400" dirty="0"/>
          </a:p>
          <a:p>
            <a:pPr>
              <a:buFont typeface="Arial" panose="020B0604020202020204" pitchFamily="34" charset="0"/>
              <a:buChar char="•"/>
            </a:pPr>
            <a:r>
              <a:rPr lang="ja-JP" altLang="en-US" sz="2400"/>
              <a:t>蔵書・著者表</a:t>
            </a:r>
            <a:endParaRPr lang="en-US" altLang="ja-JP" sz="2400" dirty="0"/>
          </a:p>
          <a:p>
            <a:pPr>
              <a:buFont typeface="Wingdings" pitchFamily="2" charset="2"/>
              <a:buChar char="l"/>
            </a:pPr>
            <a:endParaRPr lang="en-US" altLang="ja-JP" sz="2400" dirty="0"/>
          </a:p>
          <a:p>
            <a:pPr>
              <a:buFont typeface="Arial" panose="020B0604020202020204" pitchFamily="34" charset="0"/>
              <a:buChar char="•"/>
            </a:pPr>
            <a:r>
              <a:rPr lang="ja-JP" altLang="en-US" sz="2400"/>
              <a:t>著者表</a:t>
            </a:r>
            <a:endParaRPr lang="en-US" altLang="ja-JP" sz="2400" dirty="0"/>
          </a:p>
          <a:p>
            <a:pPr>
              <a:buFont typeface="Wingdings" pitchFamily="2" charset="2"/>
              <a:buChar char="l"/>
            </a:pPr>
            <a:endParaRPr lang="en-US" altLang="ja-JP" sz="2400" dirty="0"/>
          </a:p>
          <a:p>
            <a:pPr>
              <a:buFont typeface="Wingdings" pitchFamily="2" charset="2"/>
              <a:buChar char="l"/>
            </a:pPr>
            <a:endParaRPr lang="ja-JP" altLang="en-US" sz="2400"/>
          </a:p>
        </p:txBody>
      </p:sp>
      <p:graphicFrame>
        <p:nvGraphicFramePr>
          <p:cNvPr id="6" name="表 6">
            <a:extLst>
              <a:ext uri="{FF2B5EF4-FFF2-40B4-BE49-F238E27FC236}">
                <a16:creationId xmlns:a16="http://schemas.microsoft.com/office/drawing/2014/main" id="{4045ADE7-33AD-A192-6AC7-2CEEF6F72592}"/>
              </a:ext>
            </a:extLst>
          </p:cNvPr>
          <p:cNvGraphicFramePr>
            <a:graphicFrameLocks/>
          </p:cNvGraphicFramePr>
          <p:nvPr/>
        </p:nvGraphicFramePr>
        <p:xfrm>
          <a:off x="3853358" y="1157752"/>
          <a:ext cx="4058383" cy="665882"/>
        </p:xfrm>
        <a:graphic>
          <a:graphicData uri="http://schemas.openxmlformats.org/drawingml/2006/table">
            <a:tbl>
              <a:tblPr firstRow="1" bandRow="1">
                <a:tableStyleId>{7DF18680-E054-41AD-8BC1-D1AEF772440D}</a:tableStyleId>
              </a:tblPr>
              <a:tblGrid>
                <a:gridCol w="1674568">
                  <a:extLst>
                    <a:ext uri="{9D8B030D-6E8A-4147-A177-3AD203B41FA5}">
                      <a16:colId xmlns:a16="http://schemas.microsoft.com/office/drawing/2014/main" val="2508895046"/>
                    </a:ext>
                  </a:extLst>
                </a:gridCol>
                <a:gridCol w="2383815">
                  <a:extLst>
                    <a:ext uri="{9D8B030D-6E8A-4147-A177-3AD203B41FA5}">
                      <a16:colId xmlns:a16="http://schemas.microsoft.com/office/drawing/2014/main" val="1699705971"/>
                    </a:ext>
                  </a:extLst>
                </a:gridCol>
              </a:tblGrid>
              <a:tr h="264356">
                <a:tc>
                  <a:txBody>
                    <a:bodyPr/>
                    <a:lstStyle/>
                    <a:p>
                      <a:r>
                        <a:rPr kumimoji="1" lang="ja-JP" altLang="en-US" sz="1600">
                          <a:latin typeface="UD Digi Kyokasho N-R" panose="02020400000000000000" pitchFamily="49" charset="-128"/>
                          <a:ea typeface="UD Digi Kyokasho N-R" panose="02020400000000000000" pitchFamily="49" charset="-128"/>
                        </a:rPr>
                        <a:t>蔵書番号</a:t>
                      </a:r>
                    </a:p>
                  </a:txBody>
                  <a:tcPr/>
                </a:tc>
                <a:tc>
                  <a:txBody>
                    <a:bodyPr/>
                    <a:lstStyle/>
                    <a:p>
                      <a:r>
                        <a:rPr kumimoji="1" lang="en-US" altLang="ja-JP" sz="1600" dirty="0">
                          <a:latin typeface="UD Digi Kyokasho N-R" panose="02020400000000000000" pitchFamily="49" charset="-128"/>
                          <a:ea typeface="UD Digi Kyokasho N-R" panose="02020400000000000000" pitchFamily="49" charset="-128"/>
                        </a:rPr>
                        <a:t>ISBN</a:t>
                      </a:r>
                      <a:endParaRPr kumimoji="1" lang="ja-JP" altLang="en-US" sz="16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4223171761"/>
                  </a:ext>
                </a:extLst>
              </a:tr>
              <a:tr h="330602">
                <a:tc>
                  <a:txBody>
                    <a:bodyPr/>
                    <a:lstStyle/>
                    <a:p>
                      <a:pPr algn="ctr" rtl="0" fontAlgn="b"/>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extLst>
                  <a:ext uri="{0D108BD9-81ED-4DB2-BD59-A6C34878D82A}">
                    <a16:rowId xmlns:a16="http://schemas.microsoft.com/office/drawing/2014/main" val="3237617041"/>
                  </a:ext>
                </a:extLst>
              </a:tr>
            </a:tbl>
          </a:graphicData>
        </a:graphic>
      </p:graphicFrame>
      <p:graphicFrame>
        <p:nvGraphicFramePr>
          <p:cNvPr id="11" name="表 6">
            <a:extLst>
              <a:ext uri="{FF2B5EF4-FFF2-40B4-BE49-F238E27FC236}">
                <a16:creationId xmlns:a16="http://schemas.microsoft.com/office/drawing/2014/main" id="{9EE0E7A4-0649-1B83-6687-F42162F67DCB}"/>
              </a:ext>
            </a:extLst>
          </p:cNvPr>
          <p:cNvGraphicFramePr>
            <a:graphicFrameLocks/>
          </p:cNvGraphicFramePr>
          <p:nvPr/>
        </p:nvGraphicFramePr>
        <p:xfrm>
          <a:off x="3847741" y="3440761"/>
          <a:ext cx="4064000" cy="665882"/>
        </p:xfrm>
        <a:graphic>
          <a:graphicData uri="http://schemas.openxmlformats.org/drawingml/2006/table">
            <a:tbl>
              <a:tblPr firstRow="1" bandRow="1">
                <a:tableStyleId>{7DF18680-E054-41AD-8BC1-D1AEF772440D}</a:tableStyleId>
              </a:tblPr>
              <a:tblGrid>
                <a:gridCol w="1603447">
                  <a:extLst>
                    <a:ext uri="{9D8B030D-6E8A-4147-A177-3AD203B41FA5}">
                      <a16:colId xmlns:a16="http://schemas.microsoft.com/office/drawing/2014/main" val="2508895046"/>
                    </a:ext>
                  </a:extLst>
                </a:gridCol>
                <a:gridCol w="2460553">
                  <a:extLst>
                    <a:ext uri="{9D8B030D-6E8A-4147-A177-3AD203B41FA5}">
                      <a16:colId xmlns:a16="http://schemas.microsoft.com/office/drawing/2014/main" val="578448105"/>
                    </a:ext>
                  </a:extLst>
                </a:gridCol>
              </a:tblGrid>
              <a:tr h="330602">
                <a:tc>
                  <a:txBody>
                    <a:bodyPr/>
                    <a:lstStyle/>
                    <a:p>
                      <a:r>
                        <a:rPr kumimoji="1" lang="en-US" altLang="ja-JP" sz="1600" dirty="0">
                          <a:latin typeface="UD Digi Kyokasho N-R" panose="02020400000000000000" pitchFamily="49" charset="-128"/>
                          <a:ea typeface="UD Digi Kyokasho N-R" panose="02020400000000000000" pitchFamily="49" charset="-128"/>
                        </a:rPr>
                        <a:t>ISBN</a:t>
                      </a:r>
                      <a:endParaRPr kumimoji="1" lang="ja-JP" altLang="en-US" sz="1600">
                        <a:latin typeface="UD Digi Kyokasho N-R" panose="02020400000000000000" pitchFamily="49" charset="-128"/>
                        <a:ea typeface="UD Digi Kyokasho N-R" panose="02020400000000000000" pitchFamily="49" charset="-128"/>
                      </a:endParaRP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本のタイトル</a:t>
                      </a:r>
                    </a:p>
                  </a:txBody>
                  <a:tcPr/>
                </a:tc>
                <a:extLst>
                  <a:ext uri="{0D108BD9-81ED-4DB2-BD59-A6C34878D82A}">
                    <a16:rowId xmlns:a16="http://schemas.microsoft.com/office/drawing/2014/main" val="4223171761"/>
                  </a:ext>
                </a:extLst>
              </a:tr>
              <a:tr h="330602">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endParaRPr lang="en-US" altLang="ja-JP" sz="1400" dirty="0">
                        <a:effectLst/>
                        <a:latin typeface="UD Digi Kyokasho N-R" panose="02020400000000000000" pitchFamily="49" charset="-128"/>
                        <a:ea typeface="UD Digi Kyokasho N-R" panose="02020400000000000000" pitchFamily="49" charset="-128"/>
                      </a:endParaRPr>
                    </a:p>
                  </a:txBody>
                  <a:tcPr marL="28575" marR="28575" marT="19050" marB="19050"/>
                </a:tc>
                <a:extLst>
                  <a:ext uri="{0D108BD9-81ED-4DB2-BD59-A6C34878D82A}">
                    <a16:rowId xmlns:a16="http://schemas.microsoft.com/office/drawing/2014/main" val="3237617041"/>
                  </a:ext>
                </a:extLst>
              </a:tr>
            </a:tbl>
          </a:graphicData>
        </a:graphic>
      </p:graphicFrame>
      <p:graphicFrame>
        <p:nvGraphicFramePr>
          <p:cNvPr id="12" name="表 11">
            <a:extLst>
              <a:ext uri="{FF2B5EF4-FFF2-40B4-BE49-F238E27FC236}">
                <a16:creationId xmlns:a16="http://schemas.microsoft.com/office/drawing/2014/main" id="{56DD09E8-2CAB-DCC4-1EEC-DF817C519DBA}"/>
              </a:ext>
            </a:extLst>
          </p:cNvPr>
          <p:cNvGraphicFramePr>
            <a:graphicFrameLocks/>
          </p:cNvGraphicFramePr>
          <p:nvPr/>
        </p:nvGraphicFramePr>
        <p:xfrm>
          <a:off x="3847741" y="4697143"/>
          <a:ext cx="4064000" cy="665882"/>
        </p:xfrm>
        <a:graphic>
          <a:graphicData uri="http://schemas.openxmlformats.org/drawingml/2006/table">
            <a:tbl>
              <a:tblPr firstRow="1" bandRow="1">
                <a:tableStyleId>{7DF18680-E054-41AD-8BC1-D1AEF772440D}</a:tableStyleId>
              </a:tblPr>
              <a:tblGrid>
                <a:gridCol w="1593288">
                  <a:extLst>
                    <a:ext uri="{9D8B030D-6E8A-4147-A177-3AD203B41FA5}">
                      <a16:colId xmlns:a16="http://schemas.microsoft.com/office/drawing/2014/main" val="2508895046"/>
                    </a:ext>
                  </a:extLst>
                </a:gridCol>
                <a:gridCol w="2470712">
                  <a:extLst>
                    <a:ext uri="{9D8B030D-6E8A-4147-A177-3AD203B41FA5}">
                      <a16:colId xmlns:a16="http://schemas.microsoft.com/office/drawing/2014/main" val="578448105"/>
                    </a:ext>
                  </a:extLst>
                </a:gridCol>
              </a:tblGrid>
              <a:tr h="330602">
                <a:tc>
                  <a:txBody>
                    <a:bodyPr/>
                    <a:lstStyle/>
                    <a:p>
                      <a:r>
                        <a:rPr kumimoji="1" lang="ja-JP" altLang="en-US" sz="1600">
                          <a:latin typeface="UD Digi Kyokasho N-R" panose="02020400000000000000" pitchFamily="49" charset="-128"/>
                          <a:ea typeface="UD Digi Kyokasho N-R" panose="02020400000000000000" pitchFamily="49" charset="-128"/>
                        </a:rPr>
                        <a:t>蔵書番号</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著者番号</a:t>
                      </a:r>
                    </a:p>
                  </a:txBody>
                  <a:tcPr/>
                </a:tc>
                <a:extLst>
                  <a:ext uri="{0D108BD9-81ED-4DB2-BD59-A6C34878D82A}">
                    <a16:rowId xmlns:a16="http://schemas.microsoft.com/office/drawing/2014/main" val="4223171761"/>
                  </a:ext>
                </a:extLst>
              </a:tr>
              <a:tr h="330602">
                <a:tc>
                  <a:txBody>
                    <a:bodyPr/>
                    <a:lstStyle/>
                    <a:p>
                      <a:pPr algn="ctr" rtl="0" fontAlgn="b"/>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extLst>
                  <a:ext uri="{0D108BD9-81ED-4DB2-BD59-A6C34878D82A}">
                    <a16:rowId xmlns:a16="http://schemas.microsoft.com/office/drawing/2014/main" val="2393149381"/>
                  </a:ext>
                </a:extLst>
              </a:tr>
            </a:tbl>
          </a:graphicData>
        </a:graphic>
      </p:graphicFrame>
      <p:graphicFrame>
        <p:nvGraphicFramePr>
          <p:cNvPr id="13" name="表 6">
            <a:extLst>
              <a:ext uri="{FF2B5EF4-FFF2-40B4-BE49-F238E27FC236}">
                <a16:creationId xmlns:a16="http://schemas.microsoft.com/office/drawing/2014/main" id="{8D34F00B-B7D3-07BD-6338-3AED9A0F104A}"/>
              </a:ext>
            </a:extLst>
          </p:cNvPr>
          <p:cNvGraphicFramePr>
            <a:graphicFrameLocks/>
          </p:cNvGraphicFramePr>
          <p:nvPr/>
        </p:nvGraphicFramePr>
        <p:xfrm>
          <a:off x="3847741" y="5732916"/>
          <a:ext cx="4064000" cy="665882"/>
        </p:xfrm>
        <a:graphic>
          <a:graphicData uri="http://schemas.openxmlformats.org/drawingml/2006/table">
            <a:tbl>
              <a:tblPr firstRow="1" bandRow="1">
                <a:tableStyleId>{7DF18680-E054-41AD-8BC1-D1AEF772440D}</a:tableStyleId>
              </a:tblPr>
              <a:tblGrid>
                <a:gridCol w="1142216">
                  <a:extLst>
                    <a:ext uri="{9D8B030D-6E8A-4147-A177-3AD203B41FA5}">
                      <a16:colId xmlns:a16="http://schemas.microsoft.com/office/drawing/2014/main" val="578448105"/>
                    </a:ext>
                  </a:extLst>
                </a:gridCol>
                <a:gridCol w="1142216">
                  <a:extLst>
                    <a:ext uri="{9D8B030D-6E8A-4147-A177-3AD203B41FA5}">
                      <a16:colId xmlns:a16="http://schemas.microsoft.com/office/drawing/2014/main" val="78117010"/>
                    </a:ext>
                  </a:extLst>
                </a:gridCol>
                <a:gridCol w="1779568">
                  <a:extLst>
                    <a:ext uri="{9D8B030D-6E8A-4147-A177-3AD203B41FA5}">
                      <a16:colId xmlns:a16="http://schemas.microsoft.com/office/drawing/2014/main" val="511343265"/>
                    </a:ext>
                  </a:extLst>
                </a:gridCol>
              </a:tblGrid>
              <a:tr h="330602">
                <a:tc>
                  <a:txBody>
                    <a:bodyPr/>
                    <a:lstStyle/>
                    <a:p>
                      <a:r>
                        <a:rPr kumimoji="1" lang="ja-JP" altLang="en-US" sz="1600">
                          <a:latin typeface="UD Digi Kyokasho N-R" panose="02020400000000000000" pitchFamily="49" charset="-128"/>
                          <a:ea typeface="UD Digi Kyokasho N-R" panose="02020400000000000000" pitchFamily="49" charset="-128"/>
                        </a:rPr>
                        <a:t>著者番号</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著者について</a:t>
                      </a:r>
                    </a:p>
                  </a:txBody>
                  <a:tcPr/>
                </a:tc>
                <a:extLst>
                  <a:ext uri="{0D108BD9-81ED-4DB2-BD59-A6C34878D82A}">
                    <a16:rowId xmlns:a16="http://schemas.microsoft.com/office/drawing/2014/main" val="4223171761"/>
                  </a:ext>
                </a:extLst>
              </a:tr>
              <a:tr h="330602">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2393149381"/>
                  </a:ext>
                </a:extLst>
              </a:tr>
            </a:tbl>
          </a:graphicData>
        </a:graphic>
      </p:graphicFrame>
      <p:graphicFrame>
        <p:nvGraphicFramePr>
          <p:cNvPr id="14" name="表 13">
            <a:extLst>
              <a:ext uri="{FF2B5EF4-FFF2-40B4-BE49-F238E27FC236}">
                <a16:creationId xmlns:a16="http://schemas.microsoft.com/office/drawing/2014/main" id="{10CCA459-3506-82DA-46B2-38CE3634AC02}"/>
              </a:ext>
            </a:extLst>
          </p:cNvPr>
          <p:cNvGraphicFramePr>
            <a:graphicFrameLocks noGrp="1"/>
          </p:cNvGraphicFramePr>
          <p:nvPr/>
        </p:nvGraphicFramePr>
        <p:xfrm>
          <a:off x="3853358" y="2305195"/>
          <a:ext cx="4064000" cy="731520"/>
        </p:xfrm>
        <a:graphic>
          <a:graphicData uri="http://schemas.openxmlformats.org/drawingml/2006/table">
            <a:tbl>
              <a:tblPr firstRow="1" bandRow="1">
                <a:tableStyleId>{7DF18680-E054-41AD-8BC1-D1AEF772440D}</a:tableStyleId>
              </a:tblPr>
              <a:tblGrid>
                <a:gridCol w="1644088">
                  <a:extLst>
                    <a:ext uri="{9D8B030D-6E8A-4147-A177-3AD203B41FA5}">
                      <a16:colId xmlns:a16="http://schemas.microsoft.com/office/drawing/2014/main" val="1272841183"/>
                    </a:ext>
                  </a:extLst>
                </a:gridCol>
                <a:gridCol w="2419912">
                  <a:extLst>
                    <a:ext uri="{9D8B030D-6E8A-4147-A177-3AD203B41FA5}">
                      <a16:colId xmlns:a16="http://schemas.microsoft.com/office/drawing/2014/main" val="3712506898"/>
                    </a:ext>
                  </a:extLst>
                </a:gridCol>
              </a:tblGrid>
              <a:tr h="220177">
                <a:tc>
                  <a:txBody>
                    <a:bodyPr/>
                    <a:lstStyle/>
                    <a:p>
                      <a:r>
                        <a:rPr kumimoji="1" lang="ja-JP" altLang="en-US">
                          <a:latin typeface="UD Digi Kyokasho N-R" panose="02020400000000000000" pitchFamily="49" charset="-128"/>
                          <a:ea typeface="UD Digi Kyokasho N-R" panose="02020400000000000000" pitchFamily="49" charset="-128"/>
                        </a:rPr>
                        <a:t>蔵書番号</a:t>
                      </a:r>
                    </a:p>
                  </a:txBody>
                  <a:tcPr/>
                </a:tc>
                <a:tc>
                  <a:txBody>
                    <a:bodyPr/>
                    <a:lstStyle/>
                    <a:p>
                      <a:r>
                        <a:rPr kumimoji="1" lang="ja-JP" altLang="en-US">
                          <a:latin typeface="UD Digi Kyokasho N-R" panose="02020400000000000000" pitchFamily="49" charset="-128"/>
                          <a:ea typeface="UD Digi Kyokasho N-R" panose="02020400000000000000" pitchFamily="49" charset="-128"/>
                        </a:rPr>
                        <a:t>本について</a:t>
                      </a:r>
                    </a:p>
                  </a:txBody>
                  <a:tcPr/>
                </a:tc>
                <a:extLst>
                  <a:ext uri="{0D108BD9-81ED-4DB2-BD59-A6C34878D82A}">
                    <a16:rowId xmlns:a16="http://schemas.microsoft.com/office/drawing/2014/main" val="3482510370"/>
                  </a:ext>
                </a:extLst>
              </a:tr>
              <a:tr h="330602">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2861192808"/>
                  </a:ext>
                </a:extLst>
              </a:tr>
            </a:tbl>
          </a:graphicData>
        </a:graphic>
      </p:graphicFrame>
    </p:spTree>
    <p:extLst>
      <p:ext uri="{BB962C8B-B14F-4D97-AF65-F5344CB8AC3E}">
        <p14:creationId xmlns:p14="http://schemas.microsoft.com/office/powerpoint/2010/main" val="33365703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FC8769C-C2F1-C113-9EA4-FF21F98E9D61}"/>
              </a:ext>
            </a:extLst>
          </p:cNvPr>
          <p:cNvSpPr>
            <a:spLocks noGrp="1"/>
          </p:cNvSpPr>
          <p:nvPr>
            <p:ph type="title"/>
          </p:nvPr>
        </p:nvSpPr>
        <p:spPr/>
        <p:txBody>
          <a:bodyPr/>
          <a:lstStyle/>
          <a:p>
            <a:r>
              <a:rPr kumimoji="1" lang="ja-JP" altLang="en-US"/>
              <a:t>表を分ける理由</a:t>
            </a:r>
            <a:r>
              <a:rPr kumimoji="1" lang="en-US" altLang="ja-JP" dirty="0"/>
              <a:t>(7)</a:t>
            </a:r>
            <a:endParaRPr kumimoji="1" lang="ja-JP" altLang="en-US"/>
          </a:p>
        </p:txBody>
      </p:sp>
      <p:sp>
        <p:nvSpPr>
          <p:cNvPr id="3" name="コンテンツ プレースホルダー 2">
            <a:extLst>
              <a:ext uri="{FF2B5EF4-FFF2-40B4-BE49-F238E27FC236}">
                <a16:creationId xmlns:a16="http://schemas.microsoft.com/office/drawing/2014/main" id="{BE5B538A-0C44-50BC-22A1-AFF77874C17E}"/>
              </a:ext>
            </a:extLst>
          </p:cNvPr>
          <p:cNvSpPr>
            <a:spLocks noGrp="1"/>
          </p:cNvSpPr>
          <p:nvPr>
            <p:ph idx="1"/>
          </p:nvPr>
        </p:nvSpPr>
        <p:spPr/>
        <p:txBody>
          <a:bodyPr/>
          <a:lstStyle/>
          <a:p>
            <a:pPr marL="415925" indent="-457200">
              <a:buFont typeface="+mj-lt"/>
              <a:buAutoNum type="arabicPeriod" startAt="3"/>
            </a:pPr>
            <a:r>
              <a:rPr lang="ja-JP" altLang="en-US" sz="2400"/>
              <a:t>著者について新しく知ったことを記録したい</a:t>
            </a:r>
            <a:endParaRPr lang="en-US" altLang="ja-JP" sz="2400" dirty="0"/>
          </a:p>
          <a:p>
            <a:pPr lvl="1"/>
            <a:r>
              <a:rPr kumimoji="1" lang="ja-JP" altLang="en-US" sz="1600"/>
              <a:t>著者表を調べ、著者の行を特定した後、「著者について」を更新する</a:t>
            </a:r>
          </a:p>
        </p:txBody>
      </p:sp>
      <p:sp>
        <p:nvSpPr>
          <p:cNvPr id="4" name="テキスト プレースホルダー 3">
            <a:extLst>
              <a:ext uri="{FF2B5EF4-FFF2-40B4-BE49-F238E27FC236}">
                <a16:creationId xmlns:a16="http://schemas.microsoft.com/office/drawing/2014/main" id="{B941FF6D-29E8-758A-1AD6-892E3135F6D8}"/>
              </a:ext>
            </a:extLst>
          </p:cNvPr>
          <p:cNvSpPr>
            <a:spLocks noGrp="1"/>
          </p:cNvSpPr>
          <p:nvPr>
            <p:ph type="body" sz="quarter" idx="10"/>
          </p:nvPr>
        </p:nvSpPr>
        <p:spPr/>
        <p:txBody>
          <a:bodyPr/>
          <a:lstStyle/>
          <a:p>
            <a:endParaRPr kumimoji="1" lang="ja-JP" altLang="en-US"/>
          </a:p>
        </p:txBody>
      </p:sp>
      <p:graphicFrame>
        <p:nvGraphicFramePr>
          <p:cNvPr id="5" name="表 6">
            <a:extLst>
              <a:ext uri="{FF2B5EF4-FFF2-40B4-BE49-F238E27FC236}">
                <a16:creationId xmlns:a16="http://schemas.microsoft.com/office/drawing/2014/main" id="{9E6FF85C-8315-23A9-FC83-4B48D5D15D8D}"/>
              </a:ext>
            </a:extLst>
          </p:cNvPr>
          <p:cNvGraphicFramePr>
            <a:graphicFrameLocks/>
          </p:cNvGraphicFramePr>
          <p:nvPr>
            <p:extLst>
              <p:ext uri="{D42A27DB-BD31-4B8C-83A1-F6EECF244321}">
                <p14:modId xmlns:p14="http://schemas.microsoft.com/office/powerpoint/2010/main" val="1726606360"/>
              </p:ext>
            </p:extLst>
          </p:nvPr>
        </p:nvGraphicFramePr>
        <p:xfrm>
          <a:off x="2531240" y="1599349"/>
          <a:ext cx="4064000" cy="741680"/>
        </p:xfrm>
        <a:graphic>
          <a:graphicData uri="http://schemas.openxmlformats.org/drawingml/2006/table">
            <a:tbl>
              <a:tblPr firstRow="1" bandRow="1">
                <a:tableStyleId>{7DF18680-E054-41AD-8BC1-D1AEF772440D}</a:tableStyleId>
              </a:tblPr>
              <a:tblGrid>
                <a:gridCol w="1142216">
                  <a:extLst>
                    <a:ext uri="{9D8B030D-6E8A-4147-A177-3AD203B41FA5}">
                      <a16:colId xmlns:a16="http://schemas.microsoft.com/office/drawing/2014/main" val="578448105"/>
                    </a:ext>
                  </a:extLst>
                </a:gridCol>
                <a:gridCol w="1142216">
                  <a:extLst>
                    <a:ext uri="{9D8B030D-6E8A-4147-A177-3AD203B41FA5}">
                      <a16:colId xmlns:a16="http://schemas.microsoft.com/office/drawing/2014/main" val="78117010"/>
                    </a:ext>
                  </a:extLst>
                </a:gridCol>
                <a:gridCol w="1779568">
                  <a:extLst>
                    <a:ext uri="{9D8B030D-6E8A-4147-A177-3AD203B41FA5}">
                      <a16:colId xmlns:a16="http://schemas.microsoft.com/office/drawing/2014/main" val="511343265"/>
                    </a:ext>
                  </a:extLst>
                </a:gridCol>
              </a:tblGrid>
              <a:tr h="370840">
                <a:tc>
                  <a:txBody>
                    <a:bodyPr/>
                    <a:lstStyle/>
                    <a:p>
                      <a:r>
                        <a:rPr kumimoji="1" lang="ja-JP" altLang="en-US" sz="1600">
                          <a:latin typeface="UD Digi Kyokasho N-R" panose="02020400000000000000" pitchFamily="49" charset="-128"/>
                          <a:ea typeface="UD Digi Kyokasho N-R" panose="02020400000000000000" pitchFamily="49" charset="-128"/>
                        </a:rPr>
                        <a:t>著者番号</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著者について</a:t>
                      </a:r>
                    </a:p>
                  </a:txBody>
                  <a:tcPr/>
                </a:tc>
                <a:extLst>
                  <a:ext uri="{0D108BD9-81ED-4DB2-BD59-A6C34878D82A}">
                    <a16:rowId xmlns:a16="http://schemas.microsoft.com/office/drawing/2014/main" val="4223171761"/>
                  </a:ext>
                </a:extLst>
              </a:tr>
              <a:tr h="370840">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2393149381"/>
                  </a:ext>
                </a:extLst>
              </a:tr>
            </a:tbl>
          </a:graphicData>
        </a:graphic>
      </p:graphicFrame>
    </p:spTree>
    <p:extLst>
      <p:ext uri="{BB962C8B-B14F-4D97-AF65-F5344CB8AC3E}">
        <p14:creationId xmlns:p14="http://schemas.microsoft.com/office/powerpoint/2010/main" val="208669712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1DD27C-FF95-4114-A5B3-8035C6714F11}"/>
              </a:ext>
            </a:extLst>
          </p:cNvPr>
          <p:cNvSpPr>
            <a:spLocks noGrp="1"/>
          </p:cNvSpPr>
          <p:nvPr>
            <p:ph type="title"/>
          </p:nvPr>
        </p:nvSpPr>
        <p:spPr/>
        <p:txBody>
          <a:bodyPr/>
          <a:lstStyle/>
          <a:p>
            <a:r>
              <a:rPr kumimoji="1" lang="ja-JP" altLang="en-US"/>
              <a:t>表を分ける理由</a:t>
            </a:r>
            <a:r>
              <a:rPr kumimoji="1" lang="en-US" altLang="ja-JP" dirty="0"/>
              <a:t>(8)</a:t>
            </a:r>
            <a:endParaRPr kumimoji="1" lang="ja-JP" altLang="en-US"/>
          </a:p>
        </p:txBody>
      </p:sp>
      <p:sp>
        <p:nvSpPr>
          <p:cNvPr id="3" name="コンテンツ プレースホルダー 2">
            <a:extLst>
              <a:ext uri="{FF2B5EF4-FFF2-40B4-BE49-F238E27FC236}">
                <a16:creationId xmlns:a16="http://schemas.microsoft.com/office/drawing/2014/main" id="{94A315FD-25C0-AFD1-AE56-B56432CAE950}"/>
              </a:ext>
            </a:extLst>
          </p:cNvPr>
          <p:cNvSpPr>
            <a:spLocks noGrp="1"/>
          </p:cNvSpPr>
          <p:nvPr>
            <p:ph idx="1"/>
          </p:nvPr>
        </p:nvSpPr>
        <p:spPr/>
        <p:txBody>
          <a:bodyPr/>
          <a:lstStyle/>
          <a:p>
            <a:pPr marL="415925" indent="-457200"/>
            <a:r>
              <a:rPr lang="ja-JP" altLang="en-US" sz="1800"/>
              <a:t>表を分けていないと、面倒・間違いやすい</a:t>
            </a:r>
            <a:endParaRPr lang="en-US" altLang="ja-JP" sz="1800" dirty="0"/>
          </a:p>
          <a:p>
            <a:pPr marL="815975" lvl="1" indent="-457200">
              <a:buFont typeface="+mj-lt"/>
              <a:buAutoNum type="arabicPeriod"/>
            </a:pPr>
            <a:r>
              <a:rPr lang="ja-JP" altLang="en-US" sz="1400"/>
              <a:t>これまでに読んだことの無い著者の本を買った</a:t>
            </a:r>
            <a:r>
              <a:rPr lang="en-US" altLang="ja-JP" sz="1400" dirty="0"/>
              <a:t> …</a:t>
            </a:r>
            <a:r>
              <a:rPr lang="ja-JP" altLang="en-US" sz="1400"/>
              <a:t>　これは簡単</a:t>
            </a:r>
            <a:endParaRPr lang="en-US" altLang="ja-JP" sz="1400" dirty="0"/>
          </a:p>
          <a:p>
            <a:pPr marL="815975" lvl="1" indent="-457200">
              <a:buFont typeface="+mj-ea"/>
              <a:buAutoNum type="arabicPeriod"/>
            </a:pPr>
            <a:r>
              <a:rPr lang="ja-JP" altLang="en-US" sz="1400"/>
              <a:t>持っている本について、メモを追加したい　</a:t>
            </a:r>
            <a:r>
              <a:rPr lang="en-US" altLang="ja-JP" sz="1400" dirty="0"/>
              <a:t>…</a:t>
            </a:r>
            <a:r>
              <a:rPr lang="ja-JP" altLang="en-US" sz="1400"/>
              <a:t>　うっかり前のメモを消しそう</a:t>
            </a:r>
            <a:endParaRPr lang="en-US" altLang="ja-JP" sz="1400" dirty="0"/>
          </a:p>
          <a:p>
            <a:pPr marL="815975" lvl="1" indent="-457200">
              <a:buFont typeface="+mj-ea"/>
              <a:buAutoNum type="arabicPeriod"/>
            </a:pPr>
            <a:r>
              <a:rPr lang="ja-JP" altLang="en-US" sz="1400"/>
              <a:t>著者について新しく知ったことを記録したい　</a:t>
            </a:r>
            <a:r>
              <a:rPr lang="en-US" altLang="ja-JP" sz="1400" dirty="0"/>
              <a:t>…</a:t>
            </a:r>
            <a:r>
              <a:rPr lang="ja-JP" altLang="en-US" sz="1400"/>
              <a:t> 複数の行に書かないといけない。同姓同名</a:t>
            </a:r>
            <a:r>
              <a:rPr lang="en-US" altLang="ja-JP" sz="1400" dirty="0"/>
              <a:t>…</a:t>
            </a:r>
          </a:p>
          <a:p>
            <a:endParaRPr kumimoji="1" lang="ja-JP" altLang="en-US"/>
          </a:p>
        </p:txBody>
      </p:sp>
      <p:sp>
        <p:nvSpPr>
          <p:cNvPr id="4" name="テキスト プレースホルダー 3">
            <a:extLst>
              <a:ext uri="{FF2B5EF4-FFF2-40B4-BE49-F238E27FC236}">
                <a16:creationId xmlns:a16="http://schemas.microsoft.com/office/drawing/2014/main" id="{2EA1B8BD-E2DF-0762-435B-044821A00730}"/>
              </a:ext>
            </a:extLst>
          </p:cNvPr>
          <p:cNvSpPr>
            <a:spLocks noGrp="1"/>
          </p:cNvSpPr>
          <p:nvPr>
            <p:ph type="body" sz="quarter" idx="10"/>
          </p:nvPr>
        </p:nvSpPr>
        <p:spPr/>
        <p:txBody>
          <a:bodyPr/>
          <a:lstStyle/>
          <a:p>
            <a:endParaRPr kumimoji="1" lang="ja-JP" altLang="en-US"/>
          </a:p>
        </p:txBody>
      </p:sp>
      <p:graphicFrame>
        <p:nvGraphicFramePr>
          <p:cNvPr id="5" name="表 6">
            <a:extLst>
              <a:ext uri="{FF2B5EF4-FFF2-40B4-BE49-F238E27FC236}">
                <a16:creationId xmlns:a16="http://schemas.microsoft.com/office/drawing/2014/main" id="{0B711E38-CDEB-DD77-30BE-C9D6341E13F5}"/>
              </a:ext>
            </a:extLst>
          </p:cNvPr>
          <p:cNvGraphicFramePr>
            <a:graphicFrameLocks/>
          </p:cNvGraphicFramePr>
          <p:nvPr>
            <p:extLst>
              <p:ext uri="{D42A27DB-BD31-4B8C-83A1-F6EECF244321}">
                <p14:modId xmlns:p14="http://schemas.microsoft.com/office/powerpoint/2010/main" val="2600384025"/>
              </p:ext>
            </p:extLst>
          </p:nvPr>
        </p:nvGraphicFramePr>
        <p:xfrm>
          <a:off x="233363" y="2381121"/>
          <a:ext cx="8659812" cy="4048760"/>
        </p:xfrm>
        <a:graphic>
          <a:graphicData uri="http://schemas.openxmlformats.org/drawingml/2006/table">
            <a:tbl>
              <a:tblPr firstRow="1" bandRow="1">
                <a:tableStyleId>{FABFCF23-3B69-468F-B69F-88F6DE6A72F2}</a:tableStyleId>
              </a:tblPr>
              <a:tblGrid>
                <a:gridCol w="2912960">
                  <a:extLst>
                    <a:ext uri="{9D8B030D-6E8A-4147-A177-3AD203B41FA5}">
                      <a16:colId xmlns:a16="http://schemas.microsoft.com/office/drawing/2014/main" val="578448105"/>
                    </a:ext>
                  </a:extLst>
                </a:gridCol>
                <a:gridCol w="2123767">
                  <a:extLst>
                    <a:ext uri="{9D8B030D-6E8A-4147-A177-3AD203B41FA5}">
                      <a16:colId xmlns:a16="http://schemas.microsoft.com/office/drawing/2014/main" val="1112253670"/>
                    </a:ext>
                  </a:extLst>
                </a:gridCol>
                <a:gridCol w="1458132">
                  <a:extLst>
                    <a:ext uri="{9D8B030D-6E8A-4147-A177-3AD203B41FA5}">
                      <a16:colId xmlns:a16="http://schemas.microsoft.com/office/drawing/2014/main" val="3425421078"/>
                    </a:ext>
                  </a:extLst>
                </a:gridCol>
                <a:gridCol w="2164953">
                  <a:extLst>
                    <a:ext uri="{9D8B030D-6E8A-4147-A177-3AD203B41FA5}">
                      <a16:colId xmlns:a16="http://schemas.microsoft.com/office/drawing/2014/main" val="511343265"/>
                    </a:ext>
                  </a:extLst>
                </a:gridCol>
              </a:tblGrid>
              <a:tr h="370840">
                <a:tc>
                  <a:txBody>
                    <a:bodyPr/>
                    <a:lstStyle/>
                    <a:p>
                      <a:r>
                        <a:rPr kumimoji="1" lang="ja-JP" altLang="en-US" sz="1600">
                          <a:latin typeface="UD Digi Kyokasho N-R" panose="02020400000000000000" pitchFamily="49" charset="-128"/>
                          <a:ea typeface="UD Digi Kyokasho N-R" panose="02020400000000000000" pitchFamily="49" charset="-128"/>
                        </a:rPr>
                        <a:t>本のタイトル</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本について</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著者について</a:t>
                      </a:r>
                    </a:p>
                  </a:txBody>
                  <a:tcPr/>
                </a:tc>
                <a:extLst>
                  <a:ext uri="{0D108BD9-81ED-4DB2-BD59-A6C34878D82A}">
                    <a16:rowId xmlns:a16="http://schemas.microsoft.com/office/drawing/2014/main" val="4223171761"/>
                  </a:ext>
                </a:extLst>
              </a:tr>
              <a:tr h="370840">
                <a:tc>
                  <a:txBody>
                    <a:bodyPr/>
                    <a:lstStyle/>
                    <a:p>
                      <a:pPr rtl="0" fontAlgn="b"/>
                      <a:r>
                        <a:rPr lang="ja-JP" altLang="en-US" sz="1400">
                          <a:effectLst/>
                          <a:latin typeface="UD Digi Kyokasho N-R" panose="02020400000000000000" pitchFamily="49" charset="-128"/>
                          <a:ea typeface="UD Digi Kyokasho N-R" panose="02020400000000000000" pitchFamily="49" charset="-128"/>
                        </a:rPr>
                        <a:t>シャーロック・ホームズの冒険</a:t>
                      </a: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短編集。長編より読みやすかった</a:t>
                      </a: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コナン・ドイル</a:t>
                      </a:r>
                      <a:r>
                        <a:rPr lang="en-US" altLang="ja-JP" sz="1400" dirty="0">
                          <a:effectLst/>
                          <a:latin typeface="UD Digi Kyokasho N-R" panose="02020400000000000000" pitchFamily="49" charset="-128"/>
                          <a:ea typeface="UD Digi Kyokasho N-R" panose="02020400000000000000" pitchFamily="49" charset="-128"/>
                        </a:rPr>
                        <a:t>, </a:t>
                      </a:r>
                      <a:r>
                        <a:rPr lang="ja-JP" altLang="en-US" sz="1400">
                          <a:effectLst/>
                          <a:latin typeface="UD Digi Kyokasho N-R" panose="02020400000000000000" pitchFamily="49" charset="-128"/>
                          <a:ea typeface="UD Digi Kyokasho N-R" panose="02020400000000000000" pitchFamily="49" charset="-128"/>
                        </a:rPr>
                        <a:t>深町眞理子</a:t>
                      </a:r>
                    </a:p>
                  </a:txBody>
                  <a:tcPr marL="28575" marR="28575" marT="19050" marB="19050"/>
                </a:tc>
                <a:tc>
                  <a:txBody>
                    <a:bodyPr/>
                    <a:lstStyle/>
                    <a:p>
                      <a:r>
                        <a:rPr kumimoji="1" lang="ja-JP" altLang="en-US" sz="1400">
                          <a:latin typeface="UD Digi Kyokasho N-R" panose="02020400000000000000" pitchFamily="49" charset="-128"/>
                          <a:ea typeface="UD Digi Kyokasho N-R" panose="02020400000000000000" pitchFamily="49" charset="-128"/>
                        </a:rPr>
                        <a:t>「コナン・ドイル」が苗字！</a:t>
                      </a:r>
                    </a:p>
                  </a:txBody>
                  <a:tcPr/>
                </a:tc>
                <a:extLst>
                  <a:ext uri="{0D108BD9-81ED-4DB2-BD59-A6C34878D82A}">
                    <a16:rowId xmlns:a16="http://schemas.microsoft.com/office/drawing/2014/main" val="3237617041"/>
                  </a:ext>
                </a:extLst>
              </a:tr>
              <a:tr h="370840">
                <a:tc>
                  <a:txBody>
                    <a:bodyPr/>
                    <a:lstStyle/>
                    <a:p>
                      <a:pPr rtl="0" fontAlgn="b"/>
                      <a:r>
                        <a:rPr lang="en-US" altLang="ja-JP" sz="1400" dirty="0">
                          <a:effectLst/>
                          <a:latin typeface="UD Digi Kyokasho N-R" panose="02020400000000000000" pitchFamily="49" charset="-128"/>
                          <a:ea typeface="UD Digi Kyokasho N-R" panose="02020400000000000000" pitchFamily="49" charset="-128"/>
                        </a:rPr>
                        <a:t>(</a:t>
                      </a:r>
                      <a:r>
                        <a:rPr lang="ja-JP" altLang="en-US" sz="1400">
                          <a:effectLst/>
                          <a:latin typeface="UD Digi Kyokasho N-R" panose="02020400000000000000" pitchFamily="49" charset="-128"/>
                          <a:ea typeface="UD Digi Kyokasho N-R" panose="02020400000000000000" pitchFamily="49" charset="-128"/>
                        </a:rPr>
                        <a:t>萌えすぎて</a:t>
                      </a:r>
                      <a:r>
                        <a:rPr lang="en-US" altLang="ja-JP" sz="1400" dirty="0">
                          <a:effectLst/>
                          <a:latin typeface="UD Digi Kyokasho N-R" panose="02020400000000000000" pitchFamily="49" charset="-128"/>
                          <a:ea typeface="UD Digi Kyokasho N-R" panose="02020400000000000000" pitchFamily="49" charset="-128"/>
                        </a:rPr>
                        <a:t>)</a:t>
                      </a:r>
                      <a:r>
                        <a:rPr lang="ja-JP" altLang="en-US" sz="1400">
                          <a:effectLst/>
                          <a:latin typeface="UD Digi Kyokasho N-R" panose="02020400000000000000" pitchFamily="49" charset="-128"/>
                          <a:ea typeface="UD Digi Kyokasho N-R" panose="02020400000000000000" pitchFamily="49" charset="-128"/>
                        </a:rPr>
                        <a:t>絶対忘れない</a:t>
                      </a:r>
                      <a:r>
                        <a:rPr lang="en-US" altLang="ja-JP" sz="1400" dirty="0">
                          <a:effectLst/>
                          <a:latin typeface="UD Digi Kyokasho N-R" panose="02020400000000000000" pitchFamily="49" charset="-128"/>
                          <a:ea typeface="UD Digi Kyokasho N-R" panose="02020400000000000000" pitchFamily="49" charset="-128"/>
                        </a:rPr>
                        <a:t>! </a:t>
                      </a:r>
                      <a:r>
                        <a:rPr lang="ja-JP" altLang="en-US" sz="1400">
                          <a:effectLst/>
                          <a:latin typeface="UD Digi Kyokasho N-R" panose="02020400000000000000" pitchFamily="49" charset="-128"/>
                          <a:ea typeface="UD Digi Kyokasho N-R" panose="02020400000000000000" pitchFamily="49" charset="-128"/>
                        </a:rPr>
                        <a:t>妄想古文</a:t>
                      </a: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先生が紹介してくれた</a:t>
                      </a:r>
                      <a:endParaRPr lang="en-US" altLang="ja-JP" sz="1400" dirty="0">
                        <a:effectLst/>
                        <a:latin typeface="UD Digi Kyokasho N-R" panose="02020400000000000000" pitchFamily="49" charset="-128"/>
                        <a:ea typeface="UD Digi Kyokasho N-R" panose="02020400000000000000" pitchFamily="49" charset="-128"/>
                      </a:endParaRPr>
                    </a:p>
                    <a:p>
                      <a:pPr rtl="0" fontAlgn="b"/>
                      <a:r>
                        <a:rPr lang="ja-JP" altLang="en-US" sz="1400">
                          <a:effectLst/>
                          <a:latin typeface="UD Digi Kyokasho N-R" panose="02020400000000000000" pitchFamily="49" charset="-128"/>
                          <a:ea typeface="UD Digi Kyokasho N-R" panose="02020400000000000000" pitchFamily="49" charset="-128"/>
                        </a:rPr>
                        <a:t>古文は出てこない</a:t>
                      </a: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三宅香帆</a:t>
                      </a:r>
                      <a:r>
                        <a:rPr lang="en-US" altLang="ja-JP" sz="1400" dirty="0">
                          <a:effectLst/>
                          <a:latin typeface="UD Digi Kyokasho N-R" panose="02020400000000000000" pitchFamily="49" charset="-128"/>
                          <a:ea typeface="UD Digi Kyokasho N-R" panose="02020400000000000000" pitchFamily="49" charset="-128"/>
                        </a:rPr>
                        <a:t>, </a:t>
                      </a:r>
                    </a:p>
                    <a:p>
                      <a:pPr rtl="0" fontAlgn="b"/>
                      <a:r>
                        <a:rPr lang="ja-JP" altLang="en-US" sz="1400">
                          <a:effectLst/>
                          <a:latin typeface="UD Digi Kyokasho N-R" panose="02020400000000000000" pitchFamily="49" charset="-128"/>
                          <a:ea typeface="UD Digi Kyokasho N-R" panose="02020400000000000000" pitchFamily="49" charset="-128"/>
                        </a:rPr>
                        <a:t>睦月ムンク</a:t>
                      </a:r>
                    </a:p>
                  </a:txBody>
                  <a:tcPr marL="28575" marR="28575" marT="19050" marB="19050"/>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1338604452"/>
                  </a:ext>
                </a:extLst>
              </a:tr>
              <a:tr h="370840">
                <a:tc>
                  <a:txBody>
                    <a:bodyPr/>
                    <a:lstStyle/>
                    <a:p>
                      <a:pPr rtl="0" fontAlgn="b"/>
                      <a:r>
                        <a:rPr lang="ja-JP" altLang="en-US" sz="1400">
                          <a:effectLst/>
                          <a:latin typeface="UD Digi Kyokasho N-R" panose="02020400000000000000" pitchFamily="49" charset="-128"/>
                          <a:ea typeface="UD Digi Kyokasho N-R" panose="02020400000000000000" pitchFamily="49" charset="-128"/>
                        </a:rPr>
                        <a:t>数学ガールの秘密ノート 丸い三角関数</a:t>
                      </a: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三角関数の勉強になった</a:t>
                      </a: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結城浩</a:t>
                      </a:r>
                    </a:p>
                  </a:txBody>
                  <a:tcPr marL="28575" marR="28575" marT="19050" marB="19050"/>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1182975879"/>
                  </a:ext>
                </a:extLst>
              </a:tr>
              <a:tr h="370840">
                <a:tc>
                  <a:txBody>
                    <a:bodyPr/>
                    <a:lstStyle/>
                    <a:p>
                      <a:pPr rtl="0" fontAlgn="b"/>
                      <a:r>
                        <a:rPr lang="ja-JP" altLang="en-US" sz="1400">
                          <a:effectLst/>
                          <a:latin typeface="UD Digi Kyokasho N-R" panose="02020400000000000000" pitchFamily="49" charset="-128"/>
                          <a:ea typeface="UD Digi Kyokasho N-R" panose="02020400000000000000" pitchFamily="49" charset="-128"/>
                        </a:rPr>
                        <a:t>数学ガールの秘密ノート 図形の証明</a:t>
                      </a: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登場人物の「分からなさ」が分かる気がする</a:t>
                      </a: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結城浩</a:t>
                      </a:r>
                    </a:p>
                  </a:txBody>
                  <a:tcPr marL="28575" marR="28575" marT="19050" marB="19050"/>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1609575740"/>
                  </a:ext>
                </a:extLst>
              </a:tr>
              <a:tr h="370840">
                <a:tc>
                  <a:txBody>
                    <a:bodyPr/>
                    <a:lstStyle/>
                    <a:p>
                      <a:pPr rtl="0" fontAlgn="b"/>
                      <a:r>
                        <a:rPr lang="ja-JP" altLang="en-US" sz="1400">
                          <a:effectLst/>
                          <a:latin typeface="UD Digi Kyokasho N-R" panose="02020400000000000000" pitchFamily="49" charset="-128"/>
                          <a:ea typeface="UD Digi Kyokasho N-R" panose="02020400000000000000" pitchFamily="49" charset="-128"/>
                        </a:rPr>
                        <a:t>ご冗談でしょう、ファインマンさん（上）</a:t>
                      </a:r>
                    </a:p>
                  </a:txBody>
                  <a:tcPr marL="28575" marR="28575" marT="19050" marB="19050"/>
                </a:tc>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ファインマン</a:t>
                      </a:r>
                      <a:r>
                        <a:rPr lang="en-US" altLang="ja-JP" sz="1400" dirty="0">
                          <a:effectLst/>
                          <a:latin typeface="UD Digi Kyokasho N-R" panose="02020400000000000000" pitchFamily="49" charset="-128"/>
                          <a:ea typeface="UD Digi Kyokasho N-R" panose="02020400000000000000" pitchFamily="49" charset="-128"/>
                        </a:rPr>
                        <a:t>, </a:t>
                      </a:r>
                    </a:p>
                    <a:p>
                      <a:pPr rtl="0" fontAlgn="b"/>
                      <a:r>
                        <a:rPr lang="ja-JP" altLang="en-US" sz="1400">
                          <a:effectLst/>
                          <a:latin typeface="UD Digi Kyokasho N-R" panose="02020400000000000000" pitchFamily="49" charset="-128"/>
                          <a:ea typeface="UD Digi Kyokasho N-R" panose="02020400000000000000" pitchFamily="49" charset="-128"/>
                        </a:rPr>
                        <a:t>大貫 昌子 </a:t>
                      </a:r>
                    </a:p>
                  </a:txBody>
                  <a:tcPr marL="28575" marR="28575" marT="19050" marB="19050"/>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3069371980"/>
                  </a:ext>
                </a:extLst>
              </a:tr>
              <a:tr h="370840">
                <a:tc>
                  <a:txBody>
                    <a:bodyPr/>
                    <a:lstStyle/>
                    <a:p>
                      <a:pPr rtl="0" fontAlgn="b"/>
                      <a:r>
                        <a:rPr lang="ja-JP" altLang="en-US" sz="1400">
                          <a:effectLst/>
                          <a:latin typeface="UD Digi Kyokasho N-R" panose="02020400000000000000" pitchFamily="49" charset="-128"/>
                          <a:ea typeface="UD Digi Kyokasho N-R" panose="02020400000000000000" pitchFamily="49" charset="-128"/>
                        </a:rPr>
                        <a:t>先生、モモンガがお尻でフクロウを脅しています？</a:t>
                      </a: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新聞の広告で見て気になった</a:t>
                      </a: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小林朋道</a:t>
                      </a:r>
                    </a:p>
                  </a:txBody>
                  <a:tcPr marL="28575" marR="28575" marT="19050" marB="19050"/>
                </a:tc>
                <a:tc>
                  <a:txBody>
                    <a:bodyPr/>
                    <a:lstStyle/>
                    <a:p>
                      <a:r>
                        <a:rPr kumimoji="1" lang="ja-JP" altLang="en-US" sz="1400">
                          <a:latin typeface="UD Digi Kyokasho N-R" panose="02020400000000000000" pitchFamily="49" charset="-128"/>
                          <a:ea typeface="UD Digi Kyokasho N-R" panose="02020400000000000000" pitchFamily="49" charset="-128"/>
                        </a:rPr>
                        <a:t>鳥取環境大</a:t>
                      </a:r>
                    </a:p>
                  </a:txBody>
                  <a:tcPr/>
                </a:tc>
                <a:extLst>
                  <a:ext uri="{0D108BD9-81ED-4DB2-BD59-A6C34878D82A}">
                    <a16:rowId xmlns:a16="http://schemas.microsoft.com/office/drawing/2014/main" val="3560152656"/>
                  </a:ext>
                </a:extLst>
              </a:tr>
              <a:tr h="370840">
                <a:tc>
                  <a:txBody>
                    <a:bodyPr/>
                    <a:lstStyle/>
                    <a:p>
                      <a:pPr rtl="0" fontAlgn="b"/>
                      <a:r>
                        <a:rPr lang="ja-JP" altLang="en-US" sz="1400">
                          <a:effectLst/>
                          <a:latin typeface="UD Digi Kyokasho N-R" panose="02020400000000000000" pitchFamily="49" charset="-128"/>
                          <a:ea typeface="UD Digi Kyokasho N-R" panose="02020400000000000000" pitchFamily="49" charset="-128"/>
                        </a:rPr>
                        <a:t>室町は今日もハードボイルド</a:t>
                      </a:r>
                      <a:endParaRPr lang="en-US" altLang="ja-JP" sz="1400" dirty="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本屋で見て</a:t>
                      </a:r>
                      <a:endParaRPr lang="en-US" altLang="ja-JP" sz="1400" dirty="0">
                        <a:effectLst/>
                        <a:latin typeface="UD Digi Kyokasho N-R" panose="02020400000000000000" pitchFamily="49" charset="-128"/>
                        <a:ea typeface="UD Digi Kyokasho N-R" panose="02020400000000000000" pitchFamily="49" charset="-128"/>
                      </a:endParaRPr>
                    </a:p>
                    <a:p>
                      <a:pPr rtl="0" fontAlgn="b"/>
                      <a:r>
                        <a:rPr lang="ja-JP" altLang="en-US" sz="1400">
                          <a:effectLst/>
                          <a:latin typeface="UD Digi Kyokasho N-R" panose="02020400000000000000" pitchFamily="49" charset="-128"/>
                          <a:ea typeface="UD Digi Kyokasho N-R" panose="02020400000000000000" pitchFamily="49" charset="-128"/>
                        </a:rPr>
                        <a:t>表紙の印象より難しい</a:t>
                      </a: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清水克行</a:t>
                      </a:r>
                    </a:p>
                  </a:txBody>
                  <a:tcPr marL="28575" marR="28575" marT="19050" marB="19050"/>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630585515"/>
                  </a:ext>
                </a:extLst>
              </a:tr>
              <a:tr h="370840">
                <a:tc>
                  <a:txBody>
                    <a:bodyPr/>
                    <a:lstStyle/>
                    <a:p>
                      <a:pPr rtl="0" fontAlgn="b"/>
                      <a:r>
                        <a:rPr lang="en" sz="1400" dirty="0">
                          <a:effectLst/>
                          <a:latin typeface="UD Digi Kyokasho N-R" panose="02020400000000000000" pitchFamily="49" charset="-128"/>
                          <a:ea typeface="UD Digi Kyokasho N-R" panose="02020400000000000000" pitchFamily="49" charset="-128"/>
                        </a:rPr>
                        <a:t>SDGs</a:t>
                      </a:r>
                      <a:r>
                        <a:rPr lang="ja-JP" altLang="en-US" sz="1400">
                          <a:effectLst/>
                          <a:latin typeface="UD Digi Kyokasho N-R" panose="02020400000000000000" pitchFamily="49" charset="-128"/>
                          <a:ea typeface="UD Digi Kyokasho N-R" panose="02020400000000000000" pitchFamily="49" charset="-128"/>
                        </a:rPr>
                        <a:t>は地理で学べ</a:t>
                      </a: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地理苦手</a:t>
                      </a:r>
                      <a:r>
                        <a:rPr lang="en-US" altLang="ja-JP" sz="1400" dirty="0">
                          <a:effectLst/>
                          <a:latin typeface="UD Digi Kyokasho N-R" panose="02020400000000000000" pitchFamily="49" charset="-128"/>
                          <a:ea typeface="UD Digi Kyokasho N-R" panose="02020400000000000000" pitchFamily="49" charset="-128"/>
                        </a:rPr>
                        <a:t>…</a:t>
                      </a: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宇野仙</a:t>
                      </a:r>
                    </a:p>
                  </a:txBody>
                  <a:tcPr marL="28575" marR="28575" marT="19050" marB="19050"/>
                </a:tc>
                <a:tc>
                  <a:txBody>
                    <a:bodyPr/>
                    <a:lstStyle/>
                    <a:p>
                      <a:r>
                        <a:rPr kumimoji="1" lang="ja-JP" altLang="en-US" sz="1400">
                          <a:latin typeface="UD Digi Kyokasho N-R" panose="02020400000000000000" pitchFamily="49" charset="-128"/>
                          <a:ea typeface="UD Digi Kyokasho N-R" panose="02020400000000000000" pitchFamily="49" charset="-128"/>
                        </a:rPr>
                        <a:t>予備校の講師</a:t>
                      </a:r>
                    </a:p>
                  </a:txBody>
                  <a:tcPr/>
                </a:tc>
                <a:extLst>
                  <a:ext uri="{0D108BD9-81ED-4DB2-BD59-A6C34878D82A}">
                    <a16:rowId xmlns:a16="http://schemas.microsoft.com/office/drawing/2014/main" val="2642733569"/>
                  </a:ext>
                </a:extLst>
              </a:tr>
            </a:tbl>
          </a:graphicData>
        </a:graphic>
      </p:graphicFrame>
    </p:spTree>
    <p:extLst>
      <p:ext uri="{BB962C8B-B14F-4D97-AF65-F5344CB8AC3E}">
        <p14:creationId xmlns:p14="http://schemas.microsoft.com/office/powerpoint/2010/main" val="165202372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5788E40-DF20-FE65-CB96-C9C0639A1871}"/>
              </a:ext>
            </a:extLst>
          </p:cNvPr>
          <p:cNvSpPr>
            <a:spLocks noGrp="1"/>
          </p:cNvSpPr>
          <p:nvPr>
            <p:ph type="title"/>
          </p:nvPr>
        </p:nvSpPr>
        <p:spPr/>
        <p:txBody>
          <a:bodyPr/>
          <a:lstStyle/>
          <a:p>
            <a:r>
              <a:rPr kumimoji="1" lang="ja-JP" altLang="en-US"/>
              <a:t>補足：関係の正規化</a:t>
            </a:r>
          </a:p>
        </p:txBody>
      </p:sp>
    </p:spTree>
    <p:extLst>
      <p:ext uri="{BB962C8B-B14F-4D97-AF65-F5344CB8AC3E}">
        <p14:creationId xmlns:p14="http://schemas.microsoft.com/office/powerpoint/2010/main" val="131309049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FD0BC935-DBA3-4B7F-1324-A992F0C58DD6}"/>
              </a:ext>
            </a:extLst>
          </p:cNvPr>
          <p:cNvSpPr>
            <a:spLocks noGrp="1"/>
          </p:cNvSpPr>
          <p:nvPr>
            <p:ph type="title"/>
          </p:nvPr>
        </p:nvSpPr>
        <p:spPr/>
        <p:txBody>
          <a:bodyPr/>
          <a:lstStyle/>
          <a:p>
            <a:r>
              <a:rPr lang="ja-JP" altLang="en-US"/>
              <a:t>補足</a:t>
            </a:r>
            <a:r>
              <a:rPr lang="en-US" altLang="ja-JP" dirty="0"/>
              <a:t>:</a:t>
            </a:r>
            <a:r>
              <a:rPr lang="ja-JP" altLang="en-US"/>
              <a:t>関係の正規化</a:t>
            </a:r>
          </a:p>
        </p:txBody>
      </p:sp>
      <p:sp>
        <p:nvSpPr>
          <p:cNvPr id="4" name="コンテンツ プレースホルダー 3">
            <a:extLst>
              <a:ext uri="{FF2B5EF4-FFF2-40B4-BE49-F238E27FC236}">
                <a16:creationId xmlns:a16="http://schemas.microsoft.com/office/drawing/2014/main" id="{BF527A88-5854-D40C-5187-3F83CF6A338E}"/>
              </a:ext>
            </a:extLst>
          </p:cNvPr>
          <p:cNvSpPr>
            <a:spLocks noGrp="1"/>
          </p:cNvSpPr>
          <p:nvPr>
            <p:ph idx="1"/>
          </p:nvPr>
        </p:nvSpPr>
        <p:spPr/>
        <p:txBody>
          <a:bodyPr/>
          <a:lstStyle/>
          <a:p>
            <a:r>
              <a:rPr lang="ja-JP" altLang="en-US"/>
              <a:t>ここまで見てきた「表を整理する」という手続きは、一般に</a:t>
            </a:r>
            <a:r>
              <a:rPr lang="ja-JP" altLang="en-US" b="1">
                <a:solidFill>
                  <a:srgbClr val="FF0000"/>
                </a:solidFill>
              </a:rPr>
              <a:t>正規化</a:t>
            </a:r>
            <a:r>
              <a:rPr lang="ja-JP" altLang="en-US"/>
              <a:t>と呼ばれる</a:t>
            </a:r>
            <a:endParaRPr lang="en-US" altLang="ja-JP" dirty="0"/>
          </a:p>
          <a:p>
            <a:pPr lvl="1"/>
            <a:endParaRPr lang="en-US" altLang="ja-JP" dirty="0"/>
          </a:p>
          <a:p>
            <a:r>
              <a:rPr lang="ja-JP" altLang="en-US"/>
              <a:t>正規化していない表の形を</a:t>
            </a:r>
            <a:r>
              <a:rPr lang="ja-JP" altLang="en-US" b="1">
                <a:solidFill>
                  <a:srgbClr val="FF0000"/>
                </a:solidFill>
              </a:rPr>
              <a:t>非正規形</a:t>
            </a:r>
            <a:r>
              <a:rPr lang="ja-JP" altLang="en-US"/>
              <a:t>と呼ぶ</a:t>
            </a:r>
            <a:endParaRPr lang="en-US" altLang="ja-JP" dirty="0"/>
          </a:p>
          <a:p>
            <a:pPr lvl="1"/>
            <a:endParaRPr lang="en-US" altLang="ja-JP" dirty="0"/>
          </a:p>
          <a:p>
            <a:r>
              <a:rPr lang="ja-JP" altLang="en-US"/>
              <a:t>正規化した表には、種類がある</a:t>
            </a:r>
            <a:endParaRPr lang="en-US" altLang="ja-JP" dirty="0"/>
          </a:p>
          <a:p>
            <a:pPr lvl="1"/>
            <a:r>
              <a:rPr lang="ja-JP" altLang="en-US" b="1">
                <a:solidFill>
                  <a:srgbClr val="FF0000"/>
                </a:solidFill>
              </a:rPr>
              <a:t>第一正規形</a:t>
            </a:r>
            <a:endParaRPr lang="en-US" altLang="ja-JP" b="1" dirty="0">
              <a:solidFill>
                <a:srgbClr val="FF0000"/>
              </a:solidFill>
            </a:endParaRPr>
          </a:p>
          <a:p>
            <a:pPr lvl="1"/>
            <a:r>
              <a:rPr lang="ja-JP" altLang="en-US" b="1">
                <a:solidFill>
                  <a:srgbClr val="FF0000"/>
                </a:solidFill>
              </a:rPr>
              <a:t>第二正規形</a:t>
            </a:r>
            <a:endParaRPr lang="en-US" altLang="ja-JP" b="1" dirty="0">
              <a:solidFill>
                <a:srgbClr val="FF0000"/>
              </a:solidFill>
            </a:endParaRPr>
          </a:p>
          <a:p>
            <a:pPr lvl="1"/>
            <a:r>
              <a:rPr lang="ja-JP" altLang="en-US" b="1">
                <a:solidFill>
                  <a:srgbClr val="FF0000"/>
                </a:solidFill>
              </a:rPr>
              <a:t>第三正規形　</a:t>
            </a:r>
            <a:r>
              <a:rPr lang="ja-JP" altLang="en-US"/>
              <a:t>など</a:t>
            </a:r>
            <a:endParaRPr lang="en-US" altLang="ja-JP" dirty="0"/>
          </a:p>
          <a:p>
            <a:pPr lvl="1"/>
            <a:r>
              <a:rPr lang="ja-JP" altLang="en-US"/>
              <a:t>ここまでに整理した表は、第三正規形</a:t>
            </a:r>
          </a:p>
        </p:txBody>
      </p:sp>
      <p:sp>
        <p:nvSpPr>
          <p:cNvPr id="5" name="テキスト プレースホルダー 4">
            <a:extLst>
              <a:ext uri="{FF2B5EF4-FFF2-40B4-BE49-F238E27FC236}">
                <a16:creationId xmlns:a16="http://schemas.microsoft.com/office/drawing/2014/main" id="{AB936639-D866-6499-7398-739A3EFE439F}"/>
              </a:ext>
            </a:extLst>
          </p:cNvPr>
          <p:cNvSpPr>
            <a:spLocks noGrp="1"/>
          </p:cNvSpPr>
          <p:nvPr>
            <p:ph type="body" sz="quarter" idx="10"/>
          </p:nvPr>
        </p:nvSpPr>
        <p:spPr/>
        <p:txBody>
          <a:bodyPr/>
          <a:lstStyle/>
          <a:p>
            <a:endParaRPr lang="ja-JP" altLang="en-US"/>
          </a:p>
        </p:txBody>
      </p:sp>
    </p:spTree>
    <p:extLst>
      <p:ext uri="{BB962C8B-B14F-4D97-AF65-F5344CB8AC3E}">
        <p14:creationId xmlns:p14="http://schemas.microsoft.com/office/powerpoint/2010/main" val="28006677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C3DB1E2-44CC-06F7-355A-4BCA9A9CAFA8}"/>
              </a:ext>
            </a:extLst>
          </p:cNvPr>
          <p:cNvSpPr>
            <a:spLocks noGrp="1"/>
          </p:cNvSpPr>
          <p:nvPr>
            <p:ph type="title"/>
          </p:nvPr>
        </p:nvSpPr>
        <p:spPr/>
        <p:txBody>
          <a:bodyPr/>
          <a:lstStyle/>
          <a:p>
            <a:r>
              <a:rPr kumimoji="1" lang="ja-JP" altLang="en-US"/>
              <a:t>用語の確認</a:t>
            </a:r>
            <a:r>
              <a:rPr kumimoji="1" lang="en-US" altLang="ja-JP" dirty="0"/>
              <a:t>(1)</a:t>
            </a:r>
            <a:r>
              <a:rPr kumimoji="1" lang="ja-JP" altLang="en-US"/>
              <a:t>主キー</a:t>
            </a:r>
          </a:p>
        </p:txBody>
      </p:sp>
      <p:sp>
        <p:nvSpPr>
          <p:cNvPr id="3" name="コンテンツ プレースホルダー 2">
            <a:extLst>
              <a:ext uri="{FF2B5EF4-FFF2-40B4-BE49-F238E27FC236}">
                <a16:creationId xmlns:a16="http://schemas.microsoft.com/office/drawing/2014/main" id="{B775BB08-3AA1-F19D-0C93-44E315DF5FBD}"/>
              </a:ext>
            </a:extLst>
          </p:cNvPr>
          <p:cNvSpPr>
            <a:spLocks noGrp="1"/>
          </p:cNvSpPr>
          <p:nvPr>
            <p:ph idx="1"/>
          </p:nvPr>
        </p:nvSpPr>
        <p:spPr>
          <a:xfrm>
            <a:off x="234000" y="515813"/>
            <a:ext cx="4612320" cy="5505475"/>
          </a:xfrm>
        </p:spPr>
        <p:txBody>
          <a:bodyPr/>
          <a:lstStyle/>
          <a:p>
            <a:r>
              <a:rPr kumimoji="1" lang="ja-JP" altLang="en-US" sz="2400"/>
              <a:t>蔵書表</a:t>
            </a:r>
            <a:endParaRPr kumimoji="1" lang="en-US" altLang="ja-JP" sz="2400" dirty="0"/>
          </a:p>
          <a:p>
            <a:endParaRPr lang="en-US" altLang="ja-JP" sz="2400" dirty="0"/>
          </a:p>
          <a:p>
            <a:r>
              <a:rPr kumimoji="1" lang="ja-JP" altLang="en-US" sz="2400"/>
              <a:t>メモ表</a:t>
            </a:r>
            <a:endParaRPr kumimoji="1" lang="en-US" altLang="ja-JP" sz="2400" dirty="0"/>
          </a:p>
          <a:p>
            <a:endParaRPr lang="en-US" altLang="ja-JP" sz="2400" dirty="0"/>
          </a:p>
          <a:p>
            <a:r>
              <a:rPr kumimoji="1" lang="ja-JP" altLang="en-US" sz="2400"/>
              <a:t>書籍表</a:t>
            </a:r>
            <a:endParaRPr kumimoji="1" lang="en-US" altLang="ja-JP" sz="2400" dirty="0"/>
          </a:p>
          <a:p>
            <a:endParaRPr lang="en-US" altLang="ja-JP" sz="2400" dirty="0"/>
          </a:p>
          <a:p>
            <a:r>
              <a:rPr kumimoji="1" lang="ja-JP" altLang="en-US" sz="2400"/>
              <a:t>蔵書・著者表</a:t>
            </a:r>
            <a:endParaRPr kumimoji="1" lang="en-US" altLang="ja-JP" sz="2400" dirty="0"/>
          </a:p>
          <a:p>
            <a:endParaRPr lang="en-US" altLang="ja-JP" sz="2400" dirty="0"/>
          </a:p>
          <a:p>
            <a:r>
              <a:rPr kumimoji="1" lang="ja-JP" altLang="en-US" sz="2400"/>
              <a:t>著者表</a:t>
            </a:r>
            <a:endParaRPr kumimoji="1" lang="en-US" altLang="ja-JP" sz="2400" dirty="0"/>
          </a:p>
          <a:p>
            <a:endParaRPr lang="en-US" altLang="ja-JP" sz="2400" dirty="0"/>
          </a:p>
          <a:p>
            <a:endParaRPr kumimoji="1" lang="ja-JP" altLang="en-US" sz="2400"/>
          </a:p>
        </p:txBody>
      </p:sp>
      <p:sp>
        <p:nvSpPr>
          <p:cNvPr id="4" name="テキスト プレースホルダー 3">
            <a:extLst>
              <a:ext uri="{FF2B5EF4-FFF2-40B4-BE49-F238E27FC236}">
                <a16:creationId xmlns:a16="http://schemas.microsoft.com/office/drawing/2014/main" id="{55440642-FA93-63BE-3774-778A47FBF14A}"/>
              </a:ext>
            </a:extLst>
          </p:cNvPr>
          <p:cNvSpPr>
            <a:spLocks noGrp="1"/>
          </p:cNvSpPr>
          <p:nvPr>
            <p:ph type="body" sz="quarter" idx="10"/>
          </p:nvPr>
        </p:nvSpPr>
        <p:spPr/>
        <p:txBody>
          <a:bodyPr/>
          <a:lstStyle/>
          <a:p>
            <a:endParaRPr kumimoji="1" lang="ja-JP" altLang="en-US"/>
          </a:p>
        </p:txBody>
      </p:sp>
      <p:graphicFrame>
        <p:nvGraphicFramePr>
          <p:cNvPr id="5" name="表 6">
            <a:extLst>
              <a:ext uri="{FF2B5EF4-FFF2-40B4-BE49-F238E27FC236}">
                <a16:creationId xmlns:a16="http://schemas.microsoft.com/office/drawing/2014/main" id="{7C90D027-FBF2-6A4C-2B5F-1F987F905EA3}"/>
              </a:ext>
            </a:extLst>
          </p:cNvPr>
          <p:cNvGraphicFramePr>
            <a:graphicFrameLocks/>
          </p:cNvGraphicFramePr>
          <p:nvPr>
            <p:extLst>
              <p:ext uri="{D42A27DB-BD31-4B8C-83A1-F6EECF244321}">
                <p14:modId xmlns:p14="http://schemas.microsoft.com/office/powerpoint/2010/main" val="3498109179"/>
              </p:ext>
            </p:extLst>
          </p:nvPr>
        </p:nvGraphicFramePr>
        <p:xfrm>
          <a:off x="641912" y="979713"/>
          <a:ext cx="4058383" cy="741680"/>
        </p:xfrm>
        <a:graphic>
          <a:graphicData uri="http://schemas.openxmlformats.org/drawingml/2006/table">
            <a:tbl>
              <a:tblPr firstRow="1" bandRow="1">
                <a:tableStyleId>{7DF18680-E054-41AD-8BC1-D1AEF772440D}</a:tableStyleId>
              </a:tblPr>
              <a:tblGrid>
                <a:gridCol w="1674568">
                  <a:extLst>
                    <a:ext uri="{9D8B030D-6E8A-4147-A177-3AD203B41FA5}">
                      <a16:colId xmlns:a16="http://schemas.microsoft.com/office/drawing/2014/main" val="2508895046"/>
                    </a:ext>
                  </a:extLst>
                </a:gridCol>
                <a:gridCol w="2383815">
                  <a:extLst>
                    <a:ext uri="{9D8B030D-6E8A-4147-A177-3AD203B41FA5}">
                      <a16:colId xmlns:a16="http://schemas.microsoft.com/office/drawing/2014/main" val="1699705971"/>
                    </a:ext>
                  </a:extLst>
                </a:gridCol>
              </a:tblGrid>
              <a:tr h="370840">
                <a:tc>
                  <a:txBody>
                    <a:bodyPr/>
                    <a:lstStyle/>
                    <a:p>
                      <a:r>
                        <a:rPr kumimoji="1" lang="ja-JP" altLang="en-US" sz="1600">
                          <a:latin typeface="UD Digi Kyokasho N-R" panose="02020400000000000000" pitchFamily="49" charset="-128"/>
                          <a:ea typeface="UD Digi Kyokasho N-R" panose="02020400000000000000" pitchFamily="49" charset="-128"/>
                        </a:rPr>
                        <a:t>蔵書番号</a:t>
                      </a:r>
                    </a:p>
                  </a:txBody>
                  <a:tcPr>
                    <a:solidFill>
                      <a:schemeClr val="accent6"/>
                    </a:solidFill>
                  </a:tcPr>
                </a:tc>
                <a:tc>
                  <a:txBody>
                    <a:bodyPr/>
                    <a:lstStyle/>
                    <a:p>
                      <a:r>
                        <a:rPr kumimoji="1" lang="en-US" altLang="ja-JP" sz="1600" dirty="0">
                          <a:latin typeface="UD Digi Kyokasho N-R" panose="02020400000000000000" pitchFamily="49" charset="-128"/>
                          <a:ea typeface="UD Digi Kyokasho N-R" panose="02020400000000000000" pitchFamily="49" charset="-128"/>
                        </a:rPr>
                        <a:t>ISBN</a:t>
                      </a:r>
                      <a:endParaRPr kumimoji="1" lang="ja-JP" altLang="en-US" sz="16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4223171761"/>
                  </a:ext>
                </a:extLst>
              </a:tr>
              <a:tr h="370840">
                <a:tc>
                  <a:txBody>
                    <a:bodyPr/>
                    <a:lstStyle/>
                    <a:p>
                      <a:pPr algn="ctr" rtl="0" fontAlgn="b"/>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extLst>
                  <a:ext uri="{0D108BD9-81ED-4DB2-BD59-A6C34878D82A}">
                    <a16:rowId xmlns:a16="http://schemas.microsoft.com/office/drawing/2014/main" val="3237617041"/>
                  </a:ext>
                </a:extLst>
              </a:tr>
            </a:tbl>
          </a:graphicData>
        </a:graphic>
      </p:graphicFrame>
      <p:graphicFrame>
        <p:nvGraphicFramePr>
          <p:cNvPr id="6" name="表 6">
            <a:extLst>
              <a:ext uri="{FF2B5EF4-FFF2-40B4-BE49-F238E27FC236}">
                <a16:creationId xmlns:a16="http://schemas.microsoft.com/office/drawing/2014/main" id="{2EA58595-C3C3-7776-062D-73ED5E2B7012}"/>
              </a:ext>
            </a:extLst>
          </p:cNvPr>
          <p:cNvGraphicFramePr>
            <a:graphicFrameLocks/>
          </p:cNvGraphicFramePr>
          <p:nvPr>
            <p:extLst>
              <p:ext uri="{D42A27DB-BD31-4B8C-83A1-F6EECF244321}">
                <p14:modId xmlns:p14="http://schemas.microsoft.com/office/powerpoint/2010/main" val="3022972044"/>
              </p:ext>
            </p:extLst>
          </p:nvPr>
        </p:nvGraphicFramePr>
        <p:xfrm>
          <a:off x="641913" y="3346998"/>
          <a:ext cx="4064000" cy="741680"/>
        </p:xfrm>
        <a:graphic>
          <a:graphicData uri="http://schemas.openxmlformats.org/drawingml/2006/table">
            <a:tbl>
              <a:tblPr firstRow="1" bandRow="1">
                <a:tableStyleId>{7DF18680-E054-41AD-8BC1-D1AEF772440D}</a:tableStyleId>
              </a:tblPr>
              <a:tblGrid>
                <a:gridCol w="1603447">
                  <a:extLst>
                    <a:ext uri="{9D8B030D-6E8A-4147-A177-3AD203B41FA5}">
                      <a16:colId xmlns:a16="http://schemas.microsoft.com/office/drawing/2014/main" val="2508895046"/>
                    </a:ext>
                  </a:extLst>
                </a:gridCol>
                <a:gridCol w="2460553">
                  <a:extLst>
                    <a:ext uri="{9D8B030D-6E8A-4147-A177-3AD203B41FA5}">
                      <a16:colId xmlns:a16="http://schemas.microsoft.com/office/drawing/2014/main" val="578448105"/>
                    </a:ext>
                  </a:extLst>
                </a:gridCol>
              </a:tblGrid>
              <a:tr h="370840">
                <a:tc>
                  <a:txBody>
                    <a:bodyPr/>
                    <a:lstStyle/>
                    <a:p>
                      <a:r>
                        <a:rPr kumimoji="1" lang="en-US" altLang="ja-JP" sz="1600" dirty="0">
                          <a:latin typeface="UD Digi Kyokasho N-R" panose="02020400000000000000" pitchFamily="49" charset="-128"/>
                          <a:ea typeface="UD Digi Kyokasho N-R" panose="02020400000000000000" pitchFamily="49" charset="-128"/>
                        </a:rPr>
                        <a:t>ISBN</a:t>
                      </a:r>
                      <a:endParaRPr kumimoji="1" lang="ja-JP" altLang="en-US" sz="1600">
                        <a:latin typeface="UD Digi Kyokasho N-R" panose="02020400000000000000" pitchFamily="49" charset="-128"/>
                        <a:ea typeface="UD Digi Kyokasho N-R" panose="02020400000000000000" pitchFamily="49" charset="-128"/>
                      </a:endParaRPr>
                    </a:p>
                  </a:txBody>
                  <a:tcPr>
                    <a:solidFill>
                      <a:schemeClr val="accent6"/>
                    </a:solidFill>
                  </a:tcPr>
                </a:tc>
                <a:tc>
                  <a:txBody>
                    <a:bodyPr/>
                    <a:lstStyle/>
                    <a:p>
                      <a:r>
                        <a:rPr kumimoji="1" lang="ja-JP" altLang="en-US" sz="1600">
                          <a:latin typeface="UD Digi Kyokasho N-R" panose="02020400000000000000" pitchFamily="49" charset="-128"/>
                          <a:ea typeface="UD Digi Kyokasho N-R" panose="02020400000000000000" pitchFamily="49" charset="-128"/>
                        </a:rPr>
                        <a:t>本のタイトル</a:t>
                      </a:r>
                    </a:p>
                  </a:txBody>
                  <a:tcPr/>
                </a:tc>
                <a:extLst>
                  <a:ext uri="{0D108BD9-81ED-4DB2-BD59-A6C34878D82A}">
                    <a16:rowId xmlns:a16="http://schemas.microsoft.com/office/drawing/2014/main" val="4223171761"/>
                  </a:ext>
                </a:extLst>
              </a:tr>
              <a:tr h="37084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endParaRPr lang="en-US" altLang="ja-JP" sz="1400" dirty="0">
                        <a:effectLst/>
                        <a:latin typeface="UD Digi Kyokasho N-R" panose="02020400000000000000" pitchFamily="49" charset="-128"/>
                        <a:ea typeface="UD Digi Kyokasho N-R" panose="02020400000000000000" pitchFamily="49" charset="-128"/>
                      </a:endParaRPr>
                    </a:p>
                  </a:txBody>
                  <a:tcPr marL="28575" marR="28575" marT="19050" marB="19050"/>
                </a:tc>
                <a:extLst>
                  <a:ext uri="{0D108BD9-81ED-4DB2-BD59-A6C34878D82A}">
                    <a16:rowId xmlns:a16="http://schemas.microsoft.com/office/drawing/2014/main" val="3237617041"/>
                  </a:ext>
                </a:extLst>
              </a:tr>
            </a:tbl>
          </a:graphicData>
        </a:graphic>
      </p:graphicFrame>
      <p:graphicFrame>
        <p:nvGraphicFramePr>
          <p:cNvPr id="7" name="表 6">
            <a:extLst>
              <a:ext uri="{FF2B5EF4-FFF2-40B4-BE49-F238E27FC236}">
                <a16:creationId xmlns:a16="http://schemas.microsoft.com/office/drawing/2014/main" id="{81C3BE03-731C-BB1A-E5A3-A15377960617}"/>
              </a:ext>
            </a:extLst>
          </p:cNvPr>
          <p:cNvGraphicFramePr>
            <a:graphicFrameLocks/>
          </p:cNvGraphicFramePr>
          <p:nvPr>
            <p:extLst>
              <p:ext uri="{D42A27DB-BD31-4B8C-83A1-F6EECF244321}">
                <p14:modId xmlns:p14="http://schemas.microsoft.com/office/powerpoint/2010/main" val="3515376534"/>
              </p:ext>
            </p:extLst>
          </p:nvPr>
        </p:nvGraphicFramePr>
        <p:xfrm>
          <a:off x="641912" y="4508703"/>
          <a:ext cx="4064000" cy="741680"/>
        </p:xfrm>
        <a:graphic>
          <a:graphicData uri="http://schemas.openxmlformats.org/drawingml/2006/table">
            <a:tbl>
              <a:tblPr firstRow="1" bandRow="1">
                <a:tableStyleId>{7DF18680-E054-41AD-8BC1-D1AEF772440D}</a:tableStyleId>
              </a:tblPr>
              <a:tblGrid>
                <a:gridCol w="1593288">
                  <a:extLst>
                    <a:ext uri="{9D8B030D-6E8A-4147-A177-3AD203B41FA5}">
                      <a16:colId xmlns:a16="http://schemas.microsoft.com/office/drawing/2014/main" val="2508895046"/>
                    </a:ext>
                  </a:extLst>
                </a:gridCol>
                <a:gridCol w="2470712">
                  <a:extLst>
                    <a:ext uri="{9D8B030D-6E8A-4147-A177-3AD203B41FA5}">
                      <a16:colId xmlns:a16="http://schemas.microsoft.com/office/drawing/2014/main" val="578448105"/>
                    </a:ext>
                  </a:extLst>
                </a:gridCol>
              </a:tblGrid>
              <a:tr h="370840">
                <a:tc>
                  <a:txBody>
                    <a:bodyPr/>
                    <a:lstStyle/>
                    <a:p>
                      <a:r>
                        <a:rPr kumimoji="1" lang="ja-JP" altLang="en-US" sz="1600">
                          <a:latin typeface="UD Digi Kyokasho N-R" panose="02020400000000000000" pitchFamily="49" charset="-128"/>
                          <a:ea typeface="UD Digi Kyokasho N-R" panose="02020400000000000000" pitchFamily="49" charset="-128"/>
                        </a:rPr>
                        <a:t>蔵書番号</a:t>
                      </a:r>
                    </a:p>
                  </a:txBody>
                  <a:tcPr>
                    <a:solidFill>
                      <a:schemeClr val="accent6"/>
                    </a:solidFill>
                  </a:tcPr>
                </a:tc>
                <a:tc>
                  <a:txBody>
                    <a:bodyPr/>
                    <a:lstStyle/>
                    <a:p>
                      <a:r>
                        <a:rPr kumimoji="1" lang="ja-JP" altLang="en-US" sz="1600">
                          <a:latin typeface="UD Digi Kyokasho N-R" panose="02020400000000000000" pitchFamily="49" charset="-128"/>
                          <a:ea typeface="UD Digi Kyokasho N-R" panose="02020400000000000000" pitchFamily="49" charset="-128"/>
                        </a:rPr>
                        <a:t>著者番号</a:t>
                      </a:r>
                    </a:p>
                  </a:txBody>
                  <a:tcPr>
                    <a:solidFill>
                      <a:schemeClr val="accent6"/>
                    </a:solidFill>
                  </a:tcPr>
                </a:tc>
                <a:extLst>
                  <a:ext uri="{0D108BD9-81ED-4DB2-BD59-A6C34878D82A}">
                    <a16:rowId xmlns:a16="http://schemas.microsoft.com/office/drawing/2014/main" val="4223171761"/>
                  </a:ext>
                </a:extLst>
              </a:tr>
              <a:tr h="370840">
                <a:tc>
                  <a:txBody>
                    <a:bodyPr/>
                    <a:lstStyle/>
                    <a:p>
                      <a:pPr algn="ctr" rtl="0" fontAlgn="b"/>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extLst>
                  <a:ext uri="{0D108BD9-81ED-4DB2-BD59-A6C34878D82A}">
                    <a16:rowId xmlns:a16="http://schemas.microsoft.com/office/drawing/2014/main" val="2393149381"/>
                  </a:ext>
                </a:extLst>
              </a:tr>
            </a:tbl>
          </a:graphicData>
        </a:graphic>
      </p:graphicFrame>
      <p:graphicFrame>
        <p:nvGraphicFramePr>
          <p:cNvPr id="9" name="表 6">
            <a:extLst>
              <a:ext uri="{FF2B5EF4-FFF2-40B4-BE49-F238E27FC236}">
                <a16:creationId xmlns:a16="http://schemas.microsoft.com/office/drawing/2014/main" id="{22A2C7EB-4DB3-4EC0-B3B5-04B9CBB40D7D}"/>
              </a:ext>
            </a:extLst>
          </p:cNvPr>
          <p:cNvGraphicFramePr>
            <a:graphicFrameLocks/>
          </p:cNvGraphicFramePr>
          <p:nvPr>
            <p:extLst>
              <p:ext uri="{D42A27DB-BD31-4B8C-83A1-F6EECF244321}">
                <p14:modId xmlns:p14="http://schemas.microsoft.com/office/powerpoint/2010/main" val="1335364605"/>
              </p:ext>
            </p:extLst>
          </p:nvPr>
        </p:nvGraphicFramePr>
        <p:xfrm>
          <a:off x="636296" y="5707523"/>
          <a:ext cx="4064000" cy="741680"/>
        </p:xfrm>
        <a:graphic>
          <a:graphicData uri="http://schemas.openxmlformats.org/drawingml/2006/table">
            <a:tbl>
              <a:tblPr firstRow="1" bandRow="1">
                <a:tableStyleId>{7DF18680-E054-41AD-8BC1-D1AEF772440D}</a:tableStyleId>
              </a:tblPr>
              <a:tblGrid>
                <a:gridCol w="1142216">
                  <a:extLst>
                    <a:ext uri="{9D8B030D-6E8A-4147-A177-3AD203B41FA5}">
                      <a16:colId xmlns:a16="http://schemas.microsoft.com/office/drawing/2014/main" val="578448105"/>
                    </a:ext>
                  </a:extLst>
                </a:gridCol>
                <a:gridCol w="1142216">
                  <a:extLst>
                    <a:ext uri="{9D8B030D-6E8A-4147-A177-3AD203B41FA5}">
                      <a16:colId xmlns:a16="http://schemas.microsoft.com/office/drawing/2014/main" val="78117010"/>
                    </a:ext>
                  </a:extLst>
                </a:gridCol>
                <a:gridCol w="1779568">
                  <a:extLst>
                    <a:ext uri="{9D8B030D-6E8A-4147-A177-3AD203B41FA5}">
                      <a16:colId xmlns:a16="http://schemas.microsoft.com/office/drawing/2014/main" val="511343265"/>
                    </a:ext>
                  </a:extLst>
                </a:gridCol>
              </a:tblGrid>
              <a:tr h="370840">
                <a:tc>
                  <a:txBody>
                    <a:bodyPr/>
                    <a:lstStyle/>
                    <a:p>
                      <a:r>
                        <a:rPr kumimoji="1" lang="ja-JP" altLang="en-US" sz="1600">
                          <a:latin typeface="UD Digi Kyokasho N-R" panose="02020400000000000000" pitchFamily="49" charset="-128"/>
                          <a:ea typeface="UD Digi Kyokasho N-R" panose="02020400000000000000" pitchFamily="49" charset="-128"/>
                        </a:rPr>
                        <a:t>著者番号</a:t>
                      </a:r>
                    </a:p>
                  </a:txBody>
                  <a:tcPr>
                    <a:solidFill>
                      <a:schemeClr val="accent6"/>
                    </a:solidFill>
                  </a:tcPr>
                </a:tc>
                <a:tc>
                  <a:txBody>
                    <a:bodyPr/>
                    <a:lstStyle/>
                    <a:p>
                      <a:r>
                        <a:rPr kumimoji="1" lang="ja-JP" altLang="en-US" sz="1600">
                          <a:latin typeface="UD Digi Kyokasho N-R" panose="02020400000000000000" pitchFamily="49" charset="-128"/>
                          <a:ea typeface="UD Digi Kyokasho N-R" panose="02020400000000000000" pitchFamily="49" charset="-128"/>
                        </a:rPr>
                        <a:t>著者</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著者について</a:t>
                      </a:r>
                    </a:p>
                  </a:txBody>
                  <a:tcPr/>
                </a:tc>
                <a:extLst>
                  <a:ext uri="{0D108BD9-81ED-4DB2-BD59-A6C34878D82A}">
                    <a16:rowId xmlns:a16="http://schemas.microsoft.com/office/drawing/2014/main" val="4223171761"/>
                  </a:ext>
                </a:extLst>
              </a:tr>
              <a:tr h="370840">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2393149381"/>
                  </a:ext>
                </a:extLst>
              </a:tr>
            </a:tbl>
          </a:graphicData>
        </a:graphic>
      </p:graphicFrame>
      <p:graphicFrame>
        <p:nvGraphicFramePr>
          <p:cNvPr id="11" name="表 10">
            <a:extLst>
              <a:ext uri="{FF2B5EF4-FFF2-40B4-BE49-F238E27FC236}">
                <a16:creationId xmlns:a16="http://schemas.microsoft.com/office/drawing/2014/main" id="{CDA9C39C-9673-302B-52B8-525FF6426E1B}"/>
              </a:ext>
            </a:extLst>
          </p:cNvPr>
          <p:cNvGraphicFramePr>
            <a:graphicFrameLocks noGrp="1"/>
          </p:cNvGraphicFramePr>
          <p:nvPr>
            <p:extLst>
              <p:ext uri="{D42A27DB-BD31-4B8C-83A1-F6EECF244321}">
                <p14:modId xmlns:p14="http://schemas.microsoft.com/office/powerpoint/2010/main" val="21165853"/>
              </p:ext>
            </p:extLst>
          </p:nvPr>
        </p:nvGraphicFramePr>
        <p:xfrm>
          <a:off x="641912" y="2185293"/>
          <a:ext cx="4064000" cy="741680"/>
        </p:xfrm>
        <a:graphic>
          <a:graphicData uri="http://schemas.openxmlformats.org/drawingml/2006/table">
            <a:tbl>
              <a:tblPr firstRow="1" bandRow="1">
                <a:tableStyleId>{7DF18680-E054-41AD-8BC1-D1AEF772440D}</a:tableStyleId>
              </a:tblPr>
              <a:tblGrid>
                <a:gridCol w="1644088">
                  <a:extLst>
                    <a:ext uri="{9D8B030D-6E8A-4147-A177-3AD203B41FA5}">
                      <a16:colId xmlns:a16="http://schemas.microsoft.com/office/drawing/2014/main" val="1272841183"/>
                    </a:ext>
                  </a:extLst>
                </a:gridCol>
                <a:gridCol w="2419912">
                  <a:extLst>
                    <a:ext uri="{9D8B030D-6E8A-4147-A177-3AD203B41FA5}">
                      <a16:colId xmlns:a16="http://schemas.microsoft.com/office/drawing/2014/main" val="3712506898"/>
                    </a:ext>
                  </a:extLst>
                </a:gridCol>
              </a:tblGrid>
              <a:tr h="370840">
                <a:tc>
                  <a:txBody>
                    <a:bodyPr/>
                    <a:lstStyle/>
                    <a:p>
                      <a:r>
                        <a:rPr kumimoji="1" lang="ja-JP" altLang="en-US">
                          <a:latin typeface="UD Digi Kyokasho N-R" panose="02020400000000000000" pitchFamily="49" charset="-128"/>
                          <a:ea typeface="UD Digi Kyokasho N-R" panose="02020400000000000000" pitchFamily="49" charset="-128"/>
                        </a:rPr>
                        <a:t>蔵書番号</a:t>
                      </a:r>
                    </a:p>
                  </a:txBody>
                  <a:tcPr/>
                </a:tc>
                <a:tc>
                  <a:txBody>
                    <a:bodyPr/>
                    <a:lstStyle/>
                    <a:p>
                      <a:r>
                        <a:rPr kumimoji="1" lang="ja-JP" altLang="en-US">
                          <a:latin typeface="UD Digi Kyokasho N-R" panose="02020400000000000000" pitchFamily="49" charset="-128"/>
                          <a:ea typeface="UD Digi Kyokasho N-R" panose="02020400000000000000" pitchFamily="49" charset="-128"/>
                        </a:rPr>
                        <a:t>本について</a:t>
                      </a:r>
                    </a:p>
                  </a:txBody>
                  <a:tcPr/>
                </a:tc>
                <a:extLst>
                  <a:ext uri="{0D108BD9-81ED-4DB2-BD59-A6C34878D82A}">
                    <a16:rowId xmlns:a16="http://schemas.microsoft.com/office/drawing/2014/main" val="3482510370"/>
                  </a:ext>
                </a:extLst>
              </a:tr>
              <a:tr h="370840">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2861192808"/>
                  </a:ext>
                </a:extLst>
              </a:tr>
            </a:tbl>
          </a:graphicData>
        </a:graphic>
      </p:graphicFrame>
      <p:sp>
        <p:nvSpPr>
          <p:cNvPr id="14" name="コンテンツ プレースホルダー 2">
            <a:extLst>
              <a:ext uri="{FF2B5EF4-FFF2-40B4-BE49-F238E27FC236}">
                <a16:creationId xmlns:a16="http://schemas.microsoft.com/office/drawing/2014/main" id="{8D5021EE-BE8A-DADE-82E0-D8B4FC32EC8F}"/>
              </a:ext>
            </a:extLst>
          </p:cNvPr>
          <p:cNvSpPr txBox="1">
            <a:spLocks/>
          </p:cNvSpPr>
          <p:nvPr/>
        </p:nvSpPr>
        <p:spPr>
          <a:xfrm>
            <a:off x="4846320" y="515813"/>
            <a:ext cx="4198560" cy="5657875"/>
          </a:xfrm>
          <a:prstGeom prst="rect">
            <a:avLst/>
          </a:prstGeom>
        </p:spPr>
        <p:txBody>
          <a:bodyPr vert="horz" lIns="91440" tIns="45720" rIns="91440" bIns="45720" rtlCol="0">
            <a:noAutofit/>
          </a:bodyPr>
          <a:lstStyle>
            <a:lvl1pPr marL="342900" indent="-385200" algn="just" defTabSz="914400" rtl="0" eaLnBrk="1" latinLnBrk="0" hangingPunct="1">
              <a:lnSpc>
                <a:spcPct val="120000"/>
              </a:lnSpc>
              <a:spcBef>
                <a:spcPts val="1200"/>
              </a:spcBef>
              <a:buClr>
                <a:srgbClr val="007BFF"/>
              </a:buClr>
              <a:buFont typeface="Wingdings" panose="05000000000000000000" pitchFamily="2" charset="2"/>
              <a:buChar char="n"/>
              <a:defRPr kumimoji="1" sz="2800" kern="1200">
                <a:solidFill>
                  <a:srgbClr val="007BFF"/>
                </a:solidFill>
                <a:latin typeface="UD デジタル 教科書体 N-R" panose="02020400000000000000" pitchFamily="17" charset="-128"/>
                <a:ea typeface="UD デジタル 教科書体 N-R" panose="02020400000000000000" pitchFamily="17" charset="-128"/>
                <a:cs typeface="+mn-cs"/>
              </a:defRPr>
            </a:lvl1pPr>
            <a:lvl2pPr marL="742950" indent="-384175" algn="just" defTabSz="914400" rtl="0" eaLnBrk="1" latinLnBrk="0" hangingPunct="1">
              <a:lnSpc>
                <a:spcPct val="120000"/>
              </a:lnSpc>
              <a:spcBef>
                <a:spcPts val="1200"/>
              </a:spcBef>
              <a:buClr>
                <a:srgbClr val="007BFF"/>
              </a:buClr>
              <a:buFont typeface="UD デジタル 教科書体 N-R" panose="02020400000000000000" pitchFamily="17" charset="-128"/>
              <a:buChar char="・"/>
              <a:defRPr kumimoji="1" sz="2400" kern="12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cs typeface="+mn-cs"/>
              </a:defRPr>
            </a:lvl2pPr>
            <a:lvl3pPr marL="1257300" indent="-385200" algn="just" defTabSz="914400" rtl="0" eaLnBrk="1" latinLnBrk="0" hangingPunct="1">
              <a:lnSpc>
                <a:spcPct val="120000"/>
              </a:lnSpc>
              <a:spcBef>
                <a:spcPts val="1200"/>
              </a:spcBef>
              <a:buClr>
                <a:srgbClr val="007BFF"/>
              </a:buClr>
              <a:buFont typeface="UD デジタル 教科書体 N-R" panose="02020400000000000000" pitchFamily="17" charset="-128"/>
              <a:buChar char="・"/>
              <a:defRPr kumimoji="1" sz="2000" kern="12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cs typeface="+mn-cs"/>
              </a:defRPr>
            </a:lvl3pPr>
            <a:lvl4pPr marL="1714500" indent="-385200" algn="just" defTabSz="914400" rtl="0" eaLnBrk="1" latinLnBrk="0" hangingPunct="1">
              <a:lnSpc>
                <a:spcPct val="120000"/>
              </a:lnSpc>
              <a:spcBef>
                <a:spcPts val="1200"/>
              </a:spcBef>
              <a:buClr>
                <a:srgbClr val="007BFF"/>
              </a:buClr>
              <a:buFont typeface="UD デジタル 教科書体 N-R" panose="02020400000000000000" pitchFamily="17" charset="-128"/>
              <a:buChar char="・"/>
              <a:defRPr kumimoji="1" sz="1600" kern="12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cs typeface="+mn-cs"/>
              </a:defRPr>
            </a:lvl4pPr>
            <a:lvl5pPr marL="2171700" indent="-342900" algn="just" defTabSz="914400" rtl="0" eaLnBrk="1" latinLnBrk="0" hangingPunct="1">
              <a:lnSpc>
                <a:spcPct val="150000"/>
              </a:lnSpc>
              <a:spcBef>
                <a:spcPct val="20000"/>
              </a:spcBef>
              <a:buClr>
                <a:srgbClr val="007BFF"/>
              </a:buClr>
              <a:buFont typeface="Arial" panose="020B0604020202020204" pitchFamily="34" charset="0"/>
              <a:buChar char="•"/>
              <a:defRPr kumimoji="1" sz="1800" kern="1200">
                <a:solidFill>
                  <a:srgbClr val="333333"/>
                </a:solidFill>
                <a:latin typeface="UD デジタル 教科書体 N-R" panose="02020400000000000000" pitchFamily="17" charset="-128"/>
                <a:ea typeface="UD デジタル 教科書体 N-R" panose="02020400000000000000" pitchFamily="17" charset="-128"/>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None/>
            </a:pPr>
            <a:r>
              <a:rPr lang="ja-JP" altLang="en-US" sz="2000"/>
              <a:t>それぞれの表には「行を特定する値」が格納されている列がある</a:t>
            </a:r>
            <a:endParaRPr lang="en-US" altLang="ja-JP" sz="2000" dirty="0"/>
          </a:p>
          <a:p>
            <a:pPr lvl="1"/>
            <a:r>
              <a:rPr lang="ja-JP" altLang="en-US" sz="1800"/>
              <a:t>その列を「</a:t>
            </a:r>
            <a:r>
              <a:rPr lang="ja-JP" altLang="en-US" sz="1800" b="1">
                <a:solidFill>
                  <a:srgbClr val="FF0000"/>
                </a:solidFill>
              </a:rPr>
              <a:t>主キー</a:t>
            </a:r>
            <a:r>
              <a:rPr lang="ja-JP" altLang="en-US" sz="1800"/>
              <a:t>」（</a:t>
            </a:r>
            <a:r>
              <a:rPr lang="ja-JP" altLang="en-US" sz="1800" b="1">
                <a:solidFill>
                  <a:srgbClr val="FF0000"/>
                </a:solidFill>
              </a:rPr>
              <a:t>プライマリキー</a:t>
            </a:r>
            <a:r>
              <a:rPr lang="ja-JP" altLang="en-US" sz="1800"/>
              <a:t>）と呼ぶ</a:t>
            </a:r>
            <a:endParaRPr lang="en-US" altLang="ja-JP" sz="1800" dirty="0"/>
          </a:p>
          <a:p>
            <a:pPr lvl="1"/>
            <a:r>
              <a:rPr lang="ja-JP" altLang="en-US" sz="1800"/>
              <a:t>複数の列の組み合わせが主キーになる場合、</a:t>
            </a:r>
            <a:r>
              <a:rPr lang="ja-JP" altLang="en-US" sz="1800" b="1">
                <a:solidFill>
                  <a:srgbClr val="FF0000"/>
                </a:solidFill>
              </a:rPr>
              <a:t>複合キー</a:t>
            </a:r>
            <a:r>
              <a:rPr lang="ja-JP" altLang="en-US" sz="1800"/>
              <a:t>と呼ぶ</a:t>
            </a:r>
            <a:endParaRPr lang="en-US" altLang="ja-JP" sz="1800" dirty="0"/>
          </a:p>
          <a:p>
            <a:pPr lvl="1"/>
            <a:r>
              <a:rPr lang="ja-JP" altLang="en-US" sz="1800"/>
              <a:t>主キー以外の列を</a:t>
            </a:r>
            <a:r>
              <a:rPr lang="ja-JP" altLang="en-US" sz="1800" b="1">
                <a:solidFill>
                  <a:srgbClr val="0070C0"/>
                </a:solidFill>
              </a:rPr>
              <a:t>非キー</a:t>
            </a:r>
            <a:r>
              <a:rPr lang="ja-JP" altLang="en-US" sz="1800"/>
              <a:t>と呼ぶ</a:t>
            </a:r>
            <a:endParaRPr lang="en-US" altLang="ja-JP" sz="1800" dirty="0"/>
          </a:p>
          <a:p>
            <a:pPr lvl="1"/>
            <a:r>
              <a:rPr lang="ja-JP" altLang="en-US" sz="1600"/>
              <a:t>例</a:t>
            </a:r>
            <a:r>
              <a:rPr lang="en-US" altLang="ja-JP" sz="1600" dirty="0"/>
              <a:t>:</a:t>
            </a:r>
          </a:p>
          <a:p>
            <a:pPr lvl="2"/>
            <a:r>
              <a:rPr lang="ja-JP" altLang="en-US" sz="1400" b="1">
                <a:solidFill>
                  <a:srgbClr val="0070C0"/>
                </a:solidFill>
              </a:rPr>
              <a:t>蔵書表</a:t>
            </a:r>
            <a:r>
              <a:rPr lang="ja-JP" altLang="en-US" sz="1400"/>
              <a:t>で、</a:t>
            </a:r>
            <a:r>
              <a:rPr lang="ja-JP" altLang="en-US" sz="1400" b="1">
                <a:solidFill>
                  <a:srgbClr val="0070C0"/>
                </a:solidFill>
              </a:rPr>
              <a:t>蔵書番号</a:t>
            </a:r>
            <a:r>
              <a:rPr lang="ja-JP" altLang="en-US" sz="1400"/>
              <a:t>を指定すると、表の中の行が決まる</a:t>
            </a:r>
            <a:endParaRPr lang="en-US" altLang="ja-JP" sz="1400" dirty="0"/>
          </a:p>
          <a:p>
            <a:pPr lvl="2"/>
            <a:r>
              <a:rPr lang="ja-JP" altLang="en-US" sz="1400" b="1">
                <a:solidFill>
                  <a:srgbClr val="0070C0"/>
                </a:solidFill>
              </a:rPr>
              <a:t>書籍表</a:t>
            </a:r>
            <a:r>
              <a:rPr lang="ja-JP" altLang="en-US" sz="1400"/>
              <a:t>で、</a:t>
            </a:r>
            <a:r>
              <a:rPr lang="en-US" altLang="ja-JP" sz="1400" b="1" dirty="0">
                <a:solidFill>
                  <a:srgbClr val="0070C0"/>
                </a:solidFill>
              </a:rPr>
              <a:t>ISBN</a:t>
            </a:r>
            <a:r>
              <a:rPr lang="ja-JP" altLang="en-US" sz="1400"/>
              <a:t>を指定すると、表の中の行が決まる</a:t>
            </a:r>
            <a:endParaRPr lang="en-US" altLang="ja-JP" sz="1400" dirty="0"/>
          </a:p>
          <a:p>
            <a:pPr lvl="2"/>
            <a:r>
              <a:rPr lang="ja-JP" altLang="en-US" sz="1400" b="1">
                <a:solidFill>
                  <a:srgbClr val="0070C0"/>
                </a:solidFill>
              </a:rPr>
              <a:t>蔵書・著者表</a:t>
            </a:r>
            <a:r>
              <a:rPr lang="ja-JP" altLang="en-US" sz="1400"/>
              <a:t>で、</a:t>
            </a:r>
            <a:r>
              <a:rPr lang="ja-JP" altLang="en-US" sz="1400" b="1">
                <a:solidFill>
                  <a:srgbClr val="0070C0"/>
                </a:solidFill>
              </a:rPr>
              <a:t>蔵書番号と著者番号</a:t>
            </a:r>
            <a:r>
              <a:rPr lang="ja-JP" altLang="en-US" sz="1400"/>
              <a:t>を指定すると、表の中の行が決まる</a:t>
            </a:r>
            <a:endParaRPr lang="en-US" altLang="ja-JP" sz="1400" dirty="0"/>
          </a:p>
          <a:p>
            <a:pPr marL="357750" lvl="1" indent="0">
              <a:buNone/>
            </a:pPr>
            <a:r>
              <a:rPr lang="en-US" altLang="ja-JP" sz="1400" dirty="0"/>
              <a:t>※</a:t>
            </a:r>
            <a:r>
              <a:rPr lang="ja-JP" altLang="en-US" sz="1400"/>
              <a:t>今のメモ表は、主キーが足りていない</a:t>
            </a:r>
            <a:endParaRPr lang="ja-JP" altLang="en-US" sz="2000"/>
          </a:p>
        </p:txBody>
      </p:sp>
    </p:spTree>
    <p:extLst>
      <p:ext uri="{BB962C8B-B14F-4D97-AF65-F5344CB8AC3E}">
        <p14:creationId xmlns:p14="http://schemas.microsoft.com/office/powerpoint/2010/main" val="27352830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98A4B7FB-8E18-92AC-4A48-EE44BE1CCDCF}"/>
              </a:ext>
            </a:extLst>
          </p:cNvPr>
          <p:cNvSpPr>
            <a:spLocks noGrp="1"/>
          </p:cNvSpPr>
          <p:nvPr>
            <p:ph type="title"/>
          </p:nvPr>
        </p:nvSpPr>
        <p:spPr/>
        <p:txBody>
          <a:bodyPr/>
          <a:lstStyle/>
          <a:p>
            <a:r>
              <a:rPr lang="ja-JP" altLang="en-US"/>
              <a:t>データベースを作ってみよう</a:t>
            </a:r>
          </a:p>
        </p:txBody>
      </p:sp>
      <p:sp>
        <p:nvSpPr>
          <p:cNvPr id="4" name="コンテンツ プレースホルダー 3">
            <a:extLst>
              <a:ext uri="{FF2B5EF4-FFF2-40B4-BE49-F238E27FC236}">
                <a16:creationId xmlns:a16="http://schemas.microsoft.com/office/drawing/2014/main" id="{E7252106-9481-0670-3174-00738AE774FF}"/>
              </a:ext>
            </a:extLst>
          </p:cNvPr>
          <p:cNvSpPr>
            <a:spLocks noGrp="1"/>
          </p:cNvSpPr>
          <p:nvPr>
            <p:ph idx="1"/>
          </p:nvPr>
        </p:nvSpPr>
        <p:spPr/>
        <p:txBody>
          <a:bodyPr/>
          <a:lstStyle/>
          <a:p>
            <a:r>
              <a:rPr lang="ja-JP" altLang="en-US"/>
              <a:t>自分が集めているもののデータベースを作ってみよう</a:t>
            </a:r>
            <a:endParaRPr lang="en-US" altLang="ja-JP" dirty="0"/>
          </a:p>
          <a:p>
            <a:pPr lvl="1"/>
            <a:r>
              <a:rPr lang="ja-JP" altLang="en-US"/>
              <a:t>データベース</a:t>
            </a:r>
            <a:endParaRPr lang="en-US" altLang="ja-JP" dirty="0"/>
          </a:p>
          <a:p>
            <a:pPr lvl="2"/>
            <a:r>
              <a:rPr lang="ja-JP" altLang="en-US"/>
              <a:t>構造のあるデータを組織したもの</a:t>
            </a:r>
            <a:endParaRPr lang="en-US" altLang="ja-JP" dirty="0"/>
          </a:p>
          <a:p>
            <a:pPr lvl="2"/>
            <a:r>
              <a:rPr lang="ja-JP" altLang="en-US"/>
              <a:t>データを管理する</a:t>
            </a:r>
            <a:endParaRPr lang="en-US" altLang="ja-JP" dirty="0"/>
          </a:p>
          <a:p>
            <a:pPr lvl="3"/>
            <a:r>
              <a:rPr lang="ja-JP" altLang="en-US"/>
              <a:t>データを追加する</a:t>
            </a:r>
            <a:endParaRPr lang="en-US" altLang="ja-JP" dirty="0"/>
          </a:p>
          <a:p>
            <a:pPr lvl="3"/>
            <a:r>
              <a:rPr lang="ja-JP" altLang="en-US"/>
              <a:t>後から見直す</a:t>
            </a:r>
            <a:endParaRPr lang="en-US" altLang="ja-JP" dirty="0"/>
          </a:p>
          <a:p>
            <a:pPr lvl="3"/>
            <a:r>
              <a:rPr lang="ja-JP" altLang="en-US"/>
              <a:t>更新する</a:t>
            </a:r>
            <a:endParaRPr lang="en-US" altLang="ja-JP" dirty="0"/>
          </a:p>
          <a:p>
            <a:pPr lvl="3"/>
            <a:r>
              <a:rPr lang="ja-JP" altLang="en-US"/>
              <a:t>削除する</a:t>
            </a:r>
            <a:endParaRPr lang="en-US" altLang="ja-JP" dirty="0"/>
          </a:p>
          <a:p>
            <a:pPr lvl="1"/>
            <a:r>
              <a:rPr lang="ja-JP" altLang="en-US" sz="2000"/>
              <a:t>データベースに管理・操作しやすい「構造」を持たせよう</a:t>
            </a:r>
            <a:endParaRPr lang="en-US" altLang="ja-JP" sz="2000" dirty="0"/>
          </a:p>
          <a:p>
            <a:pPr lvl="2"/>
            <a:r>
              <a:rPr lang="ja-JP" altLang="en-US" sz="1600"/>
              <a:t>整理されている部屋だと、物がどこにあるかすぐ分かる。探しやすい</a:t>
            </a:r>
            <a:endParaRPr lang="en-US" altLang="ja-JP" sz="1600" dirty="0"/>
          </a:p>
          <a:p>
            <a:pPr lvl="2"/>
            <a:r>
              <a:rPr lang="ja-JP" altLang="en-US" sz="1600"/>
              <a:t>構造があると、データを管理しやすい</a:t>
            </a:r>
          </a:p>
        </p:txBody>
      </p:sp>
      <p:sp>
        <p:nvSpPr>
          <p:cNvPr id="5" name="テキスト プレースホルダー 4">
            <a:extLst>
              <a:ext uri="{FF2B5EF4-FFF2-40B4-BE49-F238E27FC236}">
                <a16:creationId xmlns:a16="http://schemas.microsoft.com/office/drawing/2014/main" id="{F7D9CFEF-F634-C791-2E7C-250C61378E43}"/>
              </a:ext>
            </a:extLst>
          </p:cNvPr>
          <p:cNvSpPr>
            <a:spLocks noGrp="1"/>
          </p:cNvSpPr>
          <p:nvPr>
            <p:ph type="body" sz="quarter" idx="10"/>
          </p:nvPr>
        </p:nvSpPr>
        <p:spPr/>
        <p:txBody>
          <a:bodyPr/>
          <a:lstStyle/>
          <a:p>
            <a:endParaRPr lang="ja-JP" altLang="en-US"/>
          </a:p>
        </p:txBody>
      </p:sp>
      <p:pic>
        <p:nvPicPr>
          <p:cNvPr id="6" name="グラフィックス 5" descr="ホワイトボードと書籍のあるクラスルーム">
            <a:extLst>
              <a:ext uri="{FF2B5EF4-FFF2-40B4-BE49-F238E27FC236}">
                <a16:creationId xmlns:a16="http://schemas.microsoft.com/office/drawing/2014/main" id="{F665230A-9ACE-3565-EA5D-5C42F6562F8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660661" y="2585157"/>
            <a:ext cx="4339323" cy="2440869"/>
          </a:xfrm>
          <a:prstGeom prst="rect">
            <a:avLst/>
          </a:prstGeom>
        </p:spPr>
      </p:pic>
    </p:spTree>
    <p:extLst>
      <p:ext uri="{BB962C8B-B14F-4D97-AF65-F5344CB8AC3E}">
        <p14:creationId xmlns:p14="http://schemas.microsoft.com/office/powerpoint/2010/main" val="302366627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2F6144E-171B-73A3-3117-A200C70D36D1}"/>
              </a:ext>
            </a:extLst>
          </p:cNvPr>
          <p:cNvSpPr>
            <a:spLocks noGrp="1"/>
          </p:cNvSpPr>
          <p:nvPr>
            <p:ph type="title"/>
          </p:nvPr>
        </p:nvSpPr>
        <p:spPr/>
        <p:txBody>
          <a:bodyPr/>
          <a:lstStyle/>
          <a:p>
            <a:r>
              <a:rPr kumimoji="1" lang="ja-JP" altLang="en-US"/>
              <a:t>用語の確認</a:t>
            </a:r>
            <a:r>
              <a:rPr kumimoji="1" lang="en-US" altLang="ja-JP" dirty="0"/>
              <a:t>(2)</a:t>
            </a:r>
            <a:r>
              <a:rPr lang="ja-JP" altLang="en-US"/>
              <a:t>関数従属性</a:t>
            </a:r>
            <a:endParaRPr kumimoji="1" lang="ja-JP" altLang="en-US"/>
          </a:p>
        </p:txBody>
      </p:sp>
      <p:sp>
        <p:nvSpPr>
          <p:cNvPr id="3" name="コンテンツ プレースホルダー 2">
            <a:extLst>
              <a:ext uri="{FF2B5EF4-FFF2-40B4-BE49-F238E27FC236}">
                <a16:creationId xmlns:a16="http://schemas.microsoft.com/office/drawing/2014/main" id="{F1CE050A-1AAC-161F-A8A3-9770DEFE6EC8}"/>
              </a:ext>
            </a:extLst>
          </p:cNvPr>
          <p:cNvSpPr>
            <a:spLocks noGrp="1"/>
          </p:cNvSpPr>
          <p:nvPr>
            <p:ph idx="1"/>
          </p:nvPr>
        </p:nvSpPr>
        <p:spPr/>
        <p:txBody>
          <a:bodyPr/>
          <a:lstStyle/>
          <a:p>
            <a:pPr marL="0" indent="0">
              <a:buNone/>
            </a:pPr>
            <a:r>
              <a:rPr kumimoji="1" lang="ja-JP" altLang="en-US" sz="2400"/>
              <a:t>ある列の値を１つ決めると、他の列が決まるような、列の組み合わせがある</a:t>
            </a:r>
            <a:endParaRPr kumimoji="1" lang="en-US" altLang="ja-JP" sz="2400" dirty="0"/>
          </a:p>
          <a:p>
            <a:pPr marL="0" indent="0">
              <a:buNone/>
            </a:pPr>
            <a:endParaRPr lang="en-US" altLang="ja-JP" sz="2400" dirty="0"/>
          </a:p>
          <a:p>
            <a:pPr marL="0" indent="0">
              <a:buNone/>
            </a:pPr>
            <a:endParaRPr kumimoji="1" lang="en-US" altLang="ja-JP" sz="2400" dirty="0"/>
          </a:p>
          <a:p>
            <a:pPr marL="0" indent="0">
              <a:buNone/>
            </a:pPr>
            <a:endParaRPr lang="en-US" altLang="ja-JP" sz="2400" dirty="0"/>
          </a:p>
          <a:p>
            <a:pPr marL="0" indent="0">
              <a:buNone/>
            </a:pPr>
            <a:endParaRPr kumimoji="1" lang="en-US" altLang="ja-JP" sz="2400" dirty="0"/>
          </a:p>
          <a:p>
            <a:pPr marL="0" indent="0">
              <a:buNone/>
            </a:pPr>
            <a:r>
              <a:rPr kumimoji="1" lang="ja-JP" altLang="en-US" sz="2400"/>
              <a:t>「</a:t>
            </a:r>
            <a:r>
              <a:rPr kumimoji="1" lang="en-US" altLang="ja-JP" sz="2400" dirty="0"/>
              <a:t>X</a:t>
            </a:r>
            <a:r>
              <a:rPr kumimoji="1" lang="ja-JP" altLang="en-US" sz="2400"/>
              <a:t>列の値を決めれば</a:t>
            </a:r>
            <a:r>
              <a:rPr kumimoji="1" lang="en-US" altLang="ja-JP" sz="2400" dirty="0"/>
              <a:t>Y</a:t>
            </a:r>
            <a:r>
              <a:rPr lang="ja-JP" altLang="en-US" sz="2400"/>
              <a:t>列の値が１つに決まる」関係を</a:t>
            </a:r>
            <a:endParaRPr lang="en-US" altLang="ja-JP" sz="2400" dirty="0"/>
          </a:p>
          <a:p>
            <a:pPr marL="0" indent="0">
              <a:buNone/>
            </a:pPr>
            <a:r>
              <a:rPr lang="en-US" altLang="ja-JP" sz="2400" b="1" dirty="0">
                <a:solidFill>
                  <a:srgbClr val="FF0000"/>
                </a:solidFill>
              </a:rPr>
              <a:t>				</a:t>
            </a:r>
            <a:r>
              <a:rPr lang="ja-JP" altLang="en-US" sz="2400" b="1">
                <a:solidFill>
                  <a:srgbClr val="FF0000"/>
                </a:solidFill>
              </a:rPr>
              <a:t>関数従属性</a:t>
            </a:r>
            <a:r>
              <a:rPr lang="ja-JP" altLang="en-US" sz="2400"/>
              <a:t>と呼ぶ</a:t>
            </a:r>
            <a:endParaRPr lang="en-US" altLang="ja-JP" sz="2400" dirty="0"/>
          </a:p>
          <a:p>
            <a:pPr marL="857250" lvl="1" indent="-457200"/>
            <a:r>
              <a:rPr lang="ja-JP" altLang="en-US" sz="2000"/>
              <a:t>「</a:t>
            </a:r>
            <a:r>
              <a:rPr lang="en-US" altLang="ja-JP" sz="2000" dirty="0"/>
              <a:t>Y</a:t>
            </a:r>
            <a:r>
              <a:rPr lang="ja-JP" altLang="en-US" sz="2000"/>
              <a:t>は</a:t>
            </a:r>
            <a:r>
              <a:rPr lang="en-US" altLang="ja-JP" sz="2000" dirty="0"/>
              <a:t>X</a:t>
            </a:r>
            <a:r>
              <a:rPr lang="ja-JP" altLang="en-US" sz="2000"/>
              <a:t>に従属する」と表現する</a:t>
            </a:r>
            <a:endParaRPr lang="en-US" altLang="ja-JP" sz="2000" dirty="0"/>
          </a:p>
          <a:p>
            <a:pPr marL="857250" lvl="1" indent="-457200"/>
            <a:r>
              <a:rPr lang="ja-JP" altLang="en-US" sz="2000"/>
              <a:t>数式では、</a:t>
            </a:r>
            <a:r>
              <a:rPr lang="en-US" altLang="ja-JP" sz="2000" dirty="0"/>
              <a:t>|X| </a:t>
            </a:r>
            <a:r>
              <a:rPr lang="ja-JP" altLang="en-US" sz="2000"/>
              <a:t>→ </a:t>
            </a:r>
            <a:r>
              <a:rPr lang="en-US" altLang="ja-JP" sz="2000" dirty="0"/>
              <a:t>|Y| </a:t>
            </a:r>
            <a:r>
              <a:rPr lang="ja-JP" altLang="en-US" sz="2000"/>
              <a:t>と表現する</a:t>
            </a:r>
            <a:endParaRPr lang="en-US" altLang="ja-JP" sz="2000" dirty="0"/>
          </a:p>
          <a:p>
            <a:pPr marL="1371600" lvl="2" indent="-457200"/>
            <a:r>
              <a:rPr lang="ja-JP" altLang="en-US" sz="1600"/>
              <a:t>例</a:t>
            </a:r>
            <a:r>
              <a:rPr lang="en-US" altLang="ja-JP" sz="1600" dirty="0"/>
              <a:t>: |ISBN| </a:t>
            </a:r>
            <a:r>
              <a:rPr lang="ja-JP" altLang="en-US" sz="1600"/>
              <a:t>→ </a:t>
            </a:r>
            <a:r>
              <a:rPr lang="en-US" altLang="ja-JP" sz="1600" dirty="0"/>
              <a:t>|</a:t>
            </a:r>
            <a:r>
              <a:rPr lang="ja-JP" altLang="en-US" sz="1600"/>
              <a:t>本のタイトル</a:t>
            </a:r>
            <a:r>
              <a:rPr lang="en-US" altLang="ja-JP" sz="1600" dirty="0"/>
              <a:t>|</a:t>
            </a:r>
          </a:p>
        </p:txBody>
      </p:sp>
      <p:sp>
        <p:nvSpPr>
          <p:cNvPr id="4" name="テキスト プレースホルダー 3">
            <a:extLst>
              <a:ext uri="{FF2B5EF4-FFF2-40B4-BE49-F238E27FC236}">
                <a16:creationId xmlns:a16="http://schemas.microsoft.com/office/drawing/2014/main" id="{BFB0B590-87B5-B993-15F8-8EAB47DB3354}"/>
              </a:ext>
            </a:extLst>
          </p:cNvPr>
          <p:cNvSpPr>
            <a:spLocks noGrp="1"/>
          </p:cNvSpPr>
          <p:nvPr>
            <p:ph type="body" sz="quarter" idx="10"/>
          </p:nvPr>
        </p:nvSpPr>
        <p:spPr/>
        <p:txBody>
          <a:bodyPr/>
          <a:lstStyle/>
          <a:p>
            <a:endParaRPr kumimoji="1" lang="ja-JP" altLang="en-US"/>
          </a:p>
        </p:txBody>
      </p:sp>
      <p:graphicFrame>
        <p:nvGraphicFramePr>
          <p:cNvPr id="5" name="表 6">
            <a:extLst>
              <a:ext uri="{FF2B5EF4-FFF2-40B4-BE49-F238E27FC236}">
                <a16:creationId xmlns:a16="http://schemas.microsoft.com/office/drawing/2014/main" id="{27B3422B-6F7D-2D62-0DC6-6455D3CD11FE}"/>
              </a:ext>
            </a:extLst>
          </p:cNvPr>
          <p:cNvGraphicFramePr>
            <a:graphicFrameLocks/>
          </p:cNvGraphicFramePr>
          <p:nvPr>
            <p:extLst>
              <p:ext uri="{D42A27DB-BD31-4B8C-83A1-F6EECF244321}">
                <p14:modId xmlns:p14="http://schemas.microsoft.com/office/powerpoint/2010/main" val="3172153336"/>
              </p:ext>
            </p:extLst>
          </p:nvPr>
        </p:nvGraphicFramePr>
        <p:xfrm>
          <a:off x="386080" y="1572260"/>
          <a:ext cx="8506400" cy="1488440"/>
        </p:xfrm>
        <a:graphic>
          <a:graphicData uri="http://schemas.openxmlformats.org/drawingml/2006/table">
            <a:tbl>
              <a:tblPr firstRow="1" bandRow="1">
                <a:tableStyleId>{7DF18680-E054-41AD-8BC1-D1AEF772440D}</a:tableStyleId>
              </a:tblPr>
              <a:tblGrid>
                <a:gridCol w="1154661">
                  <a:extLst>
                    <a:ext uri="{9D8B030D-6E8A-4147-A177-3AD203B41FA5}">
                      <a16:colId xmlns:a16="http://schemas.microsoft.com/office/drawing/2014/main" val="2508895046"/>
                    </a:ext>
                  </a:extLst>
                </a:gridCol>
                <a:gridCol w="3741957">
                  <a:extLst>
                    <a:ext uri="{9D8B030D-6E8A-4147-A177-3AD203B41FA5}">
                      <a16:colId xmlns:a16="http://schemas.microsoft.com/office/drawing/2014/main" val="578448105"/>
                    </a:ext>
                  </a:extLst>
                </a:gridCol>
                <a:gridCol w="1373113">
                  <a:extLst>
                    <a:ext uri="{9D8B030D-6E8A-4147-A177-3AD203B41FA5}">
                      <a16:colId xmlns:a16="http://schemas.microsoft.com/office/drawing/2014/main" val="1699705971"/>
                    </a:ext>
                  </a:extLst>
                </a:gridCol>
                <a:gridCol w="2236669">
                  <a:extLst>
                    <a:ext uri="{9D8B030D-6E8A-4147-A177-3AD203B41FA5}">
                      <a16:colId xmlns:a16="http://schemas.microsoft.com/office/drawing/2014/main" val="1112253670"/>
                    </a:ext>
                  </a:extLst>
                </a:gridCol>
              </a:tblGrid>
              <a:tr h="370840">
                <a:tc>
                  <a:txBody>
                    <a:bodyPr/>
                    <a:lstStyle/>
                    <a:p>
                      <a:r>
                        <a:rPr kumimoji="1" lang="ja-JP" altLang="en-US" sz="1600">
                          <a:latin typeface="UD Digi Kyokasho N-R" panose="02020400000000000000" pitchFamily="49" charset="-128"/>
                          <a:ea typeface="UD Digi Kyokasho N-R" panose="02020400000000000000" pitchFamily="49" charset="-128"/>
                        </a:rPr>
                        <a:t>蔵書番号</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本のタイトル</a:t>
                      </a:r>
                    </a:p>
                  </a:txBody>
                  <a:tcPr/>
                </a:tc>
                <a:tc>
                  <a:txBody>
                    <a:bodyPr/>
                    <a:lstStyle/>
                    <a:p>
                      <a:r>
                        <a:rPr kumimoji="1" lang="en-US" altLang="ja-JP" sz="1600" dirty="0">
                          <a:latin typeface="UD Digi Kyokasho N-R" panose="02020400000000000000" pitchFamily="49" charset="-128"/>
                          <a:ea typeface="UD Digi Kyokasho N-R" panose="02020400000000000000" pitchFamily="49" charset="-128"/>
                        </a:rPr>
                        <a:t>ISBN</a:t>
                      </a:r>
                      <a:endParaRPr kumimoji="1" lang="ja-JP" altLang="en-US" sz="1600">
                        <a:latin typeface="UD Digi Kyokasho N-R" panose="02020400000000000000" pitchFamily="49" charset="-128"/>
                        <a:ea typeface="UD Digi Kyokasho N-R" panose="02020400000000000000" pitchFamily="49" charset="-128"/>
                      </a:endParaRP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本について</a:t>
                      </a:r>
                    </a:p>
                  </a:txBody>
                  <a:tcPr/>
                </a:tc>
                <a:extLst>
                  <a:ext uri="{0D108BD9-81ED-4DB2-BD59-A6C34878D82A}">
                    <a16:rowId xmlns:a16="http://schemas.microsoft.com/office/drawing/2014/main" val="4223171761"/>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3</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ja-JP" altLang="en-US" sz="1400">
                          <a:effectLst/>
                          <a:latin typeface="UD Digi Kyokasho N-R" panose="02020400000000000000" pitchFamily="49" charset="-128"/>
                          <a:ea typeface="UD Digi Kyokasho N-R" panose="02020400000000000000" pitchFamily="49" charset="-128"/>
                        </a:rPr>
                        <a:t>数学ガールの秘密ノート 丸い三角関数</a:t>
                      </a:r>
                    </a:p>
                  </a:txBody>
                  <a:tcPr marL="28575" marR="28575" marT="19050" marB="19050"/>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altLang="ja-JP" sz="1400" dirty="0">
                          <a:effectLst/>
                          <a:latin typeface="UD Digi Kyokasho N-R" panose="02020400000000000000" pitchFamily="49" charset="-128"/>
                          <a:ea typeface="UD Digi Kyokasho N-R" panose="02020400000000000000" pitchFamily="49" charset="-128"/>
                        </a:rPr>
                        <a:t>978-4797375688</a:t>
                      </a: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ja-JP" altLang="en-US" sz="1400">
                          <a:effectLst/>
                          <a:latin typeface="UD Digi Kyokasho N-R" panose="02020400000000000000" pitchFamily="49" charset="-128"/>
                          <a:ea typeface="UD Digi Kyokasho N-R" panose="02020400000000000000" pitchFamily="49" charset="-128"/>
                        </a:rPr>
                        <a:t>三角関数の勉強になった</a:t>
                      </a:r>
                    </a:p>
                  </a:txBody>
                  <a:tcPr marL="28575" marR="28575" marT="19050" marB="19050"/>
                </a:tc>
                <a:extLst>
                  <a:ext uri="{0D108BD9-81ED-4DB2-BD59-A6C34878D82A}">
                    <a16:rowId xmlns:a16="http://schemas.microsoft.com/office/drawing/2014/main" val="2718523305"/>
                  </a:ext>
                </a:extLst>
              </a:tr>
              <a:tr h="37084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4</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数学ガールの秘密ノート 図形の証明</a:t>
                      </a:r>
                    </a:p>
                  </a:txBody>
                  <a:tcPr marL="28575" marR="28575" marT="19050" marB="19050"/>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altLang="ja-JP" sz="1400" dirty="0">
                          <a:effectLst/>
                          <a:latin typeface="UD Digi Kyokasho N-R" panose="02020400000000000000" pitchFamily="49" charset="-128"/>
                          <a:ea typeface="UD Digi Kyokasho N-R" panose="02020400000000000000" pitchFamily="49" charset="-128"/>
                        </a:rPr>
                        <a:t>978-4815609764</a:t>
                      </a: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登場人物の「分からなさ」が分かる気がする</a:t>
                      </a:r>
                    </a:p>
                  </a:txBody>
                  <a:tcPr marL="28575" marR="28575" marT="19050" marB="19050"/>
                </a:tc>
                <a:extLst>
                  <a:ext uri="{0D108BD9-81ED-4DB2-BD59-A6C34878D82A}">
                    <a16:rowId xmlns:a16="http://schemas.microsoft.com/office/drawing/2014/main" val="3237617041"/>
                  </a:ext>
                </a:extLst>
              </a:tr>
              <a:tr h="0">
                <a:tc>
                  <a:txBody>
                    <a:bodyPr/>
                    <a:lstStyle/>
                    <a:p>
                      <a:pPr algn="ctr" rtl="0" fontAlgn="b"/>
                      <a:r>
                        <a:rPr lang="en-US" altLang="ja-JP" sz="1600" dirty="0">
                          <a:effectLst/>
                          <a:latin typeface="UD Digi Kyokasho N-R" panose="02020400000000000000" pitchFamily="49" charset="-128"/>
                          <a:ea typeface="UD Digi Kyokasho N-R" panose="02020400000000000000" pitchFamily="49" charset="-128"/>
                        </a:rPr>
                        <a:t>5</a:t>
                      </a: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ご冗談でしょう、ファインマンさん（上）</a:t>
                      </a:r>
                    </a:p>
                  </a:txBody>
                  <a:tcPr marL="28575" marR="28575" marT="19050" marB="19050"/>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altLang="ja-JP" sz="1400" dirty="0">
                          <a:effectLst/>
                          <a:latin typeface="UD Digi Kyokasho N-R" panose="02020400000000000000" pitchFamily="49" charset="-128"/>
                          <a:ea typeface="UD Digi Kyokasho N-R" panose="02020400000000000000" pitchFamily="49" charset="-128"/>
                        </a:rPr>
                        <a:t>978-4006030056</a:t>
                      </a: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extLst>
                  <a:ext uri="{0D108BD9-81ED-4DB2-BD59-A6C34878D82A}">
                    <a16:rowId xmlns:a16="http://schemas.microsoft.com/office/drawing/2014/main" val="2014056089"/>
                  </a:ext>
                </a:extLst>
              </a:tr>
            </a:tbl>
          </a:graphicData>
        </a:graphic>
      </p:graphicFrame>
      <p:sp>
        <p:nvSpPr>
          <p:cNvPr id="6" name="上カーブ矢印 5">
            <a:extLst>
              <a:ext uri="{FF2B5EF4-FFF2-40B4-BE49-F238E27FC236}">
                <a16:creationId xmlns:a16="http://schemas.microsoft.com/office/drawing/2014/main" id="{30A5AFBE-E952-76DE-3AB7-5028E0B3EA30}"/>
              </a:ext>
            </a:extLst>
          </p:cNvPr>
          <p:cNvSpPr/>
          <p:nvPr/>
        </p:nvSpPr>
        <p:spPr>
          <a:xfrm flipH="1">
            <a:off x="3139440" y="3114040"/>
            <a:ext cx="2854960" cy="563880"/>
          </a:xfrm>
          <a:prstGeom prst="curvedUpArrow">
            <a:avLst>
              <a:gd name="adj1" fmla="val 25000"/>
              <a:gd name="adj2" fmla="val 95405"/>
              <a:gd name="adj3" fmla="val 32207"/>
            </a:avLst>
          </a:prstGeom>
          <a:solidFill>
            <a:schemeClr val="accent6"/>
          </a:solidFill>
          <a:ln w="9525"/>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solidFill>
                <a:schemeClr val="tx1"/>
              </a:solidFill>
            </a:endParaRPr>
          </a:p>
        </p:txBody>
      </p:sp>
      <p:sp>
        <p:nvSpPr>
          <p:cNvPr id="7" name="角丸四角形吹き出し 6">
            <a:extLst>
              <a:ext uri="{FF2B5EF4-FFF2-40B4-BE49-F238E27FC236}">
                <a16:creationId xmlns:a16="http://schemas.microsoft.com/office/drawing/2014/main" id="{4046B8C0-702D-1506-23B5-C58D3EE05D9E}"/>
              </a:ext>
            </a:extLst>
          </p:cNvPr>
          <p:cNvSpPr/>
          <p:nvPr/>
        </p:nvSpPr>
        <p:spPr>
          <a:xfrm>
            <a:off x="6271200" y="3138751"/>
            <a:ext cx="2621280" cy="695960"/>
          </a:xfrm>
          <a:prstGeom prst="wedgeRoundRectCallout">
            <a:avLst>
              <a:gd name="adj1" fmla="val -58659"/>
              <a:gd name="adj2" fmla="val -30165"/>
              <a:gd name="adj3" fmla="val 16667"/>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dirty="0">
                <a:latin typeface="UD Digi Kyokasho N-R" panose="02020400000000000000" pitchFamily="49" charset="-128"/>
                <a:ea typeface="UD Digi Kyokasho N-R" panose="02020400000000000000" pitchFamily="49" charset="-128"/>
              </a:rPr>
              <a:t>ISBN</a:t>
            </a:r>
            <a:r>
              <a:rPr kumimoji="1" lang="ja-JP" altLang="en-US">
                <a:latin typeface="UD Digi Kyokasho N-R" panose="02020400000000000000" pitchFamily="49" charset="-128"/>
                <a:ea typeface="UD Digi Kyokasho N-R" panose="02020400000000000000" pitchFamily="49" charset="-128"/>
              </a:rPr>
              <a:t>が決まると、</a:t>
            </a:r>
            <a:endParaRPr kumimoji="1" lang="en-US" altLang="ja-JP" dirty="0">
              <a:latin typeface="UD Digi Kyokasho N-R" panose="02020400000000000000" pitchFamily="49" charset="-128"/>
              <a:ea typeface="UD Digi Kyokasho N-R" panose="02020400000000000000" pitchFamily="49" charset="-128"/>
            </a:endParaRPr>
          </a:p>
          <a:p>
            <a:pPr algn="ctr"/>
            <a:r>
              <a:rPr lang="ja-JP" altLang="en-US">
                <a:latin typeface="UD Digi Kyokasho N-R" panose="02020400000000000000" pitchFamily="49" charset="-128"/>
                <a:ea typeface="UD Digi Kyokasho N-R" panose="02020400000000000000" pitchFamily="49" charset="-128"/>
              </a:rPr>
              <a:t>本のタイトルが決まる</a:t>
            </a:r>
            <a:endParaRPr kumimoji="1" lang="ja-JP" altLang="en-US">
              <a:latin typeface="UD Digi Kyokasho N-R" panose="02020400000000000000" pitchFamily="49" charset="-128"/>
              <a:ea typeface="UD Digi Kyokasho N-R" panose="02020400000000000000" pitchFamily="49" charset="-128"/>
            </a:endParaRPr>
          </a:p>
        </p:txBody>
      </p:sp>
      <p:sp>
        <p:nvSpPr>
          <p:cNvPr id="8" name="角丸四角形吹き出し 7">
            <a:extLst>
              <a:ext uri="{FF2B5EF4-FFF2-40B4-BE49-F238E27FC236}">
                <a16:creationId xmlns:a16="http://schemas.microsoft.com/office/drawing/2014/main" id="{CA3A1DCF-5FC5-C831-8A0F-C82DADAEF3FA}"/>
              </a:ext>
            </a:extLst>
          </p:cNvPr>
          <p:cNvSpPr/>
          <p:nvPr/>
        </p:nvSpPr>
        <p:spPr>
          <a:xfrm>
            <a:off x="5923280" y="5622907"/>
            <a:ext cx="2969200" cy="903441"/>
          </a:xfrm>
          <a:prstGeom prst="wedgeRoundRectCallout">
            <a:avLst>
              <a:gd name="adj1" fmla="val -56948"/>
              <a:gd name="adj2" fmla="val 26065"/>
              <a:gd name="adj3" fmla="val 16667"/>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a:latin typeface="UD Digi Kyokasho N-R" panose="02020400000000000000" pitchFamily="49" charset="-128"/>
                <a:ea typeface="UD Digi Kyokasho N-R" panose="02020400000000000000" pitchFamily="49" charset="-128"/>
              </a:rPr>
              <a:t>本のタイトルでは、</a:t>
            </a:r>
            <a:endParaRPr kumimoji="1" lang="en-US" altLang="ja-JP" dirty="0">
              <a:latin typeface="UD Digi Kyokasho N-R" panose="02020400000000000000" pitchFamily="49" charset="-128"/>
              <a:ea typeface="UD Digi Kyokasho N-R" panose="02020400000000000000" pitchFamily="49" charset="-128"/>
            </a:endParaRPr>
          </a:p>
          <a:p>
            <a:pPr algn="ctr"/>
            <a:r>
              <a:rPr lang="en-US" altLang="ja-JP" dirty="0">
                <a:latin typeface="UD Digi Kyokasho N-R" panose="02020400000000000000" pitchFamily="49" charset="-128"/>
                <a:ea typeface="UD Digi Kyokasho N-R" panose="02020400000000000000" pitchFamily="49" charset="-128"/>
              </a:rPr>
              <a:t>ISBN</a:t>
            </a:r>
            <a:r>
              <a:rPr lang="ja-JP" altLang="en-US">
                <a:latin typeface="UD Digi Kyokasho N-R" panose="02020400000000000000" pitchFamily="49" charset="-128"/>
                <a:ea typeface="UD Digi Kyokasho N-R" panose="02020400000000000000" pitchFamily="49" charset="-128"/>
              </a:rPr>
              <a:t>は１つに決まらないことを思い出そう</a:t>
            </a:r>
            <a:endParaRPr kumimoji="1" lang="ja-JP" altLang="en-US">
              <a:latin typeface="UD Digi Kyokasho N-R" panose="02020400000000000000" pitchFamily="49" charset="-128"/>
              <a:ea typeface="UD Digi Kyokasho N-R" panose="02020400000000000000" pitchFamily="49" charset="-128"/>
            </a:endParaRPr>
          </a:p>
        </p:txBody>
      </p:sp>
    </p:spTree>
    <p:extLst>
      <p:ext uri="{BB962C8B-B14F-4D97-AF65-F5344CB8AC3E}">
        <p14:creationId xmlns:p14="http://schemas.microsoft.com/office/powerpoint/2010/main" val="115375125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6B4CA803-1230-2798-8357-9BF4822E7C21}"/>
              </a:ext>
            </a:extLst>
          </p:cNvPr>
          <p:cNvSpPr>
            <a:spLocks noGrp="1"/>
          </p:cNvSpPr>
          <p:nvPr>
            <p:ph type="title"/>
          </p:nvPr>
        </p:nvSpPr>
        <p:spPr/>
        <p:txBody>
          <a:bodyPr/>
          <a:lstStyle/>
          <a:p>
            <a:r>
              <a:rPr lang="ja-JP" altLang="en-US"/>
              <a:t>補足</a:t>
            </a:r>
            <a:r>
              <a:rPr lang="en-US" altLang="ja-JP" dirty="0"/>
              <a:t>:</a:t>
            </a:r>
            <a:r>
              <a:rPr lang="ja-JP" altLang="en-US"/>
              <a:t>関係の正規化</a:t>
            </a:r>
            <a:r>
              <a:rPr lang="en-US" altLang="ja-JP" dirty="0"/>
              <a:t>: </a:t>
            </a:r>
            <a:r>
              <a:rPr lang="ja-JP" altLang="en-US"/>
              <a:t>非正規形と第一正規形</a:t>
            </a:r>
          </a:p>
        </p:txBody>
      </p:sp>
      <p:sp>
        <p:nvSpPr>
          <p:cNvPr id="4" name="コンテンツ プレースホルダー 3">
            <a:extLst>
              <a:ext uri="{FF2B5EF4-FFF2-40B4-BE49-F238E27FC236}">
                <a16:creationId xmlns:a16="http://schemas.microsoft.com/office/drawing/2014/main" id="{B455C704-E432-037F-3ED4-00CCF9D9FB43}"/>
              </a:ext>
            </a:extLst>
          </p:cNvPr>
          <p:cNvSpPr>
            <a:spLocks noGrp="1"/>
          </p:cNvSpPr>
          <p:nvPr>
            <p:ph idx="1"/>
          </p:nvPr>
        </p:nvSpPr>
        <p:spPr/>
        <p:txBody>
          <a:bodyPr/>
          <a:lstStyle/>
          <a:p>
            <a:r>
              <a:rPr lang="ja-JP" altLang="en-US"/>
              <a:t>非正規形</a:t>
            </a:r>
            <a:endParaRPr lang="en-US" altLang="ja-JP" dirty="0"/>
          </a:p>
          <a:p>
            <a:pPr lvl="1"/>
            <a:r>
              <a:rPr lang="ja-JP" altLang="en-US"/>
              <a:t>１つの列に複数の値が入っている</a:t>
            </a:r>
            <a:endParaRPr lang="en-US" altLang="ja-JP" dirty="0"/>
          </a:p>
          <a:p>
            <a:pPr lvl="2"/>
            <a:r>
              <a:rPr lang="ja-JP" altLang="en-US"/>
              <a:t>例</a:t>
            </a:r>
            <a:r>
              <a:rPr lang="en-US" altLang="ja-JP" dirty="0"/>
              <a:t>: </a:t>
            </a:r>
            <a:r>
              <a:rPr lang="ja-JP" altLang="en-US"/>
              <a:t>「著者」、「本について」</a:t>
            </a:r>
            <a:endParaRPr lang="en-US" altLang="ja-JP" dirty="0"/>
          </a:p>
          <a:p>
            <a:r>
              <a:rPr lang="ja-JP" altLang="en-US"/>
              <a:t>第一正規形</a:t>
            </a:r>
            <a:endParaRPr lang="en-US" altLang="ja-JP" dirty="0"/>
          </a:p>
          <a:p>
            <a:pPr lvl="1"/>
            <a:r>
              <a:rPr lang="ja-JP" altLang="en-US"/>
              <a:t>１つの列には１つの値しか入っていない</a:t>
            </a:r>
            <a:endParaRPr lang="en-US" altLang="ja-JP" dirty="0"/>
          </a:p>
          <a:p>
            <a:pPr lvl="2"/>
            <a:endParaRPr lang="ja-JP" altLang="en-US"/>
          </a:p>
        </p:txBody>
      </p:sp>
      <p:sp>
        <p:nvSpPr>
          <p:cNvPr id="5" name="テキスト プレースホルダー 4">
            <a:extLst>
              <a:ext uri="{FF2B5EF4-FFF2-40B4-BE49-F238E27FC236}">
                <a16:creationId xmlns:a16="http://schemas.microsoft.com/office/drawing/2014/main" id="{B29283FF-7CCE-7BEA-05FD-C5F035A2B880}"/>
              </a:ext>
            </a:extLst>
          </p:cNvPr>
          <p:cNvSpPr>
            <a:spLocks noGrp="1"/>
          </p:cNvSpPr>
          <p:nvPr>
            <p:ph type="body" sz="quarter" idx="10"/>
          </p:nvPr>
        </p:nvSpPr>
        <p:spPr/>
        <p:txBody>
          <a:bodyPr/>
          <a:lstStyle/>
          <a:p>
            <a:endParaRPr lang="ja-JP" altLang="en-US"/>
          </a:p>
        </p:txBody>
      </p:sp>
      <p:graphicFrame>
        <p:nvGraphicFramePr>
          <p:cNvPr id="9" name="表 5">
            <a:extLst>
              <a:ext uri="{FF2B5EF4-FFF2-40B4-BE49-F238E27FC236}">
                <a16:creationId xmlns:a16="http://schemas.microsoft.com/office/drawing/2014/main" id="{4EDC1282-9CC2-54B2-A52C-02400CCD3408}"/>
              </a:ext>
            </a:extLst>
          </p:cNvPr>
          <p:cNvGraphicFramePr>
            <a:graphicFrameLocks noGrp="1"/>
          </p:cNvGraphicFramePr>
          <p:nvPr>
            <p:extLst>
              <p:ext uri="{D42A27DB-BD31-4B8C-83A1-F6EECF244321}">
                <p14:modId xmlns:p14="http://schemas.microsoft.com/office/powerpoint/2010/main" val="3099022418"/>
              </p:ext>
            </p:extLst>
          </p:nvPr>
        </p:nvGraphicFramePr>
        <p:xfrm>
          <a:off x="1235968" y="3500120"/>
          <a:ext cx="6096000" cy="741680"/>
        </p:xfrm>
        <a:graphic>
          <a:graphicData uri="http://schemas.openxmlformats.org/drawingml/2006/table">
            <a:tbl>
              <a:tblPr firstRow="1" bandRow="1">
                <a:tableStyleId>{7DF18680-E054-41AD-8BC1-D1AEF772440D}</a:tableStyleId>
              </a:tblPr>
              <a:tblGrid>
                <a:gridCol w="2032000">
                  <a:extLst>
                    <a:ext uri="{9D8B030D-6E8A-4147-A177-3AD203B41FA5}">
                      <a16:colId xmlns:a16="http://schemas.microsoft.com/office/drawing/2014/main" val="1272841183"/>
                    </a:ext>
                  </a:extLst>
                </a:gridCol>
                <a:gridCol w="2032000">
                  <a:extLst>
                    <a:ext uri="{9D8B030D-6E8A-4147-A177-3AD203B41FA5}">
                      <a16:colId xmlns:a16="http://schemas.microsoft.com/office/drawing/2014/main" val="3712506898"/>
                    </a:ext>
                  </a:extLst>
                </a:gridCol>
                <a:gridCol w="2032000">
                  <a:extLst>
                    <a:ext uri="{9D8B030D-6E8A-4147-A177-3AD203B41FA5}">
                      <a16:colId xmlns:a16="http://schemas.microsoft.com/office/drawing/2014/main" val="1094995368"/>
                    </a:ext>
                  </a:extLst>
                </a:gridCol>
              </a:tblGrid>
              <a:tr h="370840">
                <a:tc>
                  <a:txBody>
                    <a:bodyPr/>
                    <a:lstStyle/>
                    <a:p>
                      <a:r>
                        <a:rPr kumimoji="1" lang="ja-JP" altLang="en-US">
                          <a:latin typeface="UD Digi Kyokasho N-R" panose="02020400000000000000" pitchFamily="49" charset="-128"/>
                          <a:ea typeface="UD Digi Kyokasho N-R" panose="02020400000000000000" pitchFamily="49" charset="-128"/>
                        </a:rPr>
                        <a:t>蔵書番号</a:t>
                      </a:r>
                    </a:p>
                  </a:txBody>
                  <a:tcPr/>
                </a:tc>
                <a:tc>
                  <a:txBody>
                    <a:bodyPr/>
                    <a:lstStyle/>
                    <a:p>
                      <a:r>
                        <a:rPr kumimoji="1" lang="ja-JP" altLang="en-US">
                          <a:latin typeface="UD Digi Kyokasho N-R" panose="02020400000000000000" pitchFamily="49" charset="-128"/>
                          <a:ea typeface="UD Digi Kyokasho N-R" panose="02020400000000000000" pitchFamily="49" charset="-128"/>
                        </a:rPr>
                        <a:t>本のタイトル</a:t>
                      </a:r>
                    </a:p>
                  </a:txBody>
                  <a:tcPr/>
                </a:tc>
                <a:tc>
                  <a:txBody>
                    <a:bodyPr/>
                    <a:lstStyle/>
                    <a:p>
                      <a:r>
                        <a:rPr kumimoji="1" lang="en-US" altLang="ja-JP" dirty="0">
                          <a:latin typeface="UD Digi Kyokasho N-R" panose="02020400000000000000" pitchFamily="49" charset="-128"/>
                          <a:ea typeface="UD Digi Kyokasho N-R" panose="02020400000000000000" pitchFamily="49" charset="-128"/>
                        </a:rPr>
                        <a:t>ISBN</a:t>
                      </a:r>
                      <a:endParaRPr kumimoji="1" lang="ja-JP" altLang="en-US">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3482510370"/>
                  </a:ext>
                </a:extLst>
              </a:tr>
              <a:tr h="370840">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2861192808"/>
                  </a:ext>
                </a:extLst>
              </a:tr>
            </a:tbl>
          </a:graphicData>
        </a:graphic>
      </p:graphicFrame>
      <p:graphicFrame>
        <p:nvGraphicFramePr>
          <p:cNvPr id="10" name="表 9">
            <a:extLst>
              <a:ext uri="{FF2B5EF4-FFF2-40B4-BE49-F238E27FC236}">
                <a16:creationId xmlns:a16="http://schemas.microsoft.com/office/drawing/2014/main" id="{0B1DC500-45CA-2EEB-D225-257A02971CD3}"/>
              </a:ext>
            </a:extLst>
          </p:cNvPr>
          <p:cNvGraphicFramePr>
            <a:graphicFrameLocks noGrp="1"/>
          </p:cNvGraphicFramePr>
          <p:nvPr>
            <p:extLst>
              <p:ext uri="{D42A27DB-BD31-4B8C-83A1-F6EECF244321}">
                <p14:modId xmlns:p14="http://schemas.microsoft.com/office/powerpoint/2010/main" val="1274576026"/>
              </p:ext>
            </p:extLst>
          </p:nvPr>
        </p:nvGraphicFramePr>
        <p:xfrm>
          <a:off x="1235968" y="4386328"/>
          <a:ext cx="4064000" cy="736600"/>
        </p:xfrm>
        <a:graphic>
          <a:graphicData uri="http://schemas.openxmlformats.org/drawingml/2006/table">
            <a:tbl>
              <a:tblPr firstRow="1" bandRow="1">
                <a:tableStyleId>{7DF18680-E054-41AD-8BC1-D1AEF772440D}</a:tableStyleId>
              </a:tblPr>
              <a:tblGrid>
                <a:gridCol w="2032000">
                  <a:extLst>
                    <a:ext uri="{9D8B030D-6E8A-4147-A177-3AD203B41FA5}">
                      <a16:colId xmlns:a16="http://schemas.microsoft.com/office/drawing/2014/main" val="1272841183"/>
                    </a:ext>
                  </a:extLst>
                </a:gridCol>
                <a:gridCol w="2032000">
                  <a:extLst>
                    <a:ext uri="{9D8B030D-6E8A-4147-A177-3AD203B41FA5}">
                      <a16:colId xmlns:a16="http://schemas.microsoft.com/office/drawing/2014/main" val="3712506898"/>
                    </a:ext>
                  </a:extLst>
                </a:gridCol>
              </a:tblGrid>
              <a:tr h="0">
                <a:tc>
                  <a:txBody>
                    <a:bodyPr/>
                    <a:lstStyle/>
                    <a:p>
                      <a:r>
                        <a:rPr kumimoji="1" lang="ja-JP" altLang="en-US">
                          <a:latin typeface="UD Digi Kyokasho N-R" panose="02020400000000000000" pitchFamily="49" charset="-128"/>
                          <a:ea typeface="UD Digi Kyokasho N-R" panose="02020400000000000000" pitchFamily="49" charset="-128"/>
                        </a:rPr>
                        <a:t>蔵書番号</a:t>
                      </a:r>
                    </a:p>
                  </a:txBody>
                  <a:tcPr/>
                </a:tc>
                <a:tc>
                  <a:txBody>
                    <a:bodyPr/>
                    <a:lstStyle/>
                    <a:p>
                      <a:r>
                        <a:rPr kumimoji="1" lang="ja-JP" altLang="en-US">
                          <a:latin typeface="UD Digi Kyokasho N-R" panose="02020400000000000000" pitchFamily="49" charset="-128"/>
                          <a:ea typeface="UD Digi Kyokasho N-R" panose="02020400000000000000" pitchFamily="49" charset="-128"/>
                        </a:rPr>
                        <a:t>本について</a:t>
                      </a:r>
                    </a:p>
                  </a:txBody>
                  <a:tcPr/>
                </a:tc>
                <a:extLst>
                  <a:ext uri="{0D108BD9-81ED-4DB2-BD59-A6C34878D82A}">
                    <a16:rowId xmlns:a16="http://schemas.microsoft.com/office/drawing/2014/main" val="3482510370"/>
                  </a:ext>
                </a:extLst>
              </a:tr>
              <a:tr h="370840">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2861192808"/>
                  </a:ext>
                </a:extLst>
              </a:tr>
            </a:tbl>
          </a:graphicData>
        </a:graphic>
      </p:graphicFrame>
      <p:graphicFrame>
        <p:nvGraphicFramePr>
          <p:cNvPr id="11" name="表 5">
            <a:extLst>
              <a:ext uri="{FF2B5EF4-FFF2-40B4-BE49-F238E27FC236}">
                <a16:creationId xmlns:a16="http://schemas.microsoft.com/office/drawing/2014/main" id="{0DC2518B-D680-63EE-BE0A-65A15E8019D2}"/>
              </a:ext>
            </a:extLst>
          </p:cNvPr>
          <p:cNvGraphicFramePr>
            <a:graphicFrameLocks noGrp="1"/>
          </p:cNvGraphicFramePr>
          <p:nvPr>
            <p:extLst>
              <p:ext uri="{D42A27DB-BD31-4B8C-83A1-F6EECF244321}">
                <p14:modId xmlns:p14="http://schemas.microsoft.com/office/powerpoint/2010/main" val="2397918789"/>
              </p:ext>
            </p:extLst>
          </p:nvPr>
        </p:nvGraphicFramePr>
        <p:xfrm>
          <a:off x="1235968" y="5267456"/>
          <a:ext cx="6096000" cy="741680"/>
        </p:xfrm>
        <a:graphic>
          <a:graphicData uri="http://schemas.openxmlformats.org/drawingml/2006/table">
            <a:tbl>
              <a:tblPr firstRow="1" bandRow="1">
                <a:tableStyleId>{7DF18680-E054-41AD-8BC1-D1AEF772440D}</a:tableStyleId>
              </a:tblPr>
              <a:tblGrid>
                <a:gridCol w="2032000">
                  <a:extLst>
                    <a:ext uri="{9D8B030D-6E8A-4147-A177-3AD203B41FA5}">
                      <a16:colId xmlns:a16="http://schemas.microsoft.com/office/drawing/2014/main" val="1272841183"/>
                    </a:ext>
                  </a:extLst>
                </a:gridCol>
                <a:gridCol w="2032000">
                  <a:extLst>
                    <a:ext uri="{9D8B030D-6E8A-4147-A177-3AD203B41FA5}">
                      <a16:colId xmlns:a16="http://schemas.microsoft.com/office/drawing/2014/main" val="3712506898"/>
                    </a:ext>
                  </a:extLst>
                </a:gridCol>
                <a:gridCol w="2032000">
                  <a:extLst>
                    <a:ext uri="{9D8B030D-6E8A-4147-A177-3AD203B41FA5}">
                      <a16:colId xmlns:a16="http://schemas.microsoft.com/office/drawing/2014/main" val="1094995368"/>
                    </a:ext>
                  </a:extLst>
                </a:gridCol>
              </a:tblGrid>
              <a:tr h="370840">
                <a:tc>
                  <a:txBody>
                    <a:bodyPr/>
                    <a:lstStyle/>
                    <a:p>
                      <a:r>
                        <a:rPr kumimoji="1" lang="ja-JP" altLang="en-US">
                          <a:latin typeface="UD Digi Kyokasho N-R" panose="02020400000000000000" pitchFamily="49" charset="-128"/>
                          <a:ea typeface="UD Digi Kyokasho N-R" panose="02020400000000000000" pitchFamily="49" charset="-128"/>
                        </a:rPr>
                        <a:t>蔵書番号</a:t>
                      </a:r>
                    </a:p>
                  </a:txBody>
                  <a:tcPr/>
                </a:tc>
                <a:tc>
                  <a:txBody>
                    <a:bodyPr/>
                    <a:lstStyle/>
                    <a:p>
                      <a:r>
                        <a:rPr kumimoji="1" lang="ja-JP" altLang="en-US">
                          <a:latin typeface="UD Digi Kyokasho N-R" panose="02020400000000000000" pitchFamily="49" charset="-128"/>
                          <a:ea typeface="UD Digi Kyokasho N-R" panose="02020400000000000000" pitchFamily="49" charset="-128"/>
                        </a:rPr>
                        <a:t>著者</a:t>
                      </a:r>
                    </a:p>
                  </a:txBody>
                  <a:tcPr/>
                </a:tc>
                <a:tc>
                  <a:txBody>
                    <a:bodyPr/>
                    <a:lstStyle/>
                    <a:p>
                      <a:r>
                        <a:rPr kumimoji="1" lang="ja-JP" altLang="en-US">
                          <a:latin typeface="UD Digi Kyokasho N-R" panose="02020400000000000000" pitchFamily="49" charset="-128"/>
                          <a:ea typeface="UD Digi Kyokasho N-R" panose="02020400000000000000" pitchFamily="49" charset="-128"/>
                        </a:rPr>
                        <a:t>著者について</a:t>
                      </a:r>
                    </a:p>
                  </a:txBody>
                  <a:tcPr/>
                </a:tc>
                <a:extLst>
                  <a:ext uri="{0D108BD9-81ED-4DB2-BD59-A6C34878D82A}">
                    <a16:rowId xmlns:a16="http://schemas.microsoft.com/office/drawing/2014/main" val="3482510370"/>
                  </a:ext>
                </a:extLst>
              </a:tr>
              <a:tr h="370840">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2861192808"/>
                  </a:ext>
                </a:extLst>
              </a:tr>
            </a:tbl>
          </a:graphicData>
        </a:graphic>
      </p:graphicFrame>
    </p:spTree>
    <p:extLst>
      <p:ext uri="{BB962C8B-B14F-4D97-AF65-F5344CB8AC3E}">
        <p14:creationId xmlns:p14="http://schemas.microsoft.com/office/powerpoint/2010/main" val="414584319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7295FED-EEF6-F582-6112-DFCC8B4A3CB3}"/>
              </a:ext>
            </a:extLst>
          </p:cNvPr>
          <p:cNvSpPr>
            <a:spLocks noGrp="1"/>
          </p:cNvSpPr>
          <p:nvPr>
            <p:ph type="title"/>
          </p:nvPr>
        </p:nvSpPr>
        <p:spPr/>
        <p:txBody>
          <a:bodyPr/>
          <a:lstStyle/>
          <a:p>
            <a:r>
              <a:rPr lang="ja-JP" altLang="en-US"/>
              <a:t>補足</a:t>
            </a:r>
            <a:r>
              <a:rPr lang="en-US" altLang="ja-JP" dirty="0"/>
              <a:t>:</a:t>
            </a:r>
            <a:r>
              <a:rPr lang="ja-JP" altLang="en-US"/>
              <a:t>関係の正規化</a:t>
            </a:r>
            <a:r>
              <a:rPr lang="en-US" altLang="ja-JP" dirty="0"/>
              <a:t>: </a:t>
            </a:r>
            <a:r>
              <a:rPr lang="ja-JP" altLang="en-US"/>
              <a:t>第二正規形</a:t>
            </a:r>
            <a:endParaRPr kumimoji="1" lang="ja-JP" altLang="en-US"/>
          </a:p>
        </p:txBody>
      </p:sp>
      <p:sp>
        <p:nvSpPr>
          <p:cNvPr id="3" name="コンテンツ プレースホルダー 2">
            <a:extLst>
              <a:ext uri="{FF2B5EF4-FFF2-40B4-BE49-F238E27FC236}">
                <a16:creationId xmlns:a16="http://schemas.microsoft.com/office/drawing/2014/main" id="{AF5B6C98-2C6E-7CF1-BA1A-CFC9C867A3A9}"/>
              </a:ext>
            </a:extLst>
          </p:cNvPr>
          <p:cNvSpPr>
            <a:spLocks noGrp="1"/>
          </p:cNvSpPr>
          <p:nvPr>
            <p:ph idx="1"/>
          </p:nvPr>
        </p:nvSpPr>
        <p:spPr/>
        <p:txBody>
          <a:bodyPr/>
          <a:lstStyle/>
          <a:p>
            <a:r>
              <a:rPr kumimoji="1" lang="ja-JP" altLang="en-US"/>
              <a:t>第二正規形</a:t>
            </a:r>
            <a:endParaRPr kumimoji="1" lang="en-US" altLang="ja-JP" dirty="0"/>
          </a:p>
          <a:p>
            <a:endParaRPr lang="en-US" altLang="ja-JP" dirty="0"/>
          </a:p>
          <a:p>
            <a:pPr marL="358775" lvl="1" indent="0">
              <a:buNone/>
            </a:pPr>
            <a:endParaRPr kumimoji="1" lang="en-US" altLang="ja-JP" sz="2000" dirty="0"/>
          </a:p>
          <a:p>
            <a:pPr marL="358775" lvl="1" indent="0">
              <a:buNone/>
            </a:pPr>
            <a:r>
              <a:rPr kumimoji="1" lang="ja-JP" altLang="en-US" sz="2000"/>
              <a:t>主キーが複合キーである</a:t>
            </a:r>
            <a:r>
              <a:rPr lang="ja-JP" altLang="en-US" sz="2000"/>
              <a:t>表</a:t>
            </a:r>
            <a:r>
              <a:rPr kumimoji="1" lang="ja-JP" altLang="en-US" sz="2000"/>
              <a:t>で、</a:t>
            </a:r>
            <a:r>
              <a:rPr kumimoji="1" lang="ja-JP" altLang="en-US" sz="2000" b="1">
                <a:solidFill>
                  <a:srgbClr val="FF0000"/>
                </a:solidFill>
              </a:rPr>
              <a:t>複合キーの中の１つの列にしか関数従属しない列を分離する</a:t>
            </a:r>
            <a:r>
              <a:rPr kumimoji="1" lang="ja-JP" altLang="en-US" sz="2000"/>
              <a:t>と、第二正規形になる</a:t>
            </a:r>
            <a:endParaRPr kumimoji="1" lang="ja-JP" altLang="en-US"/>
          </a:p>
        </p:txBody>
      </p:sp>
      <p:sp>
        <p:nvSpPr>
          <p:cNvPr id="4" name="テキスト プレースホルダー 3">
            <a:extLst>
              <a:ext uri="{FF2B5EF4-FFF2-40B4-BE49-F238E27FC236}">
                <a16:creationId xmlns:a16="http://schemas.microsoft.com/office/drawing/2014/main" id="{86816C9D-A857-9648-FBB9-2822593CE795}"/>
              </a:ext>
            </a:extLst>
          </p:cNvPr>
          <p:cNvSpPr>
            <a:spLocks noGrp="1"/>
          </p:cNvSpPr>
          <p:nvPr>
            <p:ph type="body" sz="quarter" idx="10"/>
          </p:nvPr>
        </p:nvSpPr>
        <p:spPr/>
        <p:txBody>
          <a:bodyPr/>
          <a:lstStyle/>
          <a:p>
            <a:endParaRPr kumimoji="1" lang="ja-JP" altLang="en-US"/>
          </a:p>
        </p:txBody>
      </p:sp>
      <p:graphicFrame>
        <p:nvGraphicFramePr>
          <p:cNvPr id="5" name="表 6">
            <a:extLst>
              <a:ext uri="{FF2B5EF4-FFF2-40B4-BE49-F238E27FC236}">
                <a16:creationId xmlns:a16="http://schemas.microsoft.com/office/drawing/2014/main" id="{AD26C6CA-5E26-8D9D-925C-E3856D8DD975}"/>
              </a:ext>
            </a:extLst>
          </p:cNvPr>
          <p:cNvGraphicFramePr>
            <a:graphicFrameLocks/>
          </p:cNvGraphicFramePr>
          <p:nvPr>
            <p:extLst>
              <p:ext uri="{D42A27DB-BD31-4B8C-83A1-F6EECF244321}">
                <p14:modId xmlns:p14="http://schemas.microsoft.com/office/powerpoint/2010/main" val="1111603007"/>
              </p:ext>
            </p:extLst>
          </p:nvPr>
        </p:nvGraphicFramePr>
        <p:xfrm>
          <a:off x="908985" y="4854837"/>
          <a:ext cx="4064000" cy="741680"/>
        </p:xfrm>
        <a:graphic>
          <a:graphicData uri="http://schemas.openxmlformats.org/drawingml/2006/table">
            <a:tbl>
              <a:tblPr firstRow="1" bandRow="1">
                <a:tableStyleId>{7DF18680-E054-41AD-8BC1-D1AEF772440D}</a:tableStyleId>
              </a:tblPr>
              <a:tblGrid>
                <a:gridCol w="2196601">
                  <a:extLst>
                    <a:ext uri="{9D8B030D-6E8A-4147-A177-3AD203B41FA5}">
                      <a16:colId xmlns:a16="http://schemas.microsoft.com/office/drawing/2014/main" val="2508895046"/>
                    </a:ext>
                  </a:extLst>
                </a:gridCol>
                <a:gridCol w="1867399">
                  <a:extLst>
                    <a:ext uri="{9D8B030D-6E8A-4147-A177-3AD203B41FA5}">
                      <a16:colId xmlns:a16="http://schemas.microsoft.com/office/drawing/2014/main" val="578448105"/>
                    </a:ext>
                  </a:extLst>
                </a:gridCol>
              </a:tblGrid>
              <a:tr h="370840">
                <a:tc>
                  <a:txBody>
                    <a:bodyPr/>
                    <a:lstStyle/>
                    <a:p>
                      <a:r>
                        <a:rPr kumimoji="1" lang="ja-JP" altLang="en-US" sz="1600">
                          <a:latin typeface="UD Digi Kyokasho N-R" panose="02020400000000000000" pitchFamily="49" charset="-128"/>
                          <a:ea typeface="UD Digi Kyokasho N-R" panose="02020400000000000000" pitchFamily="49" charset="-128"/>
                        </a:rPr>
                        <a:t>蔵書番号</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著者（著者番号）</a:t>
                      </a:r>
                    </a:p>
                  </a:txBody>
                  <a:tcPr>
                    <a:solidFill>
                      <a:schemeClr val="accent6"/>
                    </a:solidFill>
                  </a:tcPr>
                </a:tc>
                <a:extLst>
                  <a:ext uri="{0D108BD9-81ED-4DB2-BD59-A6C34878D82A}">
                    <a16:rowId xmlns:a16="http://schemas.microsoft.com/office/drawing/2014/main" val="4223171761"/>
                  </a:ext>
                </a:extLst>
              </a:tr>
              <a:tr h="370840">
                <a:tc>
                  <a:txBody>
                    <a:bodyPr/>
                    <a:lstStyle/>
                    <a:p>
                      <a:pPr algn="ctr" rtl="0" fontAlgn="b"/>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algn="ctr" rtl="0" fontAlgn="b"/>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extLst>
                  <a:ext uri="{0D108BD9-81ED-4DB2-BD59-A6C34878D82A}">
                    <a16:rowId xmlns:a16="http://schemas.microsoft.com/office/drawing/2014/main" val="2393149381"/>
                  </a:ext>
                </a:extLst>
              </a:tr>
            </a:tbl>
          </a:graphicData>
        </a:graphic>
      </p:graphicFrame>
      <p:graphicFrame>
        <p:nvGraphicFramePr>
          <p:cNvPr id="6" name="表 6">
            <a:extLst>
              <a:ext uri="{FF2B5EF4-FFF2-40B4-BE49-F238E27FC236}">
                <a16:creationId xmlns:a16="http://schemas.microsoft.com/office/drawing/2014/main" id="{940CBC30-BAB6-8B11-ADD1-DBE3CD8DDFA2}"/>
              </a:ext>
            </a:extLst>
          </p:cNvPr>
          <p:cNvGraphicFramePr>
            <a:graphicFrameLocks/>
          </p:cNvGraphicFramePr>
          <p:nvPr>
            <p:extLst>
              <p:ext uri="{D42A27DB-BD31-4B8C-83A1-F6EECF244321}">
                <p14:modId xmlns:p14="http://schemas.microsoft.com/office/powerpoint/2010/main" val="3979425734"/>
              </p:ext>
            </p:extLst>
          </p:nvPr>
        </p:nvGraphicFramePr>
        <p:xfrm>
          <a:off x="908986" y="5705888"/>
          <a:ext cx="5637174" cy="741680"/>
        </p:xfrm>
        <a:graphic>
          <a:graphicData uri="http://schemas.openxmlformats.org/drawingml/2006/table">
            <a:tbl>
              <a:tblPr firstRow="1" bandRow="1">
                <a:tableStyleId>{7DF18680-E054-41AD-8BC1-D1AEF772440D}</a:tableStyleId>
              </a:tblPr>
              <a:tblGrid>
                <a:gridCol w="1167346">
                  <a:extLst>
                    <a:ext uri="{9D8B030D-6E8A-4147-A177-3AD203B41FA5}">
                      <a16:colId xmlns:a16="http://schemas.microsoft.com/office/drawing/2014/main" val="1000528348"/>
                    </a:ext>
                  </a:extLst>
                </a:gridCol>
                <a:gridCol w="1960099">
                  <a:extLst>
                    <a:ext uri="{9D8B030D-6E8A-4147-A177-3AD203B41FA5}">
                      <a16:colId xmlns:a16="http://schemas.microsoft.com/office/drawing/2014/main" val="578448105"/>
                    </a:ext>
                  </a:extLst>
                </a:gridCol>
                <a:gridCol w="2509729">
                  <a:extLst>
                    <a:ext uri="{9D8B030D-6E8A-4147-A177-3AD203B41FA5}">
                      <a16:colId xmlns:a16="http://schemas.microsoft.com/office/drawing/2014/main" val="511343265"/>
                    </a:ext>
                  </a:extLst>
                </a:gridCol>
              </a:tblGrid>
              <a:tr h="370840">
                <a:tc>
                  <a:txBody>
                    <a:bodyPr/>
                    <a:lstStyle/>
                    <a:p>
                      <a:r>
                        <a:rPr kumimoji="1" lang="ja-JP" altLang="en-US" sz="1600">
                          <a:latin typeface="UD Digi Kyokasho N-R" panose="02020400000000000000" pitchFamily="49" charset="-128"/>
                          <a:ea typeface="UD Digi Kyokasho N-R" panose="02020400000000000000" pitchFamily="49" charset="-128"/>
                        </a:rPr>
                        <a:t>著者番号</a:t>
                      </a:r>
                    </a:p>
                  </a:txBody>
                  <a:tcPr>
                    <a:solidFill>
                      <a:schemeClr val="accent6"/>
                    </a:solidFill>
                  </a:tcPr>
                </a:tc>
                <a:tc>
                  <a:txBody>
                    <a:bodyPr/>
                    <a:lstStyle/>
                    <a:p>
                      <a:r>
                        <a:rPr kumimoji="1" lang="ja-JP" altLang="en-US" sz="1600">
                          <a:latin typeface="UD Digi Kyokasho N-R" panose="02020400000000000000" pitchFamily="49" charset="-128"/>
                          <a:ea typeface="UD Digi Kyokasho N-R" panose="02020400000000000000" pitchFamily="49" charset="-128"/>
                        </a:rPr>
                        <a:t>著者</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著者について</a:t>
                      </a:r>
                    </a:p>
                  </a:txBody>
                  <a:tcPr/>
                </a:tc>
                <a:extLst>
                  <a:ext uri="{0D108BD9-81ED-4DB2-BD59-A6C34878D82A}">
                    <a16:rowId xmlns:a16="http://schemas.microsoft.com/office/drawing/2014/main" val="4223171761"/>
                  </a:ext>
                </a:extLst>
              </a:tr>
              <a:tr h="370840">
                <a:tc>
                  <a:txBody>
                    <a:bodyPr/>
                    <a:lstStyle/>
                    <a:p>
                      <a:pPr algn="ct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a:latin typeface="UD Digi Kyokasho N-R" panose="02020400000000000000" pitchFamily="49" charset="-128"/>
                        <a:ea typeface="UD Digi Kyokasho N-R" panose="02020400000000000000" pitchFamily="49" charset="-128"/>
                      </a:endParaRPr>
                    </a:p>
                  </a:txBody>
                  <a:tcPr anchor="ctr"/>
                </a:tc>
                <a:extLst>
                  <a:ext uri="{0D108BD9-81ED-4DB2-BD59-A6C34878D82A}">
                    <a16:rowId xmlns:a16="http://schemas.microsoft.com/office/drawing/2014/main" val="2393149381"/>
                  </a:ext>
                </a:extLst>
              </a:tr>
            </a:tbl>
          </a:graphicData>
        </a:graphic>
      </p:graphicFrame>
      <p:graphicFrame>
        <p:nvGraphicFramePr>
          <p:cNvPr id="7" name="表 5">
            <a:extLst>
              <a:ext uri="{FF2B5EF4-FFF2-40B4-BE49-F238E27FC236}">
                <a16:creationId xmlns:a16="http://schemas.microsoft.com/office/drawing/2014/main" id="{C3209D21-4419-0FE9-451A-E5DE891E66F1}"/>
              </a:ext>
            </a:extLst>
          </p:cNvPr>
          <p:cNvGraphicFramePr>
            <a:graphicFrameLocks noGrp="1"/>
          </p:cNvGraphicFramePr>
          <p:nvPr>
            <p:extLst>
              <p:ext uri="{D42A27DB-BD31-4B8C-83A1-F6EECF244321}">
                <p14:modId xmlns:p14="http://schemas.microsoft.com/office/powerpoint/2010/main" val="2410072431"/>
              </p:ext>
            </p:extLst>
          </p:nvPr>
        </p:nvGraphicFramePr>
        <p:xfrm>
          <a:off x="908986" y="3157813"/>
          <a:ext cx="6096000" cy="741680"/>
        </p:xfrm>
        <a:graphic>
          <a:graphicData uri="http://schemas.openxmlformats.org/drawingml/2006/table">
            <a:tbl>
              <a:tblPr firstRow="1" bandRow="1">
                <a:tableStyleId>{7DF18680-E054-41AD-8BC1-D1AEF772440D}</a:tableStyleId>
              </a:tblPr>
              <a:tblGrid>
                <a:gridCol w="2032000">
                  <a:extLst>
                    <a:ext uri="{9D8B030D-6E8A-4147-A177-3AD203B41FA5}">
                      <a16:colId xmlns:a16="http://schemas.microsoft.com/office/drawing/2014/main" val="1272841183"/>
                    </a:ext>
                  </a:extLst>
                </a:gridCol>
                <a:gridCol w="2032000">
                  <a:extLst>
                    <a:ext uri="{9D8B030D-6E8A-4147-A177-3AD203B41FA5}">
                      <a16:colId xmlns:a16="http://schemas.microsoft.com/office/drawing/2014/main" val="3712506898"/>
                    </a:ext>
                  </a:extLst>
                </a:gridCol>
                <a:gridCol w="2032000">
                  <a:extLst>
                    <a:ext uri="{9D8B030D-6E8A-4147-A177-3AD203B41FA5}">
                      <a16:colId xmlns:a16="http://schemas.microsoft.com/office/drawing/2014/main" val="1094995368"/>
                    </a:ext>
                  </a:extLst>
                </a:gridCol>
              </a:tblGrid>
              <a:tr h="370840">
                <a:tc>
                  <a:txBody>
                    <a:bodyPr/>
                    <a:lstStyle/>
                    <a:p>
                      <a:r>
                        <a:rPr kumimoji="1" lang="ja-JP" altLang="en-US">
                          <a:latin typeface="UD Digi Kyokasho N-R" panose="02020400000000000000" pitchFamily="49" charset="-128"/>
                          <a:ea typeface="UD Digi Kyokasho N-R" panose="02020400000000000000" pitchFamily="49" charset="-128"/>
                        </a:rPr>
                        <a:t>蔵書番号</a:t>
                      </a:r>
                    </a:p>
                  </a:txBody>
                  <a:tcPr/>
                </a:tc>
                <a:tc>
                  <a:txBody>
                    <a:bodyPr/>
                    <a:lstStyle/>
                    <a:p>
                      <a:r>
                        <a:rPr kumimoji="1" lang="ja-JP" altLang="en-US">
                          <a:latin typeface="UD Digi Kyokasho N-R" panose="02020400000000000000" pitchFamily="49" charset="-128"/>
                          <a:ea typeface="UD Digi Kyokasho N-R" panose="02020400000000000000" pitchFamily="49" charset="-128"/>
                        </a:rPr>
                        <a:t>本のタイトル</a:t>
                      </a:r>
                    </a:p>
                  </a:txBody>
                  <a:tcPr/>
                </a:tc>
                <a:tc>
                  <a:txBody>
                    <a:bodyPr/>
                    <a:lstStyle/>
                    <a:p>
                      <a:r>
                        <a:rPr kumimoji="1" lang="en-US" altLang="ja-JP" dirty="0">
                          <a:latin typeface="UD Digi Kyokasho N-R" panose="02020400000000000000" pitchFamily="49" charset="-128"/>
                          <a:ea typeface="UD Digi Kyokasho N-R" panose="02020400000000000000" pitchFamily="49" charset="-128"/>
                        </a:rPr>
                        <a:t>ISBN</a:t>
                      </a:r>
                      <a:endParaRPr kumimoji="1" lang="ja-JP" altLang="en-US">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3482510370"/>
                  </a:ext>
                </a:extLst>
              </a:tr>
              <a:tr h="370840">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2861192808"/>
                  </a:ext>
                </a:extLst>
              </a:tr>
            </a:tbl>
          </a:graphicData>
        </a:graphic>
      </p:graphicFrame>
      <p:graphicFrame>
        <p:nvGraphicFramePr>
          <p:cNvPr id="8" name="表 7">
            <a:extLst>
              <a:ext uri="{FF2B5EF4-FFF2-40B4-BE49-F238E27FC236}">
                <a16:creationId xmlns:a16="http://schemas.microsoft.com/office/drawing/2014/main" id="{6C6BE949-0E83-063B-1BFF-2D85CDEF21A7}"/>
              </a:ext>
            </a:extLst>
          </p:cNvPr>
          <p:cNvGraphicFramePr>
            <a:graphicFrameLocks noGrp="1"/>
          </p:cNvGraphicFramePr>
          <p:nvPr>
            <p:extLst>
              <p:ext uri="{D42A27DB-BD31-4B8C-83A1-F6EECF244321}">
                <p14:modId xmlns:p14="http://schemas.microsoft.com/office/powerpoint/2010/main" val="3120814461"/>
              </p:ext>
            </p:extLst>
          </p:nvPr>
        </p:nvGraphicFramePr>
        <p:xfrm>
          <a:off x="908986" y="4008865"/>
          <a:ext cx="4682318" cy="736600"/>
        </p:xfrm>
        <a:graphic>
          <a:graphicData uri="http://schemas.openxmlformats.org/drawingml/2006/table">
            <a:tbl>
              <a:tblPr firstRow="1" bandRow="1">
                <a:tableStyleId>{7DF18680-E054-41AD-8BC1-D1AEF772440D}</a:tableStyleId>
              </a:tblPr>
              <a:tblGrid>
                <a:gridCol w="2341159">
                  <a:extLst>
                    <a:ext uri="{9D8B030D-6E8A-4147-A177-3AD203B41FA5}">
                      <a16:colId xmlns:a16="http://schemas.microsoft.com/office/drawing/2014/main" val="1272841183"/>
                    </a:ext>
                  </a:extLst>
                </a:gridCol>
                <a:gridCol w="2341159">
                  <a:extLst>
                    <a:ext uri="{9D8B030D-6E8A-4147-A177-3AD203B41FA5}">
                      <a16:colId xmlns:a16="http://schemas.microsoft.com/office/drawing/2014/main" val="3712506898"/>
                    </a:ext>
                  </a:extLst>
                </a:gridCol>
              </a:tblGrid>
              <a:tr h="206886">
                <a:tc>
                  <a:txBody>
                    <a:bodyPr/>
                    <a:lstStyle/>
                    <a:p>
                      <a:r>
                        <a:rPr kumimoji="1" lang="ja-JP" altLang="en-US">
                          <a:latin typeface="UD Digi Kyokasho N-R" panose="02020400000000000000" pitchFamily="49" charset="-128"/>
                          <a:ea typeface="UD Digi Kyokasho N-R" panose="02020400000000000000" pitchFamily="49" charset="-128"/>
                        </a:rPr>
                        <a:t>蔵書番号</a:t>
                      </a:r>
                    </a:p>
                  </a:txBody>
                  <a:tcPr/>
                </a:tc>
                <a:tc>
                  <a:txBody>
                    <a:bodyPr/>
                    <a:lstStyle/>
                    <a:p>
                      <a:r>
                        <a:rPr kumimoji="1" lang="ja-JP" altLang="en-US">
                          <a:latin typeface="UD Digi Kyokasho N-R" panose="02020400000000000000" pitchFamily="49" charset="-128"/>
                          <a:ea typeface="UD Digi Kyokasho N-R" panose="02020400000000000000" pitchFamily="49" charset="-128"/>
                        </a:rPr>
                        <a:t>本について</a:t>
                      </a:r>
                    </a:p>
                  </a:txBody>
                  <a:tcPr/>
                </a:tc>
                <a:extLst>
                  <a:ext uri="{0D108BD9-81ED-4DB2-BD59-A6C34878D82A}">
                    <a16:rowId xmlns:a16="http://schemas.microsoft.com/office/drawing/2014/main" val="3482510370"/>
                  </a:ext>
                </a:extLst>
              </a:tr>
              <a:tr h="370840">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2861192808"/>
                  </a:ext>
                </a:extLst>
              </a:tr>
            </a:tbl>
          </a:graphicData>
        </a:graphic>
      </p:graphicFrame>
      <p:graphicFrame>
        <p:nvGraphicFramePr>
          <p:cNvPr id="10" name="表 5">
            <a:extLst>
              <a:ext uri="{FF2B5EF4-FFF2-40B4-BE49-F238E27FC236}">
                <a16:creationId xmlns:a16="http://schemas.microsoft.com/office/drawing/2014/main" id="{239825B7-2545-9396-9052-22178B4023E4}"/>
              </a:ext>
            </a:extLst>
          </p:cNvPr>
          <p:cNvGraphicFramePr>
            <a:graphicFrameLocks noGrp="1"/>
          </p:cNvGraphicFramePr>
          <p:nvPr>
            <p:extLst>
              <p:ext uri="{D42A27DB-BD31-4B8C-83A1-F6EECF244321}">
                <p14:modId xmlns:p14="http://schemas.microsoft.com/office/powerpoint/2010/main" val="2332039344"/>
              </p:ext>
            </p:extLst>
          </p:nvPr>
        </p:nvGraphicFramePr>
        <p:xfrm>
          <a:off x="1853866" y="1098598"/>
          <a:ext cx="6096000" cy="736600"/>
        </p:xfrm>
        <a:graphic>
          <a:graphicData uri="http://schemas.openxmlformats.org/drawingml/2006/table">
            <a:tbl>
              <a:tblPr firstRow="1" bandRow="1">
                <a:tableStyleId>{7DF18680-E054-41AD-8BC1-D1AEF772440D}</a:tableStyleId>
              </a:tblPr>
              <a:tblGrid>
                <a:gridCol w="2032000">
                  <a:extLst>
                    <a:ext uri="{9D8B030D-6E8A-4147-A177-3AD203B41FA5}">
                      <a16:colId xmlns:a16="http://schemas.microsoft.com/office/drawing/2014/main" val="1272841183"/>
                    </a:ext>
                  </a:extLst>
                </a:gridCol>
                <a:gridCol w="2032000">
                  <a:extLst>
                    <a:ext uri="{9D8B030D-6E8A-4147-A177-3AD203B41FA5}">
                      <a16:colId xmlns:a16="http://schemas.microsoft.com/office/drawing/2014/main" val="3712506898"/>
                    </a:ext>
                  </a:extLst>
                </a:gridCol>
                <a:gridCol w="2032000">
                  <a:extLst>
                    <a:ext uri="{9D8B030D-6E8A-4147-A177-3AD203B41FA5}">
                      <a16:colId xmlns:a16="http://schemas.microsoft.com/office/drawing/2014/main" val="1094995368"/>
                    </a:ext>
                  </a:extLst>
                </a:gridCol>
              </a:tblGrid>
              <a:tr h="370840">
                <a:tc>
                  <a:txBody>
                    <a:bodyPr/>
                    <a:lstStyle/>
                    <a:p>
                      <a:r>
                        <a:rPr kumimoji="1" lang="ja-JP" altLang="en-US">
                          <a:latin typeface="UD Digi Kyokasho N-R" panose="02020400000000000000" pitchFamily="49" charset="-128"/>
                          <a:ea typeface="UD Digi Kyokasho N-R" panose="02020400000000000000" pitchFamily="49" charset="-128"/>
                        </a:rPr>
                        <a:t>蔵書番号</a:t>
                      </a:r>
                    </a:p>
                  </a:txBody>
                  <a:tcPr>
                    <a:solidFill>
                      <a:schemeClr val="accent6"/>
                    </a:solidFill>
                  </a:tcPr>
                </a:tc>
                <a:tc>
                  <a:txBody>
                    <a:bodyPr/>
                    <a:lstStyle/>
                    <a:p>
                      <a:r>
                        <a:rPr kumimoji="1" lang="ja-JP" altLang="en-US">
                          <a:latin typeface="UD Digi Kyokasho N-R" panose="02020400000000000000" pitchFamily="49" charset="-128"/>
                          <a:ea typeface="UD Digi Kyokasho N-R" panose="02020400000000000000" pitchFamily="49" charset="-128"/>
                        </a:rPr>
                        <a:t>著者</a:t>
                      </a:r>
                    </a:p>
                  </a:txBody>
                  <a:tcPr>
                    <a:solidFill>
                      <a:schemeClr val="accent6"/>
                    </a:solidFill>
                  </a:tcPr>
                </a:tc>
                <a:tc>
                  <a:txBody>
                    <a:bodyPr/>
                    <a:lstStyle/>
                    <a:p>
                      <a:r>
                        <a:rPr kumimoji="1" lang="ja-JP" altLang="en-US">
                          <a:latin typeface="UD Digi Kyokasho N-R" panose="02020400000000000000" pitchFamily="49" charset="-128"/>
                          <a:ea typeface="UD Digi Kyokasho N-R" panose="02020400000000000000" pitchFamily="49" charset="-128"/>
                        </a:rPr>
                        <a:t>著者について</a:t>
                      </a:r>
                    </a:p>
                  </a:txBody>
                  <a:tcPr/>
                </a:tc>
                <a:extLst>
                  <a:ext uri="{0D108BD9-81ED-4DB2-BD59-A6C34878D82A}">
                    <a16:rowId xmlns:a16="http://schemas.microsoft.com/office/drawing/2014/main" val="3482510370"/>
                  </a:ext>
                </a:extLst>
              </a:tr>
              <a:tr h="246773">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2861192808"/>
                  </a:ext>
                </a:extLst>
              </a:tr>
            </a:tbl>
          </a:graphicData>
        </a:graphic>
      </p:graphicFrame>
      <p:sp>
        <p:nvSpPr>
          <p:cNvPr id="11" name="上カーブ矢印 10">
            <a:extLst>
              <a:ext uri="{FF2B5EF4-FFF2-40B4-BE49-F238E27FC236}">
                <a16:creationId xmlns:a16="http://schemas.microsoft.com/office/drawing/2014/main" id="{949B120F-41A9-3B09-4D26-441AC4AFD9E9}"/>
              </a:ext>
            </a:extLst>
          </p:cNvPr>
          <p:cNvSpPr/>
          <p:nvPr/>
        </p:nvSpPr>
        <p:spPr>
          <a:xfrm flipV="1">
            <a:off x="4283968" y="627394"/>
            <a:ext cx="2614672" cy="471203"/>
          </a:xfrm>
          <a:prstGeom prst="curvedUpArrow">
            <a:avLst>
              <a:gd name="adj1" fmla="val 25000"/>
              <a:gd name="adj2" fmla="val 95405"/>
              <a:gd name="adj3" fmla="val 30051"/>
            </a:avLst>
          </a:prstGeom>
          <a:solidFill>
            <a:schemeClr val="accent6"/>
          </a:solidFill>
          <a:ln w="9525"/>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solidFill>
                <a:schemeClr val="tx1"/>
              </a:solidFill>
            </a:endParaRPr>
          </a:p>
        </p:txBody>
      </p:sp>
      <p:sp>
        <p:nvSpPr>
          <p:cNvPr id="12" name="上カーブ矢印 11">
            <a:extLst>
              <a:ext uri="{FF2B5EF4-FFF2-40B4-BE49-F238E27FC236}">
                <a16:creationId xmlns:a16="http://schemas.microsoft.com/office/drawing/2014/main" id="{2833E4B3-609D-4613-D118-DDF5D9C1E989}"/>
              </a:ext>
            </a:extLst>
          </p:cNvPr>
          <p:cNvSpPr/>
          <p:nvPr/>
        </p:nvSpPr>
        <p:spPr>
          <a:xfrm>
            <a:off x="3058160" y="1690401"/>
            <a:ext cx="3840480" cy="445695"/>
          </a:xfrm>
          <a:prstGeom prst="curvedUpArrow">
            <a:avLst>
              <a:gd name="adj1" fmla="val 25000"/>
              <a:gd name="adj2" fmla="val 95405"/>
              <a:gd name="adj3" fmla="val 30051"/>
            </a:avLst>
          </a:prstGeom>
          <a:solidFill>
            <a:schemeClr val="accent6"/>
          </a:solidFill>
          <a:ln w="9525"/>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solidFill>
                <a:schemeClr val="tx1"/>
              </a:solidFill>
            </a:endParaRPr>
          </a:p>
        </p:txBody>
      </p:sp>
      <p:sp>
        <p:nvSpPr>
          <p:cNvPr id="13" name="乗算記号 12">
            <a:extLst>
              <a:ext uri="{FF2B5EF4-FFF2-40B4-BE49-F238E27FC236}">
                <a16:creationId xmlns:a16="http://schemas.microsoft.com/office/drawing/2014/main" id="{69DF9E8E-90A3-6844-A4CF-BE1086196A58}"/>
              </a:ext>
            </a:extLst>
          </p:cNvPr>
          <p:cNvSpPr/>
          <p:nvPr/>
        </p:nvSpPr>
        <p:spPr>
          <a:xfrm>
            <a:off x="5021079" y="1847559"/>
            <a:ext cx="570225" cy="532378"/>
          </a:xfrm>
          <a:prstGeom prst="mathMultiply">
            <a:avLst/>
          </a:prstGeom>
          <a:solidFill>
            <a:srgbClr val="0070C0"/>
          </a:solidFill>
          <a:ln w="9525"/>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pic>
        <p:nvPicPr>
          <p:cNvPr id="14" name="グラフィックス 13" descr="仕事用の服装の男性">
            <a:extLst>
              <a:ext uri="{FF2B5EF4-FFF2-40B4-BE49-F238E27FC236}">
                <a16:creationId xmlns:a16="http://schemas.microsoft.com/office/drawing/2014/main" id="{EB5E5B44-36B5-D09A-1EDF-8E3C5AD6E07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H="1">
            <a:off x="7825189" y="4853277"/>
            <a:ext cx="942614" cy="1275056"/>
          </a:xfrm>
          <a:prstGeom prst="rect">
            <a:avLst/>
          </a:prstGeom>
        </p:spPr>
      </p:pic>
      <p:sp>
        <p:nvSpPr>
          <p:cNvPr id="15" name="角丸四角形吹き出し 14">
            <a:extLst>
              <a:ext uri="{FF2B5EF4-FFF2-40B4-BE49-F238E27FC236}">
                <a16:creationId xmlns:a16="http://schemas.microsoft.com/office/drawing/2014/main" id="{543A4A4C-D8AF-7E1C-2C2B-48EA5563F545}"/>
              </a:ext>
            </a:extLst>
          </p:cNvPr>
          <p:cNvSpPr/>
          <p:nvPr/>
        </p:nvSpPr>
        <p:spPr>
          <a:xfrm>
            <a:off x="6740378" y="3940768"/>
            <a:ext cx="2169622" cy="691306"/>
          </a:xfrm>
          <a:prstGeom prst="wedgeRoundRectCallout">
            <a:avLst>
              <a:gd name="adj1" fmla="val 18631"/>
              <a:gd name="adj2" fmla="val 64520"/>
              <a:gd name="adj3" fmla="val 16667"/>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a:latin typeface="UD Digi Kyokasho N-R" panose="02020400000000000000" pitchFamily="49" charset="-128"/>
                <a:ea typeface="UD Digi Kyokasho N-R" panose="02020400000000000000" pitchFamily="49" charset="-128"/>
              </a:rPr>
              <a:t>蔵書・著者表は、</a:t>
            </a:r>
            <a:endParaRPr kumimoji="1" lang="en-US" altLang="ja-JP" dirty="0">
              <a:latin typeface="UD Digi Kyokasho N-R" panose="02020400000000000000" pitchFamily="49" charset="-128"/>
              <a:ea typeface="UD Digi Kyokasho N-R" panose="02020400000000000000" pitchFamily="49" charset="-128"/>
            </a:endParaRPr>
          </a:p>
          <a:p>
            <a:pPr algn="ctr"/>
            <a:r>
              <a:rPr lang="ja-JP" altLang="en-US">
                <a:latin typeface="UD Digi Kyokasho N-R" panose="02020400000000000000" pitchFamily="49" charset="-128"/>
                <a:ea typeface="UD Digi Kyokasho N-R" panose="02020400000000000000" pitchFamily="49" charset="-128"/>
              </a:rPr>
              <a:t>複合キーの表</a:t>
            </a:r>
            <a:endParaRPr kumimoji="1" lang="ja-JP" altLang="en-US">
              <a:latin typeface="UD Digi Kyokasho N-R" panose="02020400000000000000" pitchFamily="49" charset="-128"/>
              <a:ea typeface="UD Digi Kyokasho N-R" panose="02020400000000000000" pitchFamily="49" charset="-128"/>
            </a:endParaRPr>
          </a:p>
        </p:txBody>
      </p:sp>
      <p:sp>
        <p:nvSpPr>
          <p:cNvPr id="16" name="角丸四角形吹き出し 15">
            <a:extLst>
              <a:ext uri="{FF2B5EF4-FFF2-40B4-BE49-F238E27FC236}">
                <a16:creationId xmlns:a16="http://schemas.microsoft.com/office/drawing/2014/main" id="{9376BCC2-C55C-81B7-A840-6B55DAC0FEB8}"/>
              </a:ext>
            </a:extLst>
          </p:cNvPr>
          <p:cNvSpPr/>
          <p:nvPr/>
        </p:nvSpPr>
        <p:spPr>
          <a:xfrm>
            <a:off x="5638046" y="4677369"/>
            <a:ext cx="2169622" cy="975025"/>
          </a:xfrm>
          <a:prstGeom prst="wedgeRoundRectCallout">
            <a:avLst>
              <a:gd name="adj1" fmla="val 56179"/>
              <a:gd name="adj2" fmla="val -7585"/>
              <a:gd name="adj3" fmla="val 16667"/>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a:latin typeface="UD Digi Kyokasho N-R" panose="02020400000000000000" pitchFamily="49" charset="-128"/>
                <a:ea typeface="UD Digi Kyokasho N-R" panose="02020400000000000000" pitchFamily="49" charset="-128"/>
              </a:rPr>
              <a:t>「著者」列だけに従属する列を</a:t>
            </a:r>
            <a:endParaRPr kumimoji="1" lang="en-US" altLang="ja-JP" dirty="0">
              <a:latin typeface="UD Digi Kyokasho N-R" panose="02020400000000000000" pitchFamily="49" charset="-128"/>
              <a:ea typeface="UD Digi Kyokasho N-R" panose="02020400000000000000" pitchFamily="49" charset="-128"/>
            </a:endParaRPr>
          </a:p>
          <a:p>
            <a:pPr algn="ctr"/>
            <a:r>
              <a:rPr kumimoji="1" lang="ja-JP" altLang="en-US">
                <a:latin typeface="UD Digi Kyokasho N-R" panose="02020400000000000000" pitchFamily="49" charset="-128"/>
                <a:ea typeface="UD Digi Kyokasho N-R" panose="02020400000000000000" pitchFamily="49" charset="-128"/>
              </a:rPr>
              <a:t>別の</a:t>
            </a:r>
            <a:r>
              <a:rPr lang="ja-JP" altLang="en-US">
                <a:latin typeface="UD Digi Kyokasho N-R" panose="02020400000000000000" pitchFamily="49" charset="-128"/>
                <a:ea typeface="UD Digi Kyokasho N-R" panose="02020400000000000000" pitchFamily="49" charset="-128"/>
              </a:rPr>
              <a:t>表に</a:t>
            </a:r>
            <a:endParaRPr kumimoji="1" lang="ja-JP" altLang="en-US">
              <a:latin typeface="UD Digi Kyokasho N-R" panose="02020400000000000000" pitchFamily="49" charset="-128"/>
              <a:ea typeface="UD Digi Kyokasho N-R" panose="02020400000000000000" pitchFamily="49" charset="-128"/>
            </a:endParaRPr>
          </a:p>
        </p:txBody>
      </p:sp>
    </p:spTree>
    <p:extLst>
      <p:ext uri="{BB962C8B-B14F-4D97-AF65-F5344CB8AC3E}">
        <p14:creationId xmlns:p14="http://schemas.microsoft.com/office/powerpoint/2010/main" val="35647986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525BB29-4EA7-5F7C-1FB3-0CCEE43453B8}"/>
              </a:ext>
            </a:extLst>
          </p:cNvPr>
          <p:cNvSpPr>
            <a:spLocks noGrp="1"/>
          </p:cNvSpPr>
          <p:nvPr>
            <p:ph type="title"/>
          </p:nvPr>
        </p:nvSpPr>
        <p:spPr/>
        <p:txBody>
          <a:bodyPr/>
          <a:lstStyle/>
          <a:p>
            <a:r>
              <a:rPr lang="ja-JP" altLang="en-US"/>
              <a:t>補足</a:t>
            </a:r>
            <a:r>
              <a:rPr lang="en-US" altLang="ja-JP" dirty="0"/>
              <a:t>:</a:t>
            </a:r>
            <a:r>
              <a:rPr lang="ja-JP" altLang="en-US"/>
              <a:t>関係の正規化</a:t>
            </a:r>
            <a:r>
              <a:rPr lang="en-US" altLang="ja-JP" dirty="0"/>
              <a:t>: </a:t>
            </a:r>
            <a:r>
              <a:rPr lang="ja-JP" altLang="en-US"/>
              <a:t>第三正規形</a:t>
            </a:r>
            <a:endParaRPr kumimoji="1" lang="ja-JP" altLang="en-US"/>
          </a:p>
        </p:txBody>
      </p:sp>
      <p:sp>
        <p:nvSpPr>
          <p:cNvPr id="3" name="コンテンツ プレースホルダー 2">
            <a:extLst>
              <a:ext uri="{FF2B5EF4-FFF2-40B4-BE49-F238E27FC236}">
                <a16:creationId xmlns:a16="http://schemas.microsoft.com/office/drawing/2014/main" id="{AB76DF25-9CEB-E5D2-F0BE-629D66FFE6EE}"/>
              </a:ext>
            </a:extLst>
          </p:cNvPr>
          <p:cNvSpPr>
            <a:spLocks noGrp="1"/>
          </p:cNvSpPr>
          <p:nvPr>
            <p:ph idx="1"/>
          </p:nvPr>
        </p:nvSpPr>
        <p:spPr/>
        <p:txBody>
          <a:bodyPr/>
          <a:lstStyle/>
          <a:p>
            <a:r>
              <a:rPr kumimoji="1" lang="ja-JP" altLang="en-US"/>
              <a:t>第三正規形</a:t>
            </a:r>
            <a:endParaRPr lang="en-US" altLang="ja-JP" dirty="0"/>
          </a:p>
          <a:p>
            <a:pPr lvl="1"/>
            <a:endParaRPr lang="en-US" altLang="ja-JP" dirty="0"/>
          </a:p>
          <a:p>
            <a:pPr lvl="1"/>
            <a:endParaRPr lang="en-US" altLang="ja-JP" dirty="0"/>
          </a:p>
          <a:p>
            <a:pPr marL="358775" lvl="1" indent="0">
              <a:buNone/>
            </a:pPr>
            <a:r>
              <a:rPr kumimoji="1" lang="ja-JP" altLang="en-US" b="1">
                <a:solidFill>
                  <a:srgbClr val="FF0000"/>
                </a:solidFill>
              </a:rPr>
              <a:t>主キー以外（＝非キー）の列に関数従属する列を分離する</a:t>
            </a:r>
            <a:r>
              <a:rPr kumimoji="1" lang="ja-JP" altLang="en-US"/>
              <a:t>と、第三正規形になる</a:t>
            </a:r>
            <a:endParaRPr kumimoji="1" lang="en-US" altLang="ja-JP" dirty="0"/>
          </a:p>
          <a:p>
            <a:pPr marL="358775" lvl="1" indent="0">
              <a:buNone/>
            </a:pPr>
            <a:endParaRPr lang="en-US" altLang="ja-JP" dirty="0"/>
          </a:p>
          <a:p>
            <a:pPr marL="358775" lvl="1" indent="0">
              <a:buNone/>
            </a:pPr>
            <a:endParaRPr kumimoji="1" lang="en-US" altLang="ja-JP" dirty="0"/>
          </a:p>
          <a:p>
            <a:pPr marL="358775" lvl="1" indent="0">
              <a:buNone/>
            </a:pPr>
            <a:endParaRPr lang="en-US" altLang="ja-JP" sz="2000" dirty="0"/>
          </a:p>
          <a:p>
            <a:pPr marL="358775" lvl="1" indent="0">
              <a:buNone/>
            </a:pPr>
            <a:endParaRPr kumimoji="1" lang="en-US" altLang="ja-JP" sz="2000" dirty="0"/>
          </a:p>
          <a:p>
            <a:pPr marL="358775" lvl="1" indent="0">
              <a:buNone/>
            </a:pPr>
            <a:r>
              <a:rPr lang="ja-JP" altLang="en-US" b="1">
                <a:solidFill>
                  <a:srgbClr val="FF0000"/>
                </a:solidFill>
              </a:rPr>
              <a:t>第三正規形では、全ての列が主キーにのみ従属する</a:t>
            </a:r>
            <a:endParaRPr kumimoji="1" lang="en-US" altLang="ja-JP" b="1" dirty="0">
              <a:solidFill>
                <a:srgbClr val="FF0000"/>
              </a:solidFill>
            </a:endParaRPr>
          </a:p>
        </p:txBody>
      </p:sp>
      <p:sp>
        <p:nvSpPr>
          <p:cNvPr id="4" name="テキスト プレースホルダー 3">
            <a:extLst>
              <a:ext uri="{FF2B5EF4-FFF2-40B4-BE49-F238E27FC236}">
                <a16:creationId xmlns:a16="http://schemas.microsoft.com/office/drawing/2014/main" id="{6F9D79CA-ED0E-9F18-FA2A-25652ABC86E5}"/>
              </a:ext>
            </a:extLst>
          </p:cNvPr>
          <p:cNvSpPr>
            <a:spLocks noGrp="1"/>
          </p:cNvSpPr>
          <p:nvPr>
            <p:ph type="body" sz="quarter" idx="10"/>
          </p:nvPr>
        </p:nvSpPr>
        <p:spPr/>
        <p:txBody>
          <a:bodyPr/>
          <a:lstStyle/>
          <a:p>
            <a:endParaRPr kumimoji="1" lang="ja-JP" altLang="en-US"/>
          </a:p>
        </p:txBody>
      </p:sp>
      <p:graphicFrame>
        <p:nvGraphicFramePr>
          <p:cNvPr id="5" name="表 6">
            <a:extLst>
              <a:ext uri="{FF2B5EF4-FFF2-40B4-BE49-F238E27FC236}">
                <a16:creationId xmlns:a16="http://schemas.microsoft.com/office/drawing/2014/main" id="{501F76DF-25AA-3E1B-8631-60970442BBF7}"/>
              </a:ext>
            </a:extLst>
          </p:cNvPr>
          <p:cNvGraphicFramePr>
            <a:graphicFrameLocks/>
          </p:cNvGraphicFramePr>
          <p:nvPr>
            <p:extLst>
              <p:ext uri="{D42A27DB-BD31-4B8C-83A1-F6EECF244321}">
                <p14:modId xmlns:p14="http://schemas.microsoft.com/office/powerpoint/2010/main" val="2884468366"/>
              </p:ext>
            </p:extLst>
          </p:nvPr>
        </p:nvGraphicFramePr>
        <p:xfrm>
          <a:off x="698401" y="1344945"/>
          <a:ext cx="7747198" cy="741680"/>
        </p:xfrm>
        <a:graphic>
          <a:graphicData uri="http://schemas.openxmlformats.org/drawingml/2006/table">
            <a:tbl>
              <a:tblPr firstRow="1" bandRow="1">
                <a:tableStyleId>{7DF18680-E054-41AD-8BC1-D1AEF772440D}</a:tableStyleId>
              </a:tblPr>
              <a:tblGrid>
                <a:gridCol w="1492090">
                  <a:extLst>
                    <a:ext uri="{9D8B030D-6E8A-4147-A177-3AD203B41FA5}">
                      <a16:colId xmlns:a16="http://schemas.microsoft.com/office/drawing/2014/main" val="2508895046"/>
                    </a:ext>
                  </a:extLst>
                </a:gridCol>
                <a:gridCol w="3730222">
                  <a:extLst>
                    <a:ext uri="{9D8B030D-6E8A-4147-A177-3AD203B41FA5}">
                      <a16:colId xmlns:a16="http://schemas.microsoft.com/office/drawing/2014/main" val="578448105"/>
                    </a:ext>
                  </a:extLst>
                </a:gridCol>
                <a:gridCol w="2524886">
                  <a:extLst>
                    <a:ext uri="{9D8B030D-6E8A-4147-A177-3AD203B41FA5}">
                      <a16:colId xmlns:a16="http://schemas.microsoft.com/office/drawing/2014/main" val="1699705971"/>
                    </a:ext>
                  </a:extLst>
                </a:gridCol>
              </a:tblGrid>
              <a:tr h="370840">
                <a:tc>
                  <a:txBody>
                    <a:bodyPr/>
                    <a:lstStyle/>
                    <a:p>
                      <a:r>
                        <a:rPr kumimoji="1" lang="ja-JP" altLang="en-US" sz="1600">
                          <a:latin typeface="UD Digi Kyokasho N-R" panose="02020400000000000000" pitchFamily="49" charset="-128"/>
                          <a:ea typeface="UD Digi Kyokasho N-R" panose="02020400000000000000" pitchFamily="49" charset="-128"/>
                        </a:rPr>
                        <a:t>蔵書番号</a:t>
                      </a:r>
                    </a:p>
                  </a:txBody>
                  <a:tcPr>
                    <a:solidFill>
                      <a:schemeClr val="accent6"/>
                    </a:solidFill>
                  </a:tcPr>
                </a:tc>
                <a:tc>
                  <a:txBody>
                    <a:bodyPr/>
                    <a:lstStyle/>
                    <a:p>
                      <a:r>
                        <a:rPr kumimoji="1" lang="ja-JP" altLang="en-US" sz="1600">
                          <a:latin typeface="UD Digi Kyokasho N-R" panose="02020400000000000000" pitchFamily="49" charset="-128"/>
                          <a:ea typeface="UD Digi Kyokasho N-R" panose="02020400000000000000" pitchFamily="49" charset="-128"/>
                        </a:rPr>
                        <a:t>本のタイトル</a:t>
                      </a:r>
                    </a:p>
                  </a:txBody>
                  <a:tcPr/>
                </a:tc>
                <a:tc>
                  <a:txBody>
                    <a:bodyPr/>
                    <a:lstStyle/>
                    <a:p>
                      <a:r>
                        <a:rPr kumimoji="1" lang="en-US" altLang="ja-JP" sz="1600" dirty="0">
                          <a:latin typeface="UD Digi Kyokasho N-R" panose="02020400000000000000" pitchFamily="49" charset="-128"/>
                          <a:ea typeface="UD Digi Kyokasho N-R" panose="02020400000000000000" pitchFamily="49" charset="-128"/>
                        </a:rPr>
                        <a:t>ISBN</a:t>
                      </a:r>
                      <a:endParaRPr kumimoji="1" lang="ja-JP" altLang="en-US" sz="16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4223171761"/>
                  </a:ext>
                </a:extLst>
              </a:tr>
              <a:tr h="370840">
                <a:tc>
                  <a:txBody>
                    <a:bodyPr/>
                    <a:lstStyle/>
                    <a:p>
                      <a:pPr algn="ctr" rtl="0" fontAlgn="b"/>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endParaRPr lang="en-US" altLang="ja-JP" sz="1400" dirty="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extLst>
                  <a:ext uri="{0D108BD9-81ED-4DB2-BD59-A6C34878D82A}">
                    <a16:rowId xmlns:a16="http://schemas.microsoft.com/office/drawing/2014/main" val="3237617041"/>
                  </a:ext>
                </a:extLst>
              </a:tr>
            </a:tbl>
          </a:graphicData>
        </a:graphic>
      </p:graphicFrame>
      <p:sp>
        <p:nvSpPr>
          <p:cNvPr id="6" name="上カーブ矢印 5">
            <a:extLst>
              <a:ext uri="{FF2B5EF4-FFF2-40B4-BE49-F238E27FC236}">
                <a16:creationId xmlns:a16="http://schemas.microsoft.com/office/drawing/2014/main" id="{A85DBD41-ED4F-7355-097A-B8EE96B10718}"/>
              </a:ext>
            </a:extLst>
          </p:cNvPr>
          <p:cNvSpPr/>
          <p:nvPr/>
        </p:nvSpPr>
        <p:spPr>
          <a:xfrm flipH="1" flipV="1">
            <a:off x="2849752" y="975359"/>
            <a:ext cx="3510408" cy="330558"/>
          </a:xfrm>
          <a:prstGeom prst="curvedUpArrow">
            <a:avLst>
              <a:gd name="adj1" fmla="val 25000"/>
              <a:gd name="adj2" fmla="val 95405"/>
              <a:gd name="adj3" fmla="val 30051"/>
            </a:avLst>
          </a:prstGeom>
          <a:solidFill>
            <a:schemeClr val="accent6"/>
          </a:solidFill>
          <a:ln w="9525"/>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solidFill>
                <a:schemeClr val="tx1"/>
              </a:solidFill>
            </a:endParaRPr>
          </a:p>
        </p:txBody>
      </p:sp>
      <p:graphicFrame>
        <p:nvGraphicFramePr>
          <p:cNvPr id="7" name="表 6">
            <a:extLst>
              <a:ext uri="{FF2B5EF4-FFF2-40B4-BE49-F238E27FC236}">
                <a16:creationId xmlns:a16="http://schemas.microsoft.com/office/drawing/2014/main" id="{F9BBDCCB-432B-9480-4A85-4CB39341E97B}"/>
              </a:ext>
            </a:extLst>
          </p:cNvPr>
          <p:cNvGraphicFramePr>
            <a:graphicFrameLocks/>
          </p:cNvGraphicFramePr>
          <p:nvPr>
            <p:extLst>
              <p:ext uri="{D42A27DB-BD31-4B8C-83A1-F6EECF244321}">
                <p14:modId xmlns:p14="http://schemas.microsoft.com/office/powerpoint/2010/main" val="599391087"/>
              </p:ext>
            </p:extLst>
          </p:nvPr>
        </p:nvGraphicFramePr>
        <p:xfrm>
          <a:off x="708561" y="3565631"/>
          <a:ext cx="3243679" cy="741680"/>
        </p:xfrm>
        <a:graphic>
          <a:graphicData uri="http://schemas.openxmlformats.org/drawingml/2006/table">
            <a:tbl>
              <a:tblPr firstRow="1" bandRow="1">
                <a:tableStyleId>{7DF18680-E054-41AD-8BC1-D1AEF772440D}</a:tableStyleId>
              </a:tblPr>
              <a:tblGrid>
                <a:gridCol w="1270014">
                  <a:extLst>
                    <a:ext uri="{9D8B030D-6E8A-4147-A177-3AD203B41FA5}">
                      <a16:colId xmlns:a16="http://schemas.microsoft.com/office/drawing/2014/main" val="2508895046"/>
                    </a:ext>
                  </a:extLst>
                </a:gridCol>
                <a:gridCol w="1973665">
                  <a:extLst>
                    <a:ext uri="{9D8B030D-6E8A-4147-A177-3AD203B41FA5}">
                      <a16:colId xmlns:a16="http://schemas.microsoft.com/office/drawing/2014/main" val="1699705971"/>
                    </a:ext>
                  </a:extLst>
                </a:gridCol>
              </a:tblGrid>
              <a:tr h="370840">
                <a:tc>
                  <a:txBody>
                    <a:bodyPr/>
                    <a:lstStyle/>
                    <a:p>
                      <a:r>
                        <a:rPr kumimoji="1" lang="ja-JP" altLang="en-US" sz="1600">
                          <a:latin typeface="UD Digi Kyokasho N-R" panose="02020400000000000000" pitchFamily="49" charset="-128"/>
                          <a:ea typeface="UD Digi Kyokasho N-R" panose="02020400000000000000" pitchFamily="49" charset="-128"/>
                        </a:rPr>
                        <a:t>蔵書番号</a:t>
                      </a:r>
                    </a:p>
                  </a:txBody>
                  <a:tcPr>
                    <a:solidFill>
                      <a:schemeClr val="accent6"/>
                    </a:solidFill>
                  </a:tcPr>
                </a:tc>
                <a:tc>
                  <a:txBody>
                    <a:bodyPr/>
                    <a:lstStyle/>
                    <a:p>
                      <a:r>
                        <a:rPr kumimoji="1" lang="en-US" altLang="ja-JP" sz="1600" dirty="0">
                          <a:latin typeface="UD Digi Kyokasho N-R" panose="02020400000000000000" pitchFamily="49" charset="-128"/>
                          <a:ea typeface="UD Digi Kyokasho N-R" panose="02020400000000000000" pitchFamily="49" charset="-128"/>
                        </a:rPr>
                        <a:t>ISBN</a:t>
                      </a:r>
                      <a:endParaRPr kumimoji="1" lang="ja-JP" altLang="en-US" sz="16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4223171761"/>
                  </a:ext>
                </a:extLst>
              </a:tr>
              <a:tr h="370840">
                <a:tc>
                  <a:txBody>
                    <a:bodyPr/>
                    <a:lstStyle/>
                    <a:p>
                      <a:pPr algn="ctr" rtl="0" fontAlgn="b"/>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extLst>
                  <a:ext uri="{0D108BD9-81ED-4DB2-BD59-A6C34878D82A}">
                    <a16:rowId xmlns:a16="http://schemas.microsoft.com/office/drawing/2014/main" val="3237617041"/>
                  </a:ext>
                </a:extLst>
              </a:tr>
            </a:tbl>
          </a:graphicData>
        </a:graphic>
      </p:graphicFrame>
      <p:graphicFrame>
        <p:nvGraphicFramePr>
          <p:cNvPr id="8" name="表 6">
            <a:extLst>
              <a:ext uri="{FF2B5EF4-FFF2-40B4-BE49-F238E27FC236}">
                <a16:creationId xmlns:a16="http://schemas.microsoft.com/office/drawing/2014/main" id="{D53FE46C-9E57-BFD4-940F-F14C059A2113}"/>
              </a:ext>
            </a:extLst>
          </p:cNvPr>
          <p:cNvGraphicFramePr>
            <a:graphicFrameLocks/>
          </p:cNvGraphicFramePr>
          <p:nvPr>
            <p:extLst>
              <p:ext uri="{D42A27DB-BD31-4B8C-83A1-F6EECF244321}">
                <p14:modId xmlns:p14="http://schemas.microsoft.com/office/powerpoint/2010/main" val="4127050262"/>
              </p:ext>
            </p:extLst>
          </p:nvPr>
        </p:nvGraphicFramePr>
        <p:xfrm>
          <a:off x="708561" y="4665981"/>
          <a:ext cx="7920197" cy="652780"/>
        </p:xfrm>
        <a:graphic>
          <a:graphicData uri="http://schemas.openxmlformats.org/drawingml/2006/table">
            <a:tbl>
              <a:tblPr firstRow="1" bandRow="1">
                <a:tableStyleId>{7DF18680-E054-41AD-8BC1-D1AEF772440D}</a:tableStyleId>
              </a:tblPr>
              <a:tblGrid>
                <a:gridCol w="2406397">
                  <a:extLst>
                    <a:ext uri="{9D8B030D-6E8A-4147-A177-3AD203B41FA5}">
                      <a16:colId xmlns:a16="http://schemas.microsoft.com/office/drawing/2014/main" val="2508895046"/>
                    </a:ext>
                  </a:extLst>
                </a:gridCol>
                <a:gridCol w="5513800">
                  <a:extLst>
                    <a:ext uri="{9D8B030D-6E8A-4147-A177-3AD203B41FA5}">
                      <a16:colId xmlns:a16="http://schemas.microsoft.com/office/drawing/2014/main" val="578448105"/>
                    </a:ext>
                  </a:extLst>
                </a:gridCol>
              </a:tblGrid>
              <a:tr h="370840">
                <a:tc>
                  <a:txBody>
                    <a:bodyPr/>
                    <a:lstStyle/>
                    <a:p>
                      <a:r>
                        <a:rPr kumimoji="1" lang="en-US" altLang="ja-JP" sz="1600" dirty="0">
                          <a:latin typeface="UD Digi Kyokasho N-R" panose="02020400000000000000" pitchFamily="49" charset="-128"/>
                          <a:ea typeface="UD Digi Kyokasho N-R" panose="02020400000000000000" pitchFamily="49" charset="-128"/>
                        </a:rPr>
                        <a:t>ISBN</a:t>
                      </a:r>
                      <a:endParaRPr kumimoji="1" lang="ja-JP" altLang="en-US" sz="1600">
                        <a:latin typeface="UD Digi Kyokasho N-R" panose="02020400000000000000" pitchFamily="49" charset="-128"/>
                        <a:ea typeface="UD Digi Kyokasho N-R" panose="02020400000000000000" pitchFamily="49" charset="-128"/>
                      </a:endParaRPr>
                    </a:p>
                  </a:txBody>
                  <a:tcPr>
                    <a:solidFill>
                      <a:schemeClr val="accent6"/>
                    </a:solidFill>
                  </a:tcPr>
                </a:tc>
                <a:tc>
                  <a:txBody>
                    <a:bodyPr/>
                    <a:lstStyle/>
                    <a:p>
                      <a:r>
                        <a:rPr kumimoji="1" lang="ja-JP" altLang="en-US" sz="1600">
                          <a:latin typeface="UD Digi Kyokasho N-R" panose="02020400000000000000" pitchFamily="49" charset="-128"/>
                          <a:ea typeface="UD Digi Kyokasho N-R" panose="02020400000000000000" pitchFamily="49" charset="-128"/>
                        </a:rPr>
                        <a:t>本のタイトル</a:t>
                      </a:r>
                    </a:p>
                  </a:txBody>
                  <a:tcPr/>
                </a:tc>
                <a:extLst>
                  <a:ext uri="{0D108BD9-81ED-4DB2-BD59-A6C34878D82A}">
                    <a16:rowId xmlns:a16="http://schemas.microsoft.com/office/drawing/2014/main" val="4223171761"/>
                  </a:ext>
                </a:extLst>
              </a:tr>
              <a:tr h="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extLst>
                  <a:ext uri="{0D108BD9-81ED-4DB2-BD59-A6C34878D82A}">
                    <a16:rowId xmlns:a16="http://schemas.microsoft.com/office/drawing/2014/main" val="2014056089"/>
                  </a:ext>
                </a:extLst>
              </a:tr>
            </a:tbl>
          </a:graphicData>
        </a:graphic>
      </p:graphicFrame>
    </p:spTree>
    <p:extLst>
      <p:ext uri="{BB962C8B-B14F-4D97-AF65-F5344CB8AC3E}">
        <p14:creationId xmlns:p14="http://schemas.microsoft.com/office/powerpoint/2010/main" val="52834218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C3DB1E2-44CC-06F7-355A-4BCA9A9CAFA8}"/>
              </a:ext>
            </a:extLst>
          </p:cNvPr>
          <p:cNvSpPr>
            <a:spLocks noGrp="1"/>
          </p:cNvSpPr>
          <p:nvPr>
            <p:ph type="title"/>
          </p:nvPr>
        </p:nvSpPr>
        <p:spPr/>
        <p:txBody>
          <a:bodyPr/>
          <a:lstStyle/>
          <a:p>
            <a:r>
              <a:rPr kumimoji="1" lang="ja-JP" altLang="en-US"/>
              <a:t>第三正規形</a:t>
            </a:r>
            <a:r>
              <a:rPr kumimoji="1" lang="en-US" altLang="ja-JP" dirty="0"/>
              <a:t>:</a:t>
            </a:r>
            <a:r>
              <a:rPr kumimoji="1" lang="ja-JP" altLang="en-US"/>
              <a:t>主キーに関数従属する</a:t>
            </a:r>
          </a:p>
        </p:txBody>
      </p:sp>
      <p:sp>
        <p:nvSpPr>
          <p:cNvPr id="3" name="コンテンツ プレースホルダー 2">
            <a:extLst>
              <a:ext uri="{FF2B5EF4-FFF2-40B4-BE49-F238E27FC236}">
                <a16:creationId xmlns:a16="http://schemas.microsoft.com/office/drawing/2014/main" id="{B775BB08-3AA1-F19D-0C93-44E315DF5FBD}"/>
              </a:ext>
            </a:extLst>
          </p:cNvPr>
          <p:cNvSpPr>
            <a:spLocks noGrp="1"/>
          </p:cNvSpPr>
          <p:nvPr>
            <p:ph idx="1"/>
          </p:nvPr>
        </p:nvSpPr>
        <p:spPr>
          <a:xfrm>
            <a:off x="234000" y="515813"/>
            <a:ext cx="4612320" cy="5505475"/>
          </a:xfrm>
        </p:spPr>
        <p:txBody>
          <a:bodyPr/>
          <a:lstStyle/>
          <a:p>
            <a:r>
              <a:rPr kumimoji="1" lang="ja-JP" altLang="en-US" sz="2400"/>
              <a:t>蔵書表</a:t>
            </a:r>
            <a:endParaRPr kumimoji="1" lang="en-US" altLang="ja-JP" sz="2400" dirty="0"/>
          </a:p>
          <a:p>
            <a:endParaRPr lang="en-US" altLang="ja-JP" sz="2400" dirty="0"/>
          </a:p>
          <a:p>
            <a:r>
              <a:rPr kumimoji="1" lang="ja-JP" altLang="en-US" sz="2400"/>
              <a:t>メモ表</a:t>
            </a:r>
            <a:endParaRPr kumimoji="1" lang="en-US" altLang="ja-JP" sz="2400" dirty="0"/>
          </a:p>
          <a:p>
            <a:endParaRPr lang="en-US" altLang="ja-JP" sz="2400" dirty="0"/>
          </a:p>
          <a:p>
            <a:r>
              <a:rPr kumimoji="1" lang="ja-JP" altLang="en-US" sz="2400"/>
              <a:t>書籍表</a:t>
            </a:r>
            <a:endParaRPr kumimoji="1" lang="en-US" altLang="ja-JP" sz="2400" dirty="0"/>
          </a:p>
          <a:p>
            <a:endParaRPr lang="en-US" altLang="ja-JP" sz="2400" dirty="0"/>
          </a:p>
          <a:p>
            <a:r>
              <a:rPr kumimoji="1" lang="ja-JP" altLang="en-US" sz="2400"/>
              <a:t>蔵書・著者表</a:t>
            </a:r>
            <a:endParaRPr kumimoji="1" lang="en-US" altLang="ja-JP" sz="2400" dirty="0"/>
          </a:p>
          <a:p>
            <a:endParaRPr lang="en-US" altLang="ja-JP" sz="2400" dirty="0"/>
          </a:p>
          <a:p>
            <a:r>
              <a:rPr kumimoji="1" lang="ja-JP" altLang="en-US" sz="2400"/>
              <a:t>著者表</a:t>
            </a:r>
            <a:endParaRPr kumimoji="1" lang="en-US" altLang="ja-JP" sz="2400" dirty="0"/>
          </a:p>
          <a:p>
            <a:endParaRPr lang="en-US" altLang="ja-JP" sz="2400" dirty="0"/>
          </a:p>
          <a:p>
            <a:endParaRPr kumimoji="1" lang="ja-JP" altLang="en-US" sz="2400"/>
          </a:p>
        </p:txBody>
      </p:sp>
      <p:sp>
        <p:nvSpPr>
          <p:cNvPr id="4" name="テキスト プレースホルダー 3">
            <a:extLst>
              <a:ext uri="{FF2B5EF4-FFF2-40B4-BE49-F238E27FC236}">
                <a16:creationId xmlns:a16="http://schemas.microsoft.com/office/drawing/2014/main" id="{55440642-FA93-63BE-3774-778A47FBF14A}"/>
              </a:ext>
            </a:extLst>
          </p:cNvPr>
          <p:cNvSpPr>
            <a:spLocks noGrp="1"/>
          </p:cNvSpPr>
          <p:nvPr>
            <p:ph type="body" sz="quarter" idx="10"/>
          </p:nvPr>
        </p:nvSpPr>
        <p:spPr/>
        <p:txBody>
          <a:bodyPr/>
          <a:lstStyle/>
          <a:p>
            <a:endParaRPr kumimoji="1" lang="ja-JP" altLang="en-US"/>
          </a:p>
        </p:txBody>
      </p:sp>
      <p:graphicFrame>
        <p:nvGraphicFramePr>
          <p:cNvPr id="5" name="表 6">
            <a:extLst>
              <a:ext uri="{FF2B5EF4-FFF2-40B4-BE49-F238E27FC236}">
                <a16:creationId xmlns:a16="http://schemas.microsoft.com/office/drawing/2014/main" id="{7C90D027-FBF2-6A4C-2B5F-1F987F905EA3}"/>
              </a:ext>
            </a:extLst>
          </p:cNvPr>
          <p:cNvGraphicFramePr>
            <a:graphicFrameLocks/>
          </p:cNvGraphicFramePr>
          <p:nvPr/>
        </p:nvGraphicFramePr>
        <p:xfrm>
          <a:off x="641912" y="979713"/>
          <a:ext cx="4058383" cy="741680"/>
        </p:xfrm>
        <a:graphic>
          <a:graphicData uri="http://schemas.openxmlformats.org/drawingml/2006/table">
            <a:tbl>
              <a:tblPr firstRow="1" bandRow="1">
                <a:tableStyleId>{7DF18680-E054-41AD-8BC1-D1AEF772440D}</a:tableStyleId>
              </a:tblPr>
              <a:tblGrid>
                <a:gridCol w="1674568">
                  <a:extLst>
                    <a:ext uri="{9D8B030D-6E8A-4147-A177-3AD203B41FA5}">
                      <a16:colId xmlns:a16="http://schemas.microsoft.com/office/drawing/2014/main" val="2508895046"/>
                    </a:ext>
                  </a:extLst>
                </a:gridCol>
                <a:gridCol w="2383815">
                  <a:extLst>
                    <a:ext uri="{9D8B030D-6E8A-4147-A177-3AD203B41FA5}">
                      <a16:colId xmlns:a16="http://schemas.microsoft.com/office/drawing/2014/main" val="1699705971"/>
                    </a:ext>
                  </a:extLst>
                </a:gridCol>
              </a:tblGrid>
              <a:tr h="370840">
                <a:tc>
                  <a:txBody>
                    <a:bodyPr/>
                    <a:lstStyle/>
                    <a:p>
                      <a:r>
                        <a:rPr kumimoji="1" lang="ja-JP" altLang="en-US" sz="1600">
                          <a:latin typeface="UD Digi Kyokasho N-R" panose="02020400000000000000" pitchFamily="49" charset="-128"/>
                          <a:ea typeface="UD Digi Kyokasho N-R" panose="02020400000000000000" pitchFamily="49" charset="-128"/>
                        </a:rPr>
                        <a:t>蔵書番号</a:t>
                      </a:r>
                    </a:p>
                  </a:txBody>
                  <a:tcPr>
                    <a:solidFill>
                      <a:schemeClr val="accent6"/>
                    </a:solidFill>
                  </a:tcPr>
                </a:tc>
                <a:tc>
                  <a:txBody>
                    <a:bodyPr/>
                    <a:lstStyle/>
                    <a:p>
                      <a:r>
                        <a:rPr kumimoji="1" lang="en-US" altLang="ja-JP" sz="1600" dirty="0">
                          <a:latin typeface="UD Digi Kyokasho N-R" panose="02020400000000000000" pitchFamily="49" charset="-128"/>
                          <a:ea typeface="UD Digi Kyokasho N-R" panose="02020400000000000000" pitchFamily="49" charset="-128"/>
                        </a:rPr>
                        <a:t>ISBN</a:t>
                      </a:r>
                      <a:endParaRPr kumimoji="1" lang="ja-JP" altLang="en-US" sz="16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4223171761"/>
                  </a:ext>
                </a:extLst>
              </a:tr>
              <a:tr h="370840">
                <a:tc>
                  <a:txBody>
                    <a:bodyPr/>
                    <a:lstStyle/>
                    <a:p>
                      <a:pPr algn="ctr" rtl="0" fontAlgn="b"/>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extLst>
                  <a:ext uri="{0D108BD9-81ED-4DB2-BD59-A6C34878D82A}">
                    <a16:rowId xmlns:a16="http://schemas.microsoft.com/office/drawing/2014/main" val="3237617041"/>
                  </a:ext>
                </a:extLst>
              </a:tr>
            </a:tbl>
          </a:graphicData>
        </a:graphic>
      </p:graphicFrame>
      <p:graphicFrame>
        <p:nvGraphicFramePr>
          <p:cNvPr id="6" name="表 6">
            <a:extLst>
              <a:ext uri="{FF2B5EF4-FFF2-40B4-BE49-F238E27FC236}">
                <a16:creationId xmlns:a16="http://schemas.microsoft.com/office/drawing/2014/main" id="{2EA58595-C3C3-7776-062D-73ED5E2B7012}"/>
              </a:ext>
            </a:extLst>
          </p:cNvPr>
          <p:cNvGraphicFramePr>
            <a:graphicFrameLocks/>
          </p:cNvGraphicFramePr>
          <p:nvPr/>
        </p:nvGraphicFramePr>
        <p:xfrm>
          <a:off x="641913" y="3346998"/>
          <a:ext cx="4064000" cy="741680"/>
        </p:xfrm>
        <a:graphic>
          <a:graphicData uri="http://schemas.openxmlformats.org/drawingml/2006/table">
            <a:tbl>
              <a:tblPr firstRow="1" bandRow="1">
                <a:tableStyleId>{7DF18680-E054-41AD-8BC1-D1AEF772440D}</a:tableStyleId>
              </a:tblPr>
              <a:tblGrid>
                <a:gridCol w="1603447">
                  <a:extLst>
                    <a:ext uri="{9D8B030D-6E8A-4147-A177-3AD203B41FA5}">
                      <a16:colId xmlns:a16="http://schemas.microsoft.com/office/drawing/2014/main" val="2508895046"/>
                    </a:ext>
                  </a:extLst>
                </a:gridCol>
                <a:gridCol w="2460553">
                  <a:extLst>
                    <a:ext uri="{9D8B030D-6E8A-4147-A177-3AD203B41FA5}">
                      <a16:colId xmlns:a16="http://schemas.microsoft.com/office/drawing/2014/main" val="578448105"/>
                    </a:ext>
                  </a:extLst>
                </a:gridCol>
              </a:tblGrid>
              <a:tr h="370840">
                <a:tc>
                  <a:txBody>
                    <a:bodyPr/>
                    <a:lstStyle/>
                    <a:p>
                      <a:r>
                        <a:rPr kumimoji="1" lang="en-US" altLang="ja-JP" sz="1600" dirty="0">
                          <a:latin typeface="UD Digi Kyokasho N-R" panose="02020400000000000000" pitchFamily="49" charset="-128"/>
                          <a:ea typeface="UD Digi Kyokasho N-R" panose="02020400000000000000" pitchFamily="49" charset="-128"/>
                        </a:rPr>
                        <a:t>ISBN</a:t>
                      </a:r>
                      <a:endParaRPr kumimoji="1" lang="ja-JP" altLang="en-US" sz="1600">
                        <a:latin typeface="UD Digi Kyokasho N-R" panose="02020400000000000000" pitchFamily="49" charset="-128"/>
                        <a:ea typeface="UD Digi Kyokasho N-R" panose="02020400000000000000" pitchFamily="49" charset="-128"/>
                      </a:endParaRPr>
                    </a:p>
                  </a:txBody>
                  <a:tcPr>
                    <a:solidFill>
                      <a:schemeClr val="accent6"/>
                    </a:solidFill>
                  </a:tcPr>
                </a:tc>
                <a:tc>
                  <a:txBody>
                    <a:bodyPr/>
                    <a:lstStyle/>
                    <a:p>
                      <a:r>
                        <a:rPr kumimoji="1" lang="ja-JP" altLang="en-US" sz="1600">
                          <a:latin typeface="UD Digi Kyokasho N-R" panose="02020400000000000000" pitchFamily="49" charset="-128"/>
                          <a:ea typeface="UD Digi Kyokasho N-R" panose="02020400000000000000" pitchFamily="49" charset="-128"/>
                        </a:rPr>
                        <a:t>本のタイトル</a:t>
                      </a:r>
                    </a:p>
                  </a:txBody>
                  <a:tcPr/>
                </a:tc>
                <a:extLst>
                  <a:ext uri="{0D108BD9-81ED-4DB2-BD59-A6C34878D82A}">
                    <a16:rowId xmlns:a16="http://schemas.microsoft.com/office/drawing/2014/main" val="4223171761"/>
                  </a:ext>
                </a:extLst>
              </a:tr>
              <a:tr h="37084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endParaRPr lang="en-US" altLang="ja-JP" sz="1400" dirty="0">
                        <a:effectLst/>
                        <a:latin typeface="UD Digi Kyokasho N-R" panose="02020400000000000000" pitchFamily="49" charset="-128"/>
                        <a:ea typeface="UD Digi Kyokasho N-R" panose="02020400000000000000" pitchFamily="49" charset="-128"/>
                      </a:endParaRPr>
                    </a:p>
                  </a:txBody>
                  <a:tcPr marL="28575" marR="28575" marT="19050" marB="19050"/>
                </a:tc>
                <a:extLst>
                  <a:ext uri="{0D108BD9-81ED-4DB2-BD59-A6C34878D82A}">
                    <a16:rowId xmlns:a16="http://schemas.microsoft.com/office/drawing/2014/main" val="3237617041"/>
                  </a:ext>
                </a:extLst>
              </a:tr>
            </a:tbl>
          </a:graphicData>
        </a:graphic>
      </p:graphicFrame>
      <p:graphicFrame>
        <p:nvGraphicFramePr>
          <p:cNvPr id="7" name="表 6">
            <a:extLst>
              <a:ext uri="{FF2B5EF4-FFF2-40B4-BE49-F238E27FC236}">
                <a16:creationId xmlns:a16="http://schemas.microsoft.com/office/drawing/2014/main" id="{81C3BE03-731C-BB1A-E5A3-A15377960617}"/>
              </a:ext>
            </a:extLst>
          </p:cNvPr>
          <p:cNvGraphicFramePr>
            <a:graphicFrameLocks/>
          </p:cNvGraphicFramePr>
          <p:nvPr/>
        </p:nvGraphicFramePr>
        <p:xfrm>
          <a:off x="641912" y="4508703"/>
          <a:ext cx="4064000" cy="741680"/>
        </p:xfrm>
        <a:graphic>
          <a:graphicData uri="http://schemas.openxmlformats.org/drawingml/2006/table">
            <a:tbl>
              <a:tblPr firstRow="1" bandRow="1">
                <a:tableStyleId>{7DF18680-E054-41AD-8BC1-D1AEF772440D}</a:tableStyleId>
              </a:tblPr>
              <a:tblGrid>
                <a:gridCol w="1593288">
                  <a:extLst>
                    <a:ext uri="{9D8B030D-6E8A-4147-A177-3AD203B41FA5}">
                      <a16:colId xmlns:a16="http://schemas.microsoft.com/office/drawing/2014/main" val="2508895046"/>
                    </a:ext>
                  </a:extLst>
                </a:gridCol>
                <a:gridCol w="2470712">
                  <a:extLst>
                    <a:ext uri="{9D8B030D-6E8A-4147-A177-3AD203B41FA5}">
                      <a16:colId xmlns:a16="http://schemas.microsoft.com/office/drawing/2014/main" val="578448105"/>
                    </a:ext>
                  </a:extLst>
                </a:gridCol>
              </a:tblGrid>
              <a:tr h="370840">
                <a:tc>
                  <a:txBody>
                    <a:bodyPr/>
                    <a:lstStyle/>
                    <a:p>
                      <a:r>
                        <a:rPr kumimoji="1" lang="ja-JP" altLang="en-US" sz="1600">
                          <a:latin typeface="UD Digi Kyokasho N-R" panose="02020400000000000000" pitchFamily="49" charset="-128"/>
                          <a:ea typeface="UD Digi Kyokasho N-R" panose="02020400000000000000" pitchFamily="49" charset="-128"/>
                        </a:rPr>
                        <a:t>蔵書番号</a:t>
                      </a:r>
                    </a:p>
                  </a:txBody>
                  <a:tcPr>
                    <a:solidFill>
                      <a:schemeClr val="accent6"/>
                    </a:solidFill>
                  </a:tcPr>
                </a:tc>
                <a:tc>
                  <a:txBody>
                    <a:bodyPr/>
                    <a:lstStyle/>
                    <a:p>
                      <a:r>
                        <a:rPr kumimoji="1" lang="ja-JP" altLang="en-US" sz="1600">
                          <a:latin typeface="UD Digi Kyokasho N-R" panose="02020400000000000000" pitchFamily="49" charset="-128"/>
                          <a:ea typeface="UD Digi Kyokasho N-R" panose="02020400000000000000" pitchFamily="49" charset="-128"/>
                        </a:rPr>
                        <a:t>著者番号</a:t>
                      </a:r>
                    </a:p>
                  </a:txBody>
                  <a:tcPr>
                    <a:solidFill>
                      <a:schemeClr val="accent6"/>
                    </a:solidFill>
                  </a:tcPr>
                </a:tc>
                <a:extLst>
                  <a:ext uri="{0D108BD9-81ED-4DB2-BD59-A6C34878D82A}">
                    <a16:rowId xmlns:a16="http://schemas.microsoft.com/office/drawing/2014/main" val="4223171761"/>
                  </a:ext>
                </a:extLst>
              </a:tr>
              <a:tr h="370840">
                <a:tc>
                  <a:txBody>
                    <a:bodyPr/>
                    <a:lstStyle/>
                    <a:p>
                      <a:pPr algn="ctr" rtl="0" fontAlgn="b"/>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extLst>
                  <a:ext uri="{0D108BD9-81ED-4DB2-BD59-A6C34878D82A}">
                    <a16:rowId xmlns:a16="http://schemas.microsoft.com/office/drawing/2014/main" val="2393149381"/>
                  </a:ext>
                </a:extLst>
              </a:tr>
            </a:tbl>
          </a:graphicData>
        </a:graphic>
      </p:graphicFrame>
      <p:graphicFrame>
        <p:nvGraphicFramePr>
          <p:cNvPr id="9" name="表 6">
            <a:extLst>
              <a:ext uri="{FF2B5EF4-FFF2-40B4-BE49-F238E27FC236}">
                <a16:creationId xmlns:a16="http://schemas.microsoft.com/office/drawing/2014/main" id="{22A2C7EB-4DB3-4EC0-B3B5-04B9CBB40D7D}"/>
              </a:ext>
            </a:extLst>
          </p:cNvPr>
          <p:cNvGraphicFramePr>
            <a:graphicFrameLocks/>
          </p:cNvGraphicFramePr>
          <p:nvPr/>
        </p:nvGraphicFramePr>
        <p:xfrm>
          <a:off x="636296" y="5707523"/>
          <a:ext cx="4064000" cy="741680"/>
        </p:xfrm>
        <a:graphic>
          <a:graphicData uri="http://schemas.openxmlformats.org/drawingml/2006/table">
            <a:tbl>
              <a:tblPr firstRow="1" bandRow="1">
                <a:tableStyleId>{7DF18680-E054-41AD-8BC1-D1AEF772440D}</a:tableStyleId>
              </a:tblPr>
              <a:tblGrid>
                <a:gridCol w="1142216">
                  <a:extLst>
                    <a:ext uri="{9D8B030D-6E8A-4147-A177-3AD203B41FA5}">
                      <a16:colId xmlns:a16="http://schemas.microsoft.com/office/drawing/2014/main" val="578448105"/>
                    </a:ext>
                  </a:extLst>
                </a:gridCol>
                <a:gridCol w="1142216">
                  <a:extLst>
                    <a:ext uri="{9D8B030D-6E8A-4147-A177-3AD203B41FA5}">
                      <a16:colId xmlns:a16="http://schemas.microsoft.com/office/drawing/2014/main" val="78117010"/>
                    </a:ext>
                  </a:extLst>
                </a:gridCol>
                <a:gridCol w="1779568">
                  <a:extLst>
                    <a:ext uri="{9D8B030D-6E8A-4147-A177-3AD203B41FA5}">
                      <a16:colId xmlns:a16="http://schemas.microsoft.com/office/drawing/2014/main" val="511343265"/>
                    </a:ext>
                  </a:extLst>
                </a:gridCol>
              </a:tblGrid>
              <a:tr h="370840">
                <a:tc>
                  <a:txBody>
                    <a:bodyPr/>
                    <a:lstStyle/>
                    <a:p>
                      <a:r>
                        <a:rPr kumimoji="1" lang="ja-JP" altLang="en-US" sz="1600">
                          <a:latin typeface="UD Digi Kyokasho N-R" panose="02020400000000000000" pitchFamily="49" charset="-128"/>
                          <a:ea typeface="UD Digi Kyokasho N-R" panose="02020400000000000000" pitchFamily="49" charset="-128"/>
                        </a:rPr>
                        <a:t>著者番号</a:t>
                      </a:r>
                    </a:p>
                  </a:txBody>
                  <a:tcPr>
                    <a:solidFill>
                      <a:schemeClr val="accent6"/>
                    </a:solidFill>
                  </a:tcPr>
                </a:tc>
                <a:tc>
                  <a:txBody>
                    <a:bodyPr/>
                    <a:lstStyle/>
                    <a:p>
                      <a:r>
                        <a:rPr kumimoji="1" lang="ja-JP" altLang="en-US" sz="1600">
                          <a:latin typeface="UD Digi Kyokasho N-R" panose="02020400000000000000" pitchFamily="49" charset="-128"/>
                          <a:ea typeface="UD Digi Kyokasho N-R" panose="02020400000000000000" pitchFamily="49" charset="-128"/>
                        </a:rPr>
                        <a:t>著者</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著者について</a:t>
                      </a:r>
                    </a:p>
                  </a:txBody>
                  <a:tcPr/>
                </a:tc>
                <a:extLst>
                  <a:ext uri="{0D108BD9-81ED-4DB2-BD59-A6C34878D82A}">
                    <a16:rowId xmlns:a16="http://schemas.microsoft.com/office/drawing/2014/main" val="4223171761"/>
                  </a:ext>
                </a:extLst>
              </a:tr>
              <a:tr h="370840">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2393149381"/>
                  </a:ext>
                </a:extLst>
              </a:tr>
            </a:tbl>
          </a:graphicData>
        </a:graphic>
      </p:graphicFrame>
      <p:graphicFrame>
        <p:nvGraphicFramePr>
          <p:cNvPr id="11" name="表 10">
            <a:extLst>
              <a:ext uri="{FF2B5EF4-FFF2-40B4-BE49-F238E27FC236}">
                <a16:creationId xmlns:a16="http://schemas.microsoft.com/office/drawing/2014/main" id="{CDA9C39C-9673-302B-52B8-525FF6426E1B}"/>
              </a:ext>
            </a:extLst>
          </p:cNvPr>
          <p:cNvGraphicFramePr>
            <a:graphicFrameLocks noGrp="1"/>
          </p:cNvGraphicFramePr>
          <p:nvPr/>
        </p:nvGraphicFramePr>
        <p:xfrm>
          <a:off x="641912" y="2185293"/>
          <a:ext cx="4064000" cy="741680"/>
        </p:xfrm>
        <a:graphic>
          <a:graphicData uri="http://schemas.openxmlformats.org/drawingml/2006/table">
            <a:tbl>
              <a:tblPr firstRow="1" bandRow="1">
                <a:tableStyleId>{7DF18680-E054-41AD-8BC1-D1AEF772440D}</a:tableStyleId>
              </a:tblPr>
              <a:tblGrid>
                <a:gridCol w="1644088">
                  <a:extLst>
                    <a:ext uri="{9D8B030D-6E8A-4147-A177-3AD203B41FA5}">
                      <a16:colId xmlns:a16="http://schemas.microsoft.com/office/drawing/2014/main" val="1272841183"/>
                    </a:ext>
                  </a:extLst>
                </a:gridCol>
                <a:gridCol w="2419912">
                  <a:extLst>
                    <a:ext uri="{9D8B030D-6E8A-4147-A177-3AD203B41FA5}">
                      <a16:colId xmlns:a16="http://schemas.microsoft.com/office/drawing/2014/main" val="3712506898"/>
                    </a:ext>
                  </a:extLst>
                </a:gridCol>
              </a:tblGrid>
              <a:tr h="370840">
                <a:tc>
                  <a:txBody>
                    <a:bodyPr/>
                    <a:lstStyle/>
                    <a:p>
                      <a:r>
                        <a:rPr kumimoji="1" lang="ja-JP" altLang="en-US">
                          <a:latin typeface="UD Digi Kyokasho N-R" panose="02020400000000000000" pitchFamily="49" charset="-128"/>
                          <a:ea typeface="UD Digi Kyokasho N-R" panose="02020400000000000000" pitchFamily="49" charset="-128"/>
                        </a:rPr>
                        <a:t>蔵書番号</a:t>
                      </a:r>
                    </a:p>
                  </a:txBody>
                  <a:tcPr/>
                </a:tc>
                <a:tc>
                  <a:txBody>
                    <a:bodyPr/>
                    <a:lstStyle/>
                    <a:p>
                      <a:r>
                        <a:rPr kumimoji="1" lang="ja-JP" altLang="en-US">
                          <a:latin typeface="UD Digi Kyokasho N-R" panose="02020400000000000000" pitchFamily="49" charset="-128"/>
                          <a:ea typeface="UD Digi Kyokasho N-R" panose="02020400000000000000" pitchFamily="49" charset="-128"/>
                        </a:rPr>
                        <a:t>本について</a:t>
                      </a:r>
                    </a:p>
                  </a:txBody>
                  <a:tcPr/>
                </a:tc>
                <a:extLst>
                  <a:ext uri="{0D108BD9-81ED-4DB2-BD59-A6C34878D82A}">
                    <a16:rowId xmlns:a16="http://schemas.microsoft.com/office/drawing/2014/main" val="3482510370"/>
                  </a:ext>
                </a:extLst>
              </a:tr>
              <a:tr h="370840">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2861192808"/>
                  </a:ext>
                </a:extLst>
              </a:tr>
            </a:tbl>
          </a:graphicData>
        </a:graphic>
      </p:graphicFrame>
      <p:sp>
        <p:nvSpPr>
          <p:cNvPr id="14" name="コンテンツ プレースホルダー 2">
            <a:extLst>
              <a:ext uri="{FF2B5EF4-FFF2-40B4-BE49-F238E27FC236}">
                <a16:creationId xmlns:a16="http://schemas.microsoft.com/office/drawing/2014/main" id="{8D5021EE-BE8A-DADE-82E0-D8B4FC32EC8F}"/>
              </a:ext>
            </a:extLst>
          </p:cNvPr>
          <p:cNvSpPr txBox="1">
            <a:spLocks/>
          </p:cNvSpPr>
          <p:nvPr/>
        </p:nvSpPr>
        <p:spPr>
          <a:xfrm>
            <a:off x="4846320" y="979713"/>
            <a:ext cx="4198560" cy="5193975"/>
          </a:xfrm>
          <a:prstGeom prst="rect">
            <a:avLst/>
          </a:prstGeom>
        </p:spPr>
        <p:txBody>
          <a:bodyPr vert="horz" lIns="91440" tIns="45720" rIns="91440" bIns="45720" rtlCol="0">
            <a:noAutofit/>
          </a:bodyPr>
          <a:lstStyle>
            <a:lvl1pPr marL="342900" indent="-385200" algn="just" defTabSz="914400" rtl="0" eaLnBrk="1" latinLnBrk="0" hangingPunct="1">
              <a:lnSpc>
                <a:spcPct val="120000"/>
              </a:lnSpc>
              <a:spcBef>
                <a:spcPts val="1200"/>
              </a:spcBef>
              <a:buClr>
                <a:srgbClr val="007BFF"/>
              </a:buClr>
              <a:buFont typeface="Wingdings" panose="05000000000000000000" pitchFamily="2" charset="2"/>
              <a:buChar char="n"/>
              <a:defRPr kumimoji="1" sz="2800" kern="1200">
                <a:solidFill>
                  <a:srgbClr val="007BFF"/>
                </a:solidFill>
                <a:latin typeface="UD デジタル 教科書体 N-R" panose="02020400000000000000" pitchFamily="17" charset="-128"/>
                <a:ea typeface="UD デジタル 教科書体 N-R" panose="02020400000000000000" pitchFamily="17" charset="-128"/>
                <a:cs typeface="+mn-cs"/>
              </a:defRPr>
            </a:lvl1pPr>
            <a:lvl2pPr marL="742950" indent="-384175" algn="just" defTabSz="914400" rtl="0" eaLnBrk="1" latinLnBrk="0" hangingPunct="1">
              <a:lnSpc>
                <a:spcPct val="120000"/>
              </a:lnSpc>
              <a:spcBef>
                <a:spcPts val="1200"/>
              </a:spcBef>
              <a:buClr>
                <a:srgbClr val="007BFF"/>
              </a:buClr>
              <a:buFont typeface="UD デジタル 教科書体 N-R" panose="02020400000000000000" pitchFamily="17" charset="-128"/>
              <a:buChar char="・"/>
              <a:defRPr kumimoji="1" sz="2400" kern="12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cs typeface="+mn-cs"/>
              </a:defRPr>
            </a:lvl2pPr>
            <a:lvl3pPr marL="1257300" indent="-385200" algn="just" defTabSz="914400" rtl="0" eaLnBrk="1" latinLnBrk="0" hangingPunct="1">
              <a:lnSpc>
                <a:spcPct val="120000"/>
              </a:lnSpc>
              <a:spcBef>
                <a:spcPts val="1200"/>
              </a:spcBef>
              <a:buClr>
                <a:srgbClr val="007BFF"/>
              </a:buClr>
              <a:buFont typeface="UD デジタル 教科書体 N-R" panose="02020400000000000000" pitchFamily="17" charset="-128"/>
              <a:buChar char="・"/>
              <a:defRPr kumimoji="1" sz="2000" kern="12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cs typeface="+mn-cs"/>
              </a:defRPr>
            </a:lvl3pPr>
            <a:lvl4pPr marL="1714500" indent="-385200" algn="just" defTabSz="914400" rtl="0" eaLnBrk="1" latinLnBrk="0" hangingPunct="1">
              <a:lnSpc>
                <a:spcPct val="120000"/>
              </a:lnSpc>
              <a:spcBef>
                <a:spcPts val="1200"/>
              </a:spcBef>
              <a:buClr>
                <a:srgbClr val="007BFF"/>
              </a:buClr>
              <a:buFont typeface="UD デジタル 教科書体 N-R" panose="02020400000000000000" pitchFamily="17" charset="-128"/>
              <a:buChar char="・"/>
              <a:defRPr kumimoji="1" sz="1600" kern="12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cs typeface="+mn-cs"/>
              </a:defRPr>
            </a:lvl4pPr>
            <a:lvl5pPr marL="2171700" indent="-342900" algn="just" defTabSz="914400" rtl="0" eaLnBrk="1" latinLnBrk="0" hangingPunct="1">
              <a:lnSpc>
                <a:spcPct val="150000"/>
              </a:lnSpc>
              <a:spcBef>
                <a:spcPct val="20000"/>
              </a:spcBef>
              <a:buClr>
                <a:srgbClr val="007BFF"/>
              </a:buClr>
              <a:buFont typeface="Arial" panose="020B0604020202020204" pitchFamily="34" charset="0"/>
              <a:buChar char="•"/>
              <a:defRPr kumimoji="1" sz="1800" kern="1200">
                <a:solidFill>
                  <a:srgbClr val="333333"/>
                </a:solidFill>
                <a:latin typeface="UD デジタル 教科書体 N-R" panose="02020400000000000000" pitchFamily="17" charset="-128"/>
                <a:ea typeface="UD デジタル 教科書体 N-R" panose="02020400000000000000" pitchFamily="17" charset="-128"/>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2000"/>
              <a:t>主キーが決まると</a:t>
            </a:r>
            <a:r>
              <a:rPr lang="en-US" altLang="ja-JP" sz="2000" dirty="0"/>
              <a:t>1</a:t>
            </a:r>
            <a:r>
              <a:rPr lang="ja-JP" altLang="en-US" sz="2000"/>
              <a:t>行が決まる</a:t>
            </a:r>
            <a:endParaRPr lang="en-US" altLang="ja-JP" sz="2000" dirty="0"/>
          </a:p>
          <a:p>
            <a:r>
              <a:rPr lang="ja-JP" altLang="en-US" sz="2000"/>
              <a:t>非キーの値は主キーに従属する</a:t>
            </a:r>
            <a:endParaRPr lang="en-US" altLang="ja-JP" sz="2000" dirty="0"/>
          </a:p>
          <a:p>
            <a:pPr marL="357750" lvl="1" indent="0">
              <a:buNone/>
            </a:pPr>
            <a:r>
              <a:rPr lang="en-US" altLang="ja-JP" sz="1400" dirty="0"/>
              <a:t>※</a:t>
            </a:r>
            <a:r>
              <a:rPr lang="ja-JP" altLang="en-US" sz="1400"/>
              <a:t>今のメモ表は、主キーが足りていない</a:t>
            </a:r>
            <a:endParaRPr lang="en-US" altLang="ja-JP" sz="1400" dirty="0"/>
          </a:p>
          <a:p>
            <a:endParaRPr lang="en-US" altLang="ja-JP" sz="2000" dirty="0"/>
          </a:p>
          <a:p>
            <a:r>
              <a:rPr lang="ja-JP" altLang="en-US" sz="2000"/>
              <a:t>表の内容と、役割・位置付けが一致する</a:t>
            </a:r>
            <a:endParaRPr lang="en-US" altLang="ja-JP" sz="2000" dirty="0"/>
          </a:p>
          <a:p>
            <a:pPr lvl="1"/>
            <a:r>
              <a:rPr lang="ja-JP" altLang="en-US" sz="2000"/>
              <a:t>表の役割・位置付けを短い言葉で説明できる</a:t>
            </a:r>
            <a:endParaRPr lang="en-US" altLang="ja-JP" sz="2000" dirty="0"/>
          </a:p>
          <a:p>
            <a:pPr marL="358775" lvl="1" indent="0">
              <a:buNone/>
            </a:pPr>
            <a:r>
              <a:rPr lang="ja-JP" altLang="en-US" sz="1600">
                <a:solidFill>
                  <a:srgbClr val="0070C0"/>
                </a:solidFill>
              </a:rPr>
              <a:t>⇆</a:t>
            </a:r>
            <a:r>
              <a:rPr lang="en-US" altLang="ja-JP" sz="1600" dirty="0">
                <a:solidFill>
                  <a:srgbClr val="0070C0"/>
                </a:solidFill>
              </a:rPr>
              <a:t> </a:t>
            </a:r>
            <a:r>
              <a:rPr lang="ja-JP" altLang="en-US" sz="1600">
                <a:solidFill>
                  <a:srgbClr val="0070C0"/>
                </a:solidFill>
              </a:rPr>
              <a:t>非正規形の表は、「あれもこれも」入っている、位置付け・役割があいまいな表である</a:t>
            </a:r>
            <a:endParaRPr lang="ja-JP" altLang="en-US" sz="2000">
              <a:solidFill>
                <a:srgbClr val="0070C0"/>
              </a:solidFill>
            </a:endParaRPr>
          </a:p>
        </p:txBody>
      </p:sp>
    </p:spTree>
    <p:extLst>
      <p:ext uri="{BB962C8B-B14F-4D97-AF65-F5344CB8AC3E}">
        <p14:creationId xmlns:p14="http://schemas.microsoft.com/office/powerpoint/2010/main" val="360385393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905A0B90-DDE1-A4C2-D52B-DC8CAE6E2043}"/>
              </a:ext>
            </a:extLst>
          </p:cNvPr>
          <p:cNvSpPr>
            <a:spLocks noGrp="1"/>
          </p:cNvSpPr>
          <p:nvPr>
            <p:ph type="title"/>
          </p:nvPr>
        </p:nvSpPr>
        <p:spPr/>
        <p:txBody>
          <a:bodyPr/>
          <a:lstStyle/>
          <a:p>
            <a:r>
              <a:rPr lang="ja-JP" altLang="en-US"/>
              <a:t>関係論理演算</a:t>
            </a:r>
          </a:p>
        </p:txBody>
      </p:sp>
      <p:graphicFrame>
        <p:nvGraphicFramePr>
          <p:cNvPr id="6" name="表 6">
            <a:extLst>
              <a:ext uri="{FF2B5EF4-FFF2-40B4-BE49-F238E27FC236}">
                <a16:creationId xmlns:a16="http://schemas.microsoft.com/office/drawing/2014/main" id="{5165EE96-678C-771F-4A4C-3BECFAD1F4BC}"/>
              </a:ext>
            </a:extLst>
          </p:cNvPr>
          <p:cNvGraphicFramePr>
            <a:graphicFrameLocks/>
          </p:cNvGraphicFramePr>
          <p:nvPr>
            <p:extLst>
              <p:ext uri="{D42A27DB-BD31-4B8C-83A1-F6EECF244321}">
                <p14:modId xmlns:p14="http://schemas.microsoft.com/office/powerpoint/2010/main" val="1152999029"/>
              </p:ext>
            </p:extLst>
          </p:nvPr>
        </p:nvGraphicFramePr>
        <p:xfrm>
          <a:off x="4326016" y="674913"/>
          <a:ext cx="4058383" cy="741680"/>
        </p:xfrm>
        <a:graphic>
          <a:graphicData uri="http://schemas.openxmlformats.org/drawingml/2006/table">
            <a:tbl>
              <a:tblPr firstRow="1" bandRow="1">
                <a:tableStyleId>{7DF18680-E054-41AD-8BC1-D1AEF772440D}</a:tableStyleId>
              </a:tblPr>
              <a:tblGrid>
                <a:gridCol w="1674568">
                  <a:extLst>
                    <a:ext uri="{9D8B030D-6E8A-4147-A177-3AD203B41FA5}">
                      <a16:colId xmlns:a16="http://schemas.microsoft.com/office/drawing/2014/main" val="2508895046"/>
                    </a:ext>
                  </a:extLst>
                </a:gridCol>
                <a:gridCol w="2383815">
                  <a:extLst>
                    <a:ext uri="{9D8B030D-6E8A-4147-A177-3AD203B41FA5}">
                      <a16:colId xmlns:a16="http://schemas.microsoft.com/office/drawing/2014/main" val="1699705971"/>
                    </a:ext>
                  </a:extLst>
                </a:gridCol>
              </a:tblGrid>
              <a:tr h="370840">
                <a:tc>
                  <a:txBody>
                    <a:bodyPr/>
                    <a:lstStyle/>
                    <a:p>
                      <a:r>
                        <a:rPr kumimoji="1" lang="ja-JP" altLang="en-US" sz="1600">
                          <a:latin typeface="UD Digi Kyokasho N-R" panose="02020400000000000000" pitchFamily="49" charset="-128"/>
                          <a:ea typeface="UD Digi Kyokasho N-R" panose="02020400000000000000" pitchFamily="49" charset="-128"/>
                        </a:rPr>
                        <a:t>蔵書番号</a:t>
                      </a:r>
                    </a:p>
                  </a:txBody>
                  <a:tcPr/>
                </a:tc>
                <a:tc>
                  <a:txBody>
                    <a:bodyPr/>
                    <a:lstStyle/>
                    <a:p>
                      <a:r>
                        <a:rPr kumimoji="1" lang="en-US" altLang="ja-JP" sz="1600" dirty="0">
                          <a:latin typeface="UD Digi Kyokasho N-R" panose="02020400000000000000" pitchFamily="49" charset="-128"/>
                          <a:ea typeface="UD Digi Kyokasho N-R" panose="02020400000000000000" pitchFamily="49" charset="-128"/>
                        </a:rPr>
                        <a:t>ISBN</a:t>
                      </a:r>
                      <a:endParaRPr kumimoji="1" lang="ja-JP" altLang="en-US" sz="16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4223171761"/>
                  </a:ext>
                </a:extLst>
              </a:tr>
              <a:tr h="370840">
                <a:tc>
                  <a:txBody>
                    <a:bodyPr/>
                    <a:lstStyle/>
                    <a:p>
                      <a:pPr algn="ctr" rtl="0" fontAlgn="b"/>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extLst>
                  <a:ext uri="{0D108BD9-81ED-4DB2-BD59-A6C34878D82A}">
                    <a16:rowId xmlns:a16="http://schemas.microsoft.com/office/drawing/2014/main" val="3237617041"/>
                  </a:ext>
                </a:extLst>
              </a:tr>
            </a:tbl>
          </a:graphicData>
        </a:graphic>
      </p:graphicFrame>
      <p:graphicFrame>
        <p:nvGraphicFramePr>
          <p:cNvPr id="7" name="表 6">
            <a:extLst>
              <a:ext uri="{FF2B5EF4-FFF2-40B4-BE49-F238E27FC236}">
                <a16:creationId xmlns:a16="http://schemas.microsoft.com/office/drawing/2014/main" id="{4E5CD68C-718F-FEA6-4682-44042A906D3F}"/>
              </a:ext>
            </a:extLst>
          </p:cNvPr>
          <p:cNvGraphicFramePr>
            <a:graphicFrameLocks/>
          </p:cNvGraphicFramePr>
          <p:nvPr>
            <p:extLst>
              <p:ext uri="{D42A27DB-BD31-4B8C-83A1-F6EECF244321}">
                <p14:modId xmlns:p14="http://schemas.microsoft.com/office/powerpoint/2010/main" val="3968799526"/>
              </p:ext>
            </p:extLst>
          </p:nvPr>
        </p:nvGraphicFramePr>
        <p:xfrm>
          <a:off x="4326017" y="3042198"/>
          <a:ext cx="4064000" cy="741680"/>
        </p:xfrm>
        <a:graphic>
          <a:graphicData uri="http://schemas.openxmlformats.org/drawingml/2006/table">
            <a:tbl>
              <a:tblPr firstRow="1" bandRow="1">
                <a:tableStyleId>{7DF18680-E054-41AD-8BC1-D1AEF772440D}</a:tableStyleId>
              </a:tblPr>
              <a:tblGrid>
                <a:gridCol w="1603447">
                  <a:extLst>
                    <a:ext uri="{9D8B030D-6E8A-4147-A177-3AD203B41FA5}">
                      <a16:colId xmlns:a16="http://schemas.microsoft.com/office/drawing/2014/main" val="2508895046"/>
                    </a:ext>
                  </a:extLst>
                </a:gridCol>
                <a:gridCol w="2460553">
                  <a:extLst>
                    <a:ext uri="{9D8B030D-6E8A-4147-A177-3AD203B41FA5}">
                      <a16:colId xmlns:a16="http://schemas.microsoft.com/office/drawing/2014/main" val="578448105"/>
                    </a:ext>
                  </a:extLst>
                </a:gridCol>
              </a:tblGrid>
              <a:tr h="370840">
                <a:tc>
                  <a:txBody>
                    <a:bodyPr/>
                    <a:lstStyle/>
                    <a:p>
                      <a:r>
                        <a:rPr kumimoji="1" lang="en-US" altLang="ja-JP" sz="1600" dirty="0">
                          <a:latin typeface="UD Digi Kyokasho N-R" panose="02020400000000000000" pitchFamily="49" charset="-128"/>
                          <a:ea typeface="UD Digi Kyokasho N-R" panose="02020400000000000000" pitchFamily="49" charset="-128"/>
                        </a:rPr>
                        <a:t>ISBN</a:t>
                      </a:r>
                      <a:endParaRPr kumimoji="1" lang="ja-JP" altLang="en-US" sz="1600">
                        <a:latin typeface="UD Digi Kyokasho N-R" panose="02020400000000000000" pitchFamily="49" charset="-128"/>
                        <a:ea typeface="UD Digi Kyokasho N-R" panose="02020400000000000000" pitchFamily="49" charset="-128"/>
                      </a:endParaRP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本のタイトル</a:t>
                      </a:r>
                    </a:p>
                  </a:txBody>
                  <a:tcPr/>
                </a:tc>
                <a:extLst>
                  <a:ext uri="{0D108BD9-81ED-4DB2-BD59-A6C34878D82A}">
                    <a16:rowId xmlns:a16="http://schemas.microsoft.com/office/drawing/2014/main" val="4223171761"/>
                  </a:ext>
                </a:extLst>
              </a:tr>
              <a:tr h="37084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endParaRPr lang="en-US" altLang="ja-JP" sz="1400" dirty="0">
                        <a:effectLst/>
                        <a:latin typeface="UD Digi Kyokasho N-R" panose="02020400000000000000" pitchFamily="49" charset="-128"/>
                        <a:ea typeface="UD Digi Kyokasho N-R" panose="02020400000000000000" pitchFamily="49" charset="-128"/>
                      </a:endParaRPr>
                    </a:p>
                  </a:txBody>
                  <a:tcPr marL="28575" marR="28575" marT="19050" marB="19050"/>
                </a:tc>
                <a:extLst>
                  <a:ext uri="{0D108BD9-81ED-4DB2-BD59-A6C34878D82A}">
                    <a16:rowId xmlns:a16="http://schemas.microsoft.com/office/drawing/2014/main" val="3237617041"/>
                  </a:ext>
                </a:extLst>
              </a:tr>
            </a:tbl>
          </a:graphicData>
        </a:graphic>
      </p:graphicFrame>
      <p:graphicFrame>
        <p:nvGraphicFramePr>
          <p:cNvPr id="8" name="表 7">
            <a:extLst>
              <a:ext uri="{FF2B5EF4-FFF2-40B4-BE49-F238E27FC236}">
                <a16:creationId xmlns:a16="http://schemas.microsoft.com/office/drawing/2014/main" id="{22BEFF54-5FB9-C71A-88FF-83634EB66416}"/>
              </a:ext>
            </a:extLst>
          </p:cNvPr>
          <p:cNvGraphicFramePr>
            <a:graphicFrameLocks/>
          </p:cNvGraphicFramePr>
          <p:nvPr>
            <p:extLst>
              <p:ext uri="{D42A27DB-BD31-4B8C-83A1-F6EECF244321}">
                <p14:modId xmlns:p14="http://schemas.microsoft.com/office/powerpoint/2010/main" val="1131934208"/>
              </p:ext>
            </p:extLst>
          </p:nvPr>
        </p:nvGraphicFramePr>
        <p:xfrm>
          <a:off x="4326016" y="4203903"/>
          <a:ext cx="4064000" cy="741680"/>
        </p:xfrm>
        <a:graphic>
          <a:graphicData uri="http://schemas.openxmlformats.org/drawingml/2006/table">
            <a:tbl>
              <a:tblPr firstRow="1" bandRow="1">
                <a:tableStyleId>{7DF18680-E054-41AD-8BC1-D1AEF772440D}</a:tableStyleId>
              </a:tblPr>
              <a:tblGrid>
                <a:gridCol w="1593288">
                  <a:extLst>
                    <a:ext uri="{9D8B030D-6E8A-4147-A177-3AD203B41FA5}">
                      <a16:colId xmlns:a16="http://schemas.microsoft.com/office/drawing/2014/main" val="2508895046"/>
                    </a:ext>
                  </a:extLst>
                </a:gridCol>
                <a:gridCol w="2470712">
                  <a:extLst>
                    <a:ext uri="{9D8B030D-6E8A-4147-A177-3AD203B41FA5}">
                      <a16:colId xmlns:a16="http://schemas.microsoft.com/office/drawing/2014/main" val="578448105"/>
                    </a:ext>
                  </a:extLst>
                </a:gridCol>
              </a:tblGrid>
              <a:tr h="370840">
                <a:tc>
                  <a:txBody>
                    <a:bodyPr/>
                    <a:lstStyle/>
                    <a:p>
                      <a:r>
                        <a:rPr kumimoji="1" lang="ja-JP" altLang="en-US" sz="1600">
                          <a:latin typeface="UD Digi Kyokasho N-R" panose="02020400000000000000" pitchFamily="49" charset="-128"/>
                          <a:ea typeface="UD Digi Kyokasho N-R" panose="02020400000000000000" pitchFamily="49" charset="-128"/>
                        </a:rPr>
                        <a:t>蔵書番号</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著者番号</a:t>
                      </a:r>
                    </a:p>
                  </a:txBody>
                  <a:tcPr/>
                </a:tc>
                <a:extLst>
                  <a:ext uri="{0D108BD9-81ED-4DB2-BD59-A6C34878D82A}">
                    <a16:rowId xmlns:a16="http://schemas.microsoft.com/office/drawing/2014/main" val="4223171761"/>
                  </a:ext>
                </a:extLst>
              </a:tr>
              <a:tr h="370840">
                <a:tc>
                  <a:txBody>
                    <a:bodyPr/>
                    <a:lstStyle/>
                    <a:p>
                      <a:pPr algn="ctr" rtl="0" fontAlgn="b"/>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extLst>
                  <a:ext uri="{0D108BD9-81ED-4DB2-BD59-A6C34878D82A}">
                    <a16:rowId xmlns:a16="http://schemas.microsoft.com/office/drawing/2014/main" val="2393149381"/>
                  </a:ext>
                </a:extLst>
              </a:tr>
            </a:tbl>
          </a:graphicData>
        </a:graphic>
      </p:graphicFrame>
      <p:graphicFrame>
        <p:nvGraphicFramePr>
          <p:cNvPr id="9" name="表 6">
            <a:extLst>
              <a:ext uri="{FF2B5EF4-FFF2-40B4-BE49-F238E27FC236}">
                <a16:creationId xmlns:a16="http://schemas.microsoft.com/office/drawing/2014/main" id="{17C61229-AB99-6C8C-2A17-D6A81856AB15}"/>
              </a:ext>
            </a:extLst>
          </p:cNvPr>
          <p:cNvGraphicFramePr>
            <a:graphicFrameLocks/>
          </p:cNvGraphicFramePr>
          <p:nvPr>
            <p:extLst>
              <p:ext uri="{D42A27DB-BD31-4B8C-83A1-F6EECF244321}">
                <p14:modId xmlns:p14="http://schemas.microsoft.com/office/powerpoint/2010/main" val="4098121992"/>
              </p:ext>
            </p:extLst>
          </p:nvPr>
        </p:nvGraphicFramePr>
        <p:xfrm>
          <a:off x="4320400" y="5402723"/>
          <a:ext cx="4064000" cy="741680"/>
        </p:xfrm>
        <a:graphic>
          <a:graphicData uri="http://schemas.openxmlformats.org/drawingml/2006/table">
            <a:tbl>
              <a:tblPr firstRow="1" bandRow="1">
                <a:tableStyleId>{7DF18680-E054-41AD-8BC1-D1AEF772440D}</a:tableStyleId>
              </a:tblPr>
              <a:tblGrid>
                <a:gridCol w="1142216">
                  <a:extLst>
                    <a:ext uri="{9D8B030D-6E8A-4147-A177-3AD203B41FA5}">
                      <a16:colId xmlns:a16="http://schemas.microsoft.com/office/drawing/2014/main" val="578448105"/>
                    </a:ext>
                  </a:extLst>
                </a:gridCol>
                <a:gridCol w="1142216">
                  <a:extLst>
                    <a:ext uri="{9D8B030D-6E8A-4147-A177-3AD203B41FA5}">
                      <a16:colId xmlns:a16="http://schemas.microsoft.com/office/drawing/2014/main" val="78117010"/>
                    </a:ext>
                  </a:extLst>
                </a:gridCol>
                <a:gridCol w="1779568">
                  <a:extLst>
                    <a:ext uri="{9D8B030D-6E8A-4147-A177-3AD203B41FA5}">
                      <a16:colId xmlns:a16="http://schemas.microsoft.com/office/drawing/2014/main" val="511343265"/>
                    </a:ext>
                  </a:extLst>
                </a:gridCol>
              </a:tblGrid>
              <a:tr h="370840">
                <a:tc>
                  <a:txBody>
                    <a:bodyPr/>
                    <a:lstStyle/>
                    <a:p>
                      <a:r>
                        <a:rPr kumimoji="1" lang="ja-JP" altLang="en-US" sz="1600">
                          <a:latin typeface="UD Digi Kyokasho N-R" panose="02020400000000000000" pitchFamily="49" charset="-128"/>
                          <a:ea typeface="UD Digi Kyokasho N-R" panose="02020400000000000000" pitchFamily="49" charset="-128"/>
                        </a:rPr>
                        <a:t>著者番号</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著者について</a:t>
                      </a:r>
                    </a:p>
                  </a:txBody>
                  <a:tcPr/>
                </a:tc>
                <a:extLst>
                  <a:ext uri="{0D108BD9-81ED-4DB2-BD59-A6C34878D82A}">
                    <a16:rowId xmlns:a16="http://schemas.microsoft.com/office/drawing/2014/main" val="4223171761"/>
                  </a:ext>
                </a:extLst>
              </a:tr>
              <a:tr h="370840">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2393149381"/>
                  </a:ext>
                </a:extLst>
              </a:tr>
            </a:tbl>
          </a:graphicData>
        </a:graphic>
      </p:graphicFrame>
      <p:graphicFrame>
        <p:nvGraphicFramePr>
          <p:cNvPr id="10" name="表 9">
            <a:extLst>
              <a:ext uri="{FF2B5EF4-FFF2-40B4-BE49-F238E27FC236}">
                <a16:creationId xmlns:a16="http://schemas.microsoft.com/office/drawing/2014/main" id="{645B139A-9759-F8C5-9681-078CBE661A9A}"/>
              </a:ext>
            </a:extLst>
          </p:cNvPr>
          <p:cNvGraphicFramePr>
            <a:graphicFrameLocks noGrp="1"/>
          </p:cNvGraphicFramePr>
          <p:nvPr>
            <p:extLst>
              <p:ext uri="{D42A27DB-BD31-4B8C-83A1-F6EECF244321}">
                <p14:modId xmlns:p14="http://schemas.microsoft.com/office/powerpoint/2010/main" val="1416759414"/>
              </p:ext>
            </p:extLst>
          </p:nvPr>
        </p:nvGraphicFramePr>
        <p:xfrm>
          <a:off x="4326016" y="1880493"/>
          <a:ext cx="4064000" cy="741680"/>
        </p:xfrm>
        <a:graphic>
          <a:graphicData uri="http://schemas.openxmlformats.org/drawingml/2006/table">
            <a:tbl>
              <a:tblPr firstRow="1" bandRow="1">
                <a:tableStyleId>{7DF18680-E054-41AD-8BC1-D1AEF772440D}</a:tableStyleId>
              </a:tblPr>
              <a:tblGrid>
                <a:gridCol w="1644088">
                  <a:extLst>
                    <a:ext uri="{9D8B030D-6E8A-4147-A177-3AD203B41FA5}">
                      <a16:colId xmlns:a16="http://schemas.microsoft.com/office/drawing/2014/main" val="1272841183"/>
                    </a:ext>
                  </a:extLst>
                </a:gridCol>
                <a:gridCol w="2419912">
                  <a:extLst>
                    <a:ext uri="{9D8B030D-6E8A-4147-A177-3AD203B41FA5}">
                      <a16:colId xmlns:a16="http://schemas.microsoft.com/office/drawing/2014/main" val="3712506898"/>
                    </a:ext>
                  </a:extLst>
                </a:gridCol>
              </a:tblGrid>
              <a:tr h="370840">
                <a:tc>
                  <a:txBody>
                    <a:bodyPr/>
                    <a:lstStyle/>
                    <a:p>
                      <a:r>
                        <a:rPr kumimoji="1" lang="ja-JP" altLang="en-US">
                          <a:latin typeface="UD Digi Kyokasho N-R" panose="02020400000000000000" pitchFamily="49" charset="-128"/>
                          <a:ea typeface="UD Digi Kyokasho N-R" panose="02020400000000000000" pitchFamily="49" charset="-128"/>
                        </a:rPr>
                        <a:t>蔵書番号</a:t>
                      </a:r>
                    </a:p>
                  </a:txBody>
                  <a:tcPr/>
                </a:tc>
                <a:tc>
                  <a:txBody>
                    <a:bodyPr/>
                    <a:lstStyle/>
                    <a:p>
                      <a:r>
                        <a:rPr kumimoji="1" lang="ja-JP" altLang="en-US">
                          <a:latin typeface="UD Digi Kyokasho N-R" panose="02020400000000000000" pitchFamily="49" charset="-128"/>
                          <a:ea typeface="UD Digi Kyokasho N-R" panose="02020400000000000000" pitchFamily="49" charset="-128"/>
                        </a:rPr>
                        <a:t>本について</a:t>
                      </a:r>
                    </a:p>
                  </a:txBody>
                  <a:tcPr/>
                </a:tc>
                <a:extLst>
                  <a:ext uri="{0D108BD9-81ED-4DB2-BD59-A6C34878D82A}">
                    <a16:rowId xmlns:a16="http://schemas.microsoft.com/office/drawing/2014/main" val="3482510370"/>
                  </a:ext>
                </a:extLst>
              </a:tr>
              <a:tr h="370840">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2861192808"/>
                  </a:ext>
                </a:extLst>
              </a:tr>
            </a:tbl>
          </a:graphicData>
        </a:graphic>
      </p:graphicFrame>
    </p:spTree>
    <p:extLst>
      <p:ext uri="{BB962C8B-B14F-4D97-AF65-F5344CB8AC3E}">
        <p14:creationId xmlns:p14="http://schemas.microsoft.com/office/powerpoint/2010/main" val="176678183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E7D5B12E-608F-5BB5-6459-A74CB740A9B6}"/>
              </a:ext>
            </a:extLst>
          </p:cNvPr>
          <p:cNvSpPr>
            <a:spLocks noGrp="1"/>
          </p:cNvSpPr>
          <p:nvPr>
            <p:ph type="title"/>
          </p:nvPr>
        </p:nvSpPr>
        <p:spPr/>
        <p:txBody>
          <a:bodyPr/>
          <a:lstStyle/>
          <a:p>
            <a:r>
              <a:rPr lang="ja-JP" altLang="en-US"/>
              <a:t>関係論理演算</a:t>
            </a:r>
          </a:p>
        </p:txBody>
      </p:sp>
      <p:sp>
        <p:nvSpPr>
          <p:cNvPr id="4" name="コンテンツ プレースホルダー 3">
            <a:extLst>
              <a:ext uri="{FF2B5EF4-FFF2-40B4-BE49-F238E27FC236}">
                <a16:creationId xmlns:a16="http://schemas.microsoft.com/office/drawing/2014/main" id="{4427FBA8-5945-A164-9704-29E1DE49AA6A}"/>
              </a:ext>
            </a:extLst>
          </p:cNvPr>
          <p:cNvSpPr>
            <a:spLocks noGrp="1"/>
          </p:cNvSpPr>
          <p:nvPr>
            <p:ph idx="1"/>
          </p:nvPr>
        </p:nvSpPr>
        <p:spPr/>
        <p:txBody>
          <a:bodyPr/>
          <a:lstStyle/>
          <a:p>
            <a:r>
              <a:rPr lang="ja-JP" altLang="en-US"/>
              <a:t>データを管理しやすくするため、表（関係データベース）の整理・分割（</a:t>
            </a:r>
            <a:r>
              <a:rPr lang="en-US" altLang="ja-JP" dirty="0"/>
              <a:t>※</a:t>
            </a:r>
            <a:r>
              <a:rPr lang="ja-JP" altLang="en-US"/>
              <a:t>正規化）を行った</a:t>
            </a:r>
            <a:endParaRPr lang="en-US" altLang="ja-JP" dirty="0"/>
          </a:p>
          <a:p>
            <a:endParaRPr lang="en-US" altLang="ja-JP" dirty="0"/>
          </a:p>
          <a:p>
            <a:r>
              <a:rPr lang="ja-JP" altLang="en-US"/>
              <a:t>表（関係データベース）の中から、必要なデータを取り出すにはどうしたらいいだろうか？</a:t>
            </a:r>
          </a:p>
        </p:txBody>
      </p:sp>
      <p:sp>
        <p:nvSpPr>
          <p:cNvPr id="5" name="テキスト プレースホルダー 4">
            <a:extLst>
              <a:ext uri="{FF2B5EF4-FFF2-40B4-BE49-F238E27FC236}">
                <a16:creationId xmlns:a16="http://schemas.microsoft.com/office/drawing/2014/main" id="{4A916442-C227-AA94-6638-C84508AAF3C6}"/>
              </a:ext>
            </a:extLst>
          </p:cNvPr>
          <p:cNvSpPr>
            <a:spLocks noGrp="1"/>
          </p:cNvSpPr>
          <p:nvPr>
            <p:ph type="body" sz="quarter" idx="10"/>
          </p:nvPr>
        </p:nvSpPr>
        <p:spPr/>
        <p:txBody>
          <a:bodyPr/>
          <a:lstStyle/>
          <a:p>
            <a:endParaRPr lang="ja-JP" altLang="en-US"/>
          </a:p>
        </p:txBody>
      </p:sp>
    </p:spTree>
    <p:extLst>
      <p:ext uri="{BB962C8B-B14F-4D97-AF65-F5344CB8AC3E}">
        <p14:creationId xmlns:p14="http://schemas.microsoft.com/office/powerpoint/2010/main" val="342278377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F5FE5AF-AFCB-C83F-1201-13B87C91FD4B}"/>
              </a:ext>
            </a:extLst>
          </p:cNvPr>
          <p:cNvSpPr>
            <a:spLocks noGrp="1"/>
          </p:cNvSpPr>
          <p:nvPr>
            <p:ph type="title"/>
          </p:nvPr>
        </p:nvSpPr>
        <p:spPr/>
        <p:txBody>
          <a:bodyPr/>
          <a:lstStyle/>
          <a:p>
            <a:r>
              <a:rPr kumimoji="1" lang="ja-JP" altLang="en-US"/>
              <a:t>関係論理演算</a:t>
            </a:r>
            <a:r>
              <a:rPr kumimoji="1" lang="en-US" altLang="ja-JP" dirty="0"/>
              <a:t>(1)</a:t>
            </a:r>
            <a:r>
              <a:rPr kumimoji="1" lang="ja-JP" altLang="en-US"/>
              <a:t>射影</a:t>
            </a:r>
          </a:p>
        </p:txBody>
      </p:sp>
      <p:sp>
        <p:nvSpPr>
          <p:cNvPr id="3" name="コンテンツ プレースホルダー 2">
            <a:extLst>
              <a:ext uri="{FF2B5EF4-FFF2-40B4-BE49-F238E27FC236}">
                <a16:creationId xmlns:a16="http://schemas.microsoft.com/office/drawing/2014/main" id="{CA02AA11-3D98-1E2A-FB05-C28D9D669638}"/>
              </a:ext>
            </a:extLst>
          </p:cNvPr>
          <p:cNvSpPr>
            <a:spLocks noGrp="1"/>
          </p:cNvSpPr>
          <p:nvPr>
            <p:ph idx="1"/>
          </p:nvPr>
        </p:nvSpPr>
        <p:spPr/>
        <p:txBody>
          <a:bodyPr/>
          <a:lstStyle/>
          <a:p>
            <a:r>
              <a:rPr kumimoji="1" lang="ja-JP" altLang="en-US" sz="2400"/>
              <a:t>射影</a:t>
            </a:r>
            <a:r>
              <a:rPr kumimoji="1" lang="en-US" altLang="ja-JP" sz="2400" dirty="0"/>
              <a:t>: </a:t>
            </a:r>
            <a:r>
              <a:rPr kumimoji="1" lang="ja-JP" altLang="en-US" sz="2400"/>
              <a:t>表の中から列を取り出して新たな表を作る演算</a:t>
            </a:r>
          </a:p>
        </p:txBody>
      </p:sp>
      <p:sp>
        <p:nvSpPr>
          <p:cNvPr id="4" name="テキスト プレースホルダー 3">
            <a:extLst>
              <a:ext uri="{FF2B5EF4-FFF2-40B4-BE49-F238E27FC236}">
                <a16:creationId xmlns:a16="http://schemas.microsoft.com/office/drawing/2014/main" id="{8A6524C8-4A66-8C52-AB63-D4E009308CC0}"/>
              </a:ext>
            </a:extLst>
          </p:cNvPr>
          <p:cNvSpPr>
            <a:spLocks noGrp="1"/>
          </p:cNvSpPr>
          <p:nvPr>
            <p:ph type="body" sz="quarter" idx="10"/>
          </p:nvPr>
        </p:nvSpPr>
        <p:spPr/>
        <p:txBody>
          <a:bodyPr/>
          <a:lstStyle/>
          <a:p>
            <a:endParaRPr kumimoji="1" lang="ja-JP" altLang="en-US"/>
          </a:p>
        </p:txBody>
      </p:sp>
      <p:graphicFrame>
        <p:nvGraphicFramePr>
          <p:cNvPr id="5" name="表 6">
            <a:extLst>
              <a:ext uri="{FF2B5EF4-FFF2-40B4-BE49-F238E27FC236}">
                <a16:creationId xmlns:a16="http://schemas.microsoft.com/office/drawing/2014/main" id="{A5058A9A-9E30-B1AB-65E7-0218C35D0478}"/>
              </a:ext>
            </a:extLst>
          </p:cNvPr>
          <p:cNvGraphicFramePr>
            <a:graphicFrameLocks/>
          </p:cNvGraphicFramePr>
          <p:nvPr>
            <p:extLst>
              <p:ext uri="{D42A27DB-BD31-4B8C-83A1-F6EECF244321}">
                <p14:modId xmlns:p14="http://schemas.microsoft.com/office/powerpoint/2010/main" val="3317538492"/>
              </p:ext>
            </p:extLst>
          </p:nvPr>
        </p:nvGraphicFramePr>
        <p:xfrm>
          <a:off x="646887" y="2245824"/>
          <a:ext cx="4545896" cy="4079240"/>
        </p:xfrm>
        <a:graphic>
          <a:graphicData uri="http://schemas.openxmlformats.org/drawingml/2006/table">
            <a:tbl>
              <a:tblPr firstRow="1" bandRow="1">
                <a:tableStyleId>{7DF18680-E054-41AD-8BC1-D1AEF772440D}</a:tableStyleId>
              </a:tblPr>
              <a:tblGrid>
                <a:gridCol w="940819">
                  <a:extLst>
                    <a:ext uri="{9D8B030D-6E8A-4147-A177-3AD203B41FA5}">
                      <a16:colId xmlns:a16="http://schemas.microsoft.com/office/drawing/2014/main" val="1000528348"/>
                    </a:ext>
                  </a:extLst>
                </a:gridCol>
                <a:gridCol w="1197878">
                  <a:extLst>
                    <a:ext uri="{9D8B030D-6E8A-4147-A177-3AD203B41FA5}">
                      <a16:colId xmlns:a16="http://schemas.microsoft.com/office/drawing/2014/main" val="578448105"/>
                    </a:ext>
                  </a:extLst>
                </a:gridCol>
                <a:gridCol w="2407199">
                  <a:extLst>
                    <a:ext uri="{9D8B030D-6E8A-4147-A177-3AD203B41FA5}">
                      <a16:colId xmlns:a16="http://schemas.microsoft.com/office/drawing/2014/main" val="511343265"/>
                    </a:ext>
                  </a:extLst>
                </a:gridCol>
              </a:tblGrid>
              <a:tr h="370840">
                <a:tc>
                  <a:txBody>
                    <a:bodyPr/>
                    <a:lstStyle/>
                    <a:p>
                      <a:r>
                        <a:rPr kumimoji="1" lang="ja-JP" altLang="en-US" sz="1400">
                          <a:latin typeface="UD Digi Kyokasho N-R" panose="02020400000000000000" pitchFamily="49" charset="-128"/>
                          <a:ea typeface="UD Digi Kyokasho N-R" panose="02020400000000000000" pitchFamily="49" charset="-128"/>
                        </a:rPr>
                        <a:t>著者番号</a:t>
                      </a:r>
                    </a:p>
                  </a:txBody>
                  <a:tcPr/>
                </a:tc>
                <a:tc>
                  <a:txBody>
                    <a:bodyPr/>
                    <a:lstStyle/>
                    <a:p>
                      <a:r>
                        <a:rPr kumimoji="1" lang="ja-JP" altLang="en-US" sz="1400">
                          <a:latin typeface="UD Digi Kyokasho N-R" panose="02020400000000000000" pitchFamily="49" charset="-128"/>
                          <a:ea typeface="UD Digi Kyokasho N-R" panose="02020400000000000000" pitchFamily="49" charset="-128"/>
                        </a:rPr>
                        <a:t>著者</a:t>
                      </a:r>
                    </a:p>
                  </a:txBody>
                  <a:tcPr/>
                </a:tc>
                <a:tc>
                  <a:txBody>
                    <a:bodyPr/>
                    <a:lstStyle/>
                    <a:p>
                      <a:r>
                        <a:rPr kumimoji="1" lang="ja-JP" altLang="en-US" sz="1400">
                          <a:latin typeface="UD Digi Kyokasho N-R" panose="02020400000000000000" pitchFamily="49" charset="-128"/>
                          <a:ea typeface="UD Digi Kyokasho N-R" panose="02020400000000000000" pitchFamily="49" charset="-128"/>
                        </a:rPr>
                        <a:t>著者について</a:t>
                      </a:r>
                    </a:p>
                  </a:txBody>
                  <a:tcPr/>
                </a:tc>
                <a:extLst>
                  <a:ext uri="{0D108BD9-81ED-4DB2-BD59-A6C34878D82A}">
                    <a16:rowId xmlns:a16="http://schemas.microsoft.com/office/drawing/2014/main" val="4223171761"/>
                  </a:ext>
                </a:extLst>
              </a:tr>
              <a:tr h="370840">
                <a:tc>
                  <a:txBody>
                    <a:bodyPr/>
                    <a:lstStyle/>
                    <a:p>
                      <a:pPr algn="ctr" rtl="0" fontAlgn="b"/>
                      <a:r>
                        <a:rPr lang="en-US" altLang="ja-JP" sz="1200" dirty="0">
                          <a:effectLst/>
                          <a:latin typeface="UD Digi Kyokasho N-R" panose="02020400000000000000" pitchFamily="49" charset="-128"/>
                          <a:ea typeface="UD Digi Kyokasho N-R" panose="02020400000000000000" pitchFamily="49" charset="-128"/>
                        </a:rPr>
                        <a:t>1</a:t>
                      </a:r>
                      <a:endParaRPr lang="ja-JP" altLang="en-US" sz="12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200">
                          <a:effectLst/>
                          <a:latin typeface="UD Digi Kyokasho N-R" panose="02020400000000000000" pitchFamily="49" charset="-128"/>
                          <a:ea typeface="UD Digi Kyokasho N-R" panose="02020400000000000000" pitchFamily="49" charset="-128"/>
                        </a:rPr>
                        <a:t>コナン・ドイル</a:t>
                      </a:r>
                    </a:p>
                  </a:txBody>
                  <a:tcPr marL="28575" marR="28575" marT="19050" marB="1905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UD Digi Kyokasho N-R" panose="02020400000000000000" pitchFamily="49" charset="-128"/>
                          <a:ea typeface="UD Digi Kyokasho N-R" panose="02020400000000000000" pitchFamily="49" charset="-128"/>
                        </a:rPr>
                        <a:t>「コナン・ドイル」が苗字！</a:t>
                      </a:r>
                    </a:p>
                  </a:txBody>
                  <a:tcPr anchor="ctr"/>
                </a:tc>
                <a:extLst>
                  <a:ext uri="{0D108BD9-81ED-4DB2-BD59-A6C34878D82A}">
                    <a16:rowId xmlns:a16="http://schemas.microsoft.com/office/drawing/2014/main" val="2393149381"/>
                  </a:ext>
                </a:extLst>
              </a:tr>
              <a:tr h="370840">
                <a:tc>
                  <a:txBody>
                    <a:bodyPr/>
                    <a:lstStyle/>
                    <a:p>
                      <a:pPr algn="ctr" rtl="0" fontAlgn="b"/>
                      <a:r>
                        <a:rPr lang="en-US" altLang="ja-JP" sz="1200" dirty="0">
                          <a:effectLst/>
                          <a:latin typeface="UD Digi Kyokasho N-R" panose="02020400000000000000" pitchFamily="49" charset="-128"/>
                          <a:ea typeface="UD Digi Kyokasho N-R" panose="02020400000000000000" pitchFamily="49" charset="-128"/>
                        </a:rPr>
                        <a:t>2</a:t>
                      </a:r>
                      <a:endParaRPr lang="ja-JP" altLang="en-US" sz="12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200">
                          <a:effectLst/>
                          <a:latin typeface="UD Digi Kyokasho N-R" panose="02020400000000000000" pitchFamily="49" charset="-128"/>
                          <a:ea typeface="UD Digi Kyokasho N-R" panose="02020400000000000000" pitchFamily="49" charset="-128"/>
                        </a:rPr>
                        <a:t>深町眞理子</a:t>
                      </a:r>
                    </a:p>
                  </a:txBody>
                  <a:tcPr marL="28575" marR="28575" marT="19050" marB="19050" anchor="ctr"/>
                </a:tc>
                <a:tc>
                  <a:txBody>
                    <a:bodyPr/>
                    <a:lstStyle/>
                    <a:p>
                      <a:endParaRPr kumimoji="1" lang="ja-JP" altLang="en-US" sz="1200">
                        <a:latin typeface="UD Digi Kyokasho N-R" panose="02020400000000000000" pitchFamily="49" charset="-128"/>
                        <a:ea typeface="UD Digi Kyokasho N-R" panose="02020400000000000000" pitchFamily="49" charset="-128"/>
                      </a:endParaRPr>
                    </a:p>
                  </a:txBody>
                  <a:tcPr anchor="ctr"/>
                </a:tc>
                <a:extLst>
                  <a:ext uri="{0D108BD9-81ED-4DB2-BD59-A6C34878D82A}">
                    <a16:rowId xmlns:a16="http://schemas.microsoft.com/office/drawing/2014/main" val="4213670939"/>
                  </a:ext>
                </a:extLst>
              </a:tr>
              <a:tr h="370840">
                <a:tc>
                  <a:txBody>
                    <a:bodyPr/>
                    <a:lstStyle/>
                    <a:p>
                      <a:pPr algn="ctr" rtl="0" fontAlgn="b"/>
                      <a:r>
                        <a:rPr lang="en-US" altLang="ja-JP" sz="1200" dirty="0">
                          <a:effectLst/>
                          <a:latin typeface="UD Digi Kyokasho N-R" panose="02020400000000000000" pitchFamily="49" charset="-128"/>
                          <a:ea typeface="UD Digi Kyokasho N-R" panose="02020400000000000000" pitchFamily="49" charset="-128"/>
                        </a:rPr>
                        <a:t>3</a:t>
                      </a:r>
                      <a:endParaRPr lang="ja-JP" altLang="en-US" sz="12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200">
                          <a:effectLst/>
                          <a:latin typeface="UD Digi Kyokasho N-R" panose="02020400000000000000" pitchFamily="49" charset="-128"/>
                          <a:ea typeface="UD Digi Kyokasho N-R" panose="02020400000000000000" pitchFamily="49" charset="-128"/>
                        </a:rPr>
                        <a:t>三宅香帆</a:t>
                      </a:r>
                    </a:p>
                  </a:txBody>
                  <a:tcPr marL="28575" marR="28575" marT="19050" marB="1905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a:latin typeface="UD Digi Kyokasho N-R" panose="02020400000000000000" pitchFamily="49" charset="-128"/>
                        <a:ea typeface="UD Digi Kyokasho N-R" panose="02020400000000000000" pitchFamily="49" charset="-128"/>
                      </a:endParaRPr>
                    </a:p>
                  </a:txBody>
                  <a:tcPr anchor="ctr"/>
                </a:tc>
                <a:extLst>
                  <a:ext uri="{0D108BD9-81ED-4DB2-BD59-A6C34878D82A}">
                    <a16:rowId xmlns:a16="http://schemas.microsoft.com/office/drawing/2014/main" val="1359332510"/>
                  </a:ext>
                </a:extLst>
              </a:tr>
              <a:tr h="370840">
                <a:tc>
                  <a:txBody>
                    <a:bodyPr/>
                    <a:lstStyle/>
                    <a:p>
                      <a:pPr algn="ctr" rtl="0" fontAlgn="b"/>
                      <a:r>
                        <a:rPr lang="en-US" altLang="ja-JP" sz="1200" dirty="0">
                          <a:effectLst/>
                          <a:latin typeface="UD Digi Kyokasho N-R" panose="02020400000000000000" pitchFamily="49" charset="-128"/>
                          <a:ea typeface="UD Digi Kyokasho N-R" panose="02020400000000000000" pitchFamily="49" charset="-128"/>
                        </a:rPr>
                        <a:t>4</a:t>
                      </a:r>
                      <a:endParaRPr lang="ja-JP" altLang="en-US" sz="12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200">
                          <a:effectLst/>
                          <a:latin typeface="UD Digi Kyokasho N-R" panose="02020400000000000000" pitchFamily="49" charset="-128"/>
                          <a:ea typeface="UD Digi Kyokasho N-R" panose="02020400000000000000" pitchFamily="49" charset="-128"/>
                        </a:rPr>
                        <a:t>睦月ムンク</a:t>
                      </a:r>
                    </a:p>
                  </a:txBody>
                  <a:tcPr marL="28575" marR="28575" marT="19050" marB="1905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a:latin typeface="UD Digi Kyokasho N-R" panose="02020400000000000000" pitchFamily="49" charset="-128"/>
                        <a:ea typeface="UD Digi Kyokasho N-R" panose="02020400000000000000" pitchFamily="49" charset="-128"/>
                      </a:endParaRPr>
                    </a:p>
                  </a:txBody>
                  <a:tcPr anchor="ctr"/>
                </a:tc>
                <a:extLst>
                  <a:ext uri="{0D108BD9-81ED-4DB2-BD59-A6C34878D82A}">
                    <a16:rowId xmlns:a16="http://schemas.microsoft.com/office/drawing/2014/main" val="2058614163"/>
                  </a:ext>
                </a:extLst>
              </a:tr>
              <a:tr h="370840">
                <a:tc>
                  <a:txBody>
                    <a:bodyPr/>
                    <a:lstStyle/>
                    <a:p>
                      <a:pPr algn="ctr" rtl="0" fontAlgn="b"/>
                      <a:r>
                        <a:rPr lang="en-US" altLang="ja-JP" sz="1200" dirty="0">
                          <a:effectLst/>
                          <a:latin typeface="UD Digi Kyokasho N-R" panose="02020400000000000000" pitchFamily="49" charset="-128"/>
                          <a:ea typeface="UD Digi Kyokasho N-R" panose="02020400000000000000" pitchFamily="49" charset="-128"/>
                        </a:rPr>
                        <a:t>5</a:t>
                      </a:r>
                      <a:endParaRPr lang="ja-JP" altLang="en-US" sz="12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200">
                          <a:effectLst/>
                          <a:latin typeface="UD Digi Kyokasho N-R" panose="02020400000000000000" pitchFamily="49" charset="-128"/>
                          <a:ea typeface="UD Digi Kyokasho N-R" panose="02020400000000000000" pitchFamily="49" charset="-128"/>
                        </a:rPr>
                        <a:t>結城浩</a:t>
                      </a:r>
                    </a:p>
                  </a:txBody>
                  <a:tcPr marL="28575" marR="28575" marT="19050" marB="1905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UD Digi Kyokasho N-R" panose="02020400000000000000" pitchFamily="49" charset="-128"/>
                          <a:ea typeface="UD Digi Kyokasho N-R" panose="02020400000000000000" pitchFamily="49" charset="-128"/>
                        </a:rPr>
                        <a:t>プログラムの本も書いている</a:t>
                      </a:r>
                    </a:p>
                  </a:txBody>
                  <a:tcPr anchor="ctr"/>
                </a:tc>
                <a:extLst>
                  <a:ext uri="{0D108BD9-81ED-4DB2-BD59-A6C34878D82A}">
                    <a16:rowId xmlns:a16="http://schemas.microsoft.com/office/drawing/2014/main" val="3645275752"/>
                  </a:ext>
                </a:extLst>
              </a:tr>
              <a:tr h="370840">
                <a:tc>
                  <a:txBody>
                    <a:bodyPr/>
                    <a:lstStyle/>
                    <a:p>
                      <a:pPr algn="ctr" rtl="0" fontAlgn="b"/>
                      <a:r>
                        <a:rPr lang="en-US" altLang="ja-JP" sz="1200" dirty="0">
                          <a:effectLst/>
                          <a:latin typeface="UD Digi Kyokasho N-R" panose="02020400000000000000" pitchFamily="49" charset="-128"/>
                          <a:ea typeface="UD Digi Kyokasho N-R" panose="02020400000000000000" pitchFamily="49" charset="-128"/>
                        </a:rPr>
                        <a:t>6</a:t>
                      </a:r>
                      <a:endParaRPr lang="ja-JP" altLang="en-US" sz="12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200">
                          <a:effectLst/>
                          <a:latin typeface="UD Digi Kyokasho N-R" panose="02020400000000000000" pitchFamily="49" charset="-128"/>
                          <a:ea typeface="UD Digi Kyokasho N-R" panose="02020400000000000000" pitchFamily="49" charset="-128"/>
                        </a:rPr>
                        <a:t>ファインマン</a:t>
                      </a:r>
                    </a:p>
                  </a:txBody>
                  <a:tcPr marL="28575" marR="28575" marT="19050" marB="1905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a:latin typeface="UD Digi Kyokasho N-R" panose="02020400000000000000" pitchFamily="49" charset="-128"/>
                        <a:ea typeface="UD Digi Kyokasho N-R" panose="02020400000000000000" pitchFamily="49" charset="-128"/>
                      </a:endParaRPr>
                    </a:p>
                  </a:txBody>
                  <a:tcPr anchor="ctr"/>
                </a:tc>
                <a:extLst>
                  <a:ext uri="{0D108BD9-81ED-4DB2-BD59-A6C34878D82A}">
                    <a16:rowId xmlns:a16="http://schemas.microsoft.com/office/drawing/2014/main" val="1728941771"/>
                  </a:ext>
                </a:extLst>
              </a:tr>
              <a:tr h="370840">
                <a:tc>
                  <a:txBody>
                    <a:bodyPr/>
                    <a:lstStyle/>
                    <a:p>
                      <a:pPr algn="ctr" rtl="0" fontAlgn="b"/>
                      <a:r>
                        <a:rPr lang="en-US" altLang="ja-JP" sz="1200" dirty="0">
                          <a:effectLst/>
                          <a:latin typeface="UD Digi Kyokasho N-R" panose="02020400000000000000" pitchFamily="49" charset="-128"/>
                          <a:ea typeface="UD Digi Kyokasho N-R" panose="02020400000000000000" pitchFamily="49" charset="-128"/>
                        </a:rPr>
                        <a:t>7</a:t>
                      </a:r>
                      <a:endParaRPr lang="ja-JP" altLang="en-US" sz="12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200">
                          <a:effectLst/>
                          <a:latin typeface="UD Digi Kyokasho N-R" panose="02020400000000000000" pitchFamily="49" charset="-128"/>
                          <a:ea typeface="UD Digi Kyokasho N-R" panose="02020400000000000000" pitchFamily="49" charset="-128"/>
                        </a:rPr>
                        <a:t>大貫昌子</a:t>
                      </a:r>
                    </a:p>
                  </a:txBody>
                  <a:tcPr marL="28575" marR="28575" marT="19050" marB="1905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a:latin typeface="UD Digi Kyokasho N-R" panose="02020400000000000000" pitchFamily="49" charset="-128"/>
                        <a:ea typeface="UD Digi Kyokasho N-R" panose="02020400000000000000" pitchFamily="49" charset="-128"/>
                      </a:endParaRPr>
                    </a:p>
                  </a:txBody>
                  <a:tcPr anchor="ctr"/>
                </a:tc>
                <a:extLst>
                  <a:ext uri="{0D108BD9-81ED-4DB2-BD59-A6C34878D82A}">
                    <a16:rowId xmlns:a16="http://schemas.microsoft.com/office/drawing/2014/main" val="4100881023"/>
                  </a:ext>
                </a:extLst>
              </a:tr>
              <a:tr h="370840">
                <a:tc>
                  <a:txBody>
                    <a:bodyPr/>
                    <a:lstStyle/>
                    <a:p>
                      <a:pPr algn="ctr" rtl="0" fontAlgn="b"/>
                      <a:r>
                        <a:rPr lang="en-US" altLang="ja-JP" sz="1200" dirty="0">
                          <a:effectLst/>
                          <a:latin typeface="UD Digi Kyokasho N-R" panose="02020400000000000000" pitchFamily="49" charset="-128"/>
                          <a:ea typeface="UD Digi Kyokasho N-R" panose="02020400000000000000" pitchFamily="49" charset="-128"/>
                        </a:rPr>
                        <a:t>8</a:t>
                      </a:r>
                      <a:endParaRPr lang="ja-JP" altLang="en-US" sz="12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200">
                          <a:effectLst/>
                          <a:latin typeface="UD Digi Kyokasho N-R" panose="02020400000000000000" pitchFamily="49" charset="-128"/>
                          <a:ea typeface="UD Digi Kyokasho N-R" panose="02020400000000000000" pitchFamily="49" charset="-128"/>
                        </a:rPr>
                        <a:t>小林朋道</a:t>
                      </a:r>
                    </a:p>
                  </a:txBody>
                  <a:tcPr marL="28575" marR="28575" marT="19050" marB="1905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UD Digi Kyokasho N-R" panose="02020400000000000000" pitchFamily="49" charset="-128"/>
                          <a:ea typeface="UD Digi Kyokasho N-R" panose="02020400000000000000" pitchFamily="49" charset="-128"/>
                        </a:rPr>
                        <a:t>鳥取環境大</a:t>
                      </a:r>
                    </a:p>
                  </a:txBody>
                  <a:tcPr anchor="ctr"/>
                </a:tc>
                <a:extLst>
                  <a:ext uri="{0D108BD9-81ED-4DB2-BD59-A6C34878D82A}">
                    <a16:rowId xmlns:a16="http://schemas.microsoft.com/office/drawing/2014/main" val="2109392303"/>
                  </a:ext>
                </a:extLst>
              </a:tr>
              <a:tr h="370840">
                <a:tc>
                  <a:txBody>
                    <a:bodyPr/>
                    <a:lstStyle/>
                    <a:p>
                      <a:pPr algn="ctr" rtl="0" fontAlgn="b"/>
                      <a:r>
                        <a:rPr lang="en-US" altLang="ja-JP" sz="1200" dirty="0">
                          <a:effectLst/>
                          <a:latin typeface="UD Digi Kyokasho N-R" panose="02020400000000000000" pitchFamily="49" charset="-128"/>
                          <a:ea typeface="UD Digi Kyokasho N-R" panose="02020400000000000000" pitchFamily="49" charset="-128"/>
                        </a:rPr>
                        <a:t>9</a:t>
                      </a:r>
                      <a:endParaRPr lang="ja-JP" altLang="en-US" sz="12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200">
                          <a:effectLst/>
                          <a:latin typeface="UD Digi Kyokasho N-R" panose="02020400000000000000" pitchFamily="49" charset="-128"/>
                          <a:ea typeface="UD Digi Kyokasho N-R" panose="02020400000000000000" pitchFamily="49" charset="-128"/>
                        </a:rPr>
                        <a:t>清水克行</a:t>
                      </a:r>
                    </a:p>
                  </a:txBody>
                  <a:tcPr marL="28575" marR="28575" marT="19050" marB="1905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a:latin typeface="UD Digi Kyokasho N-R" panose="02020400000000000000" pitchFamily="49" charset="-128"/>
                        <a:ea typeface="UD Digi Kyokasho N-R" panose="02020400000000000000" pitchFamily="49" charset="-128"/>
                      </a:endParaRPr>
                    </a:p>
                  </a:txBody>
                  <a:tcPr anchor="ctr"/>
                </a:tc>
                <a:extLst>
                  <a:ext uri="{0D108BD9-81ED-4DB2-BD59-A6C34878D82A}">
                    <a16:rowId xmlns:a16="http://schemas.microsoft.com/office/drawing/2014/main" val="3182290466"/>
                  </a:ext>
                </a:extLst>
              </a:tr>
              <a:tr h="370840">
                <a:tc>
                  <a:txBody>
                    <a:bodyPr/>
                    <a:lstStyle/>
                    <a:p>
                      <a:pPr algn="ctr" rtl="0" fontAlgn="b"/>
                      <a:r>
                        <a:rPr lang="en-US" altLang="ja-JP" sz="1200" dirty="0">
                          <a:effectLst/>
                          <a:latin typeface="UD Digi Kyokasho N-R" panose="02020400000000000000" pitchFamily="49" charset="-128"/>
                          <a:ea typeface="UD Digi Kyokasho N-R" panose="02020400000000000000" pitchFamily="49" charset="-128"/>
                        </a:rPr>
                        <a:t>10</a:t>
                      </a:r>
                      <a:endParaRPr lang="ja-JP" altLang="en-US" sz="12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200">
                          <a:effectLst/>
                          <a:latin typeface="UD Digi Kyokasho N-R" panose="02020400000000000000" pitchFamily="49" charset="-128"/>
                          <a:ea typeface="UD Digi Kyokasho N-R" panose="02020400000000000000" pitchFamily="49" charset="-128"/>
                        </a:rPr>
                        <a:t>宇野仙</a:t>
                      </a:r>
                    </a:p>
                  </a:txBody>
                  <a:tcPr marL="28575" marR="28575" marT="19050" marB="1905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UD Digi Kyokasho N-R" panose="02020400000000000000" pitchFamily="49" charset="-128"/>
                          <a:ea typeface="UD Digi Kyokasho N-R" panose="02020400000000000000" pitchFamily="49" charset="-128"/>
                        </a:rPr>
                        <a:t>予備校の講師</a:t>
                      </a:r>
                    </a:p>
                  </a:txBody>
                  <a:tcPr anchor="ctr"/>
                </a:tc>
                <a:extLst>
                  <a:ext uri="{0D108BD9-81ED-4DB2-BD59-A6C34878D82A}">
                    <a16:rowId xmlns:a16="http://schemas.microsoft.com/office/drawing/2014/main" val="1593386834"/>
                  </a:ext>
                </a:extLst>
              </a:tr>
            </a:tbl>
          </a:graphicData>
        </a:graphic>
      </p:graphicFrame>
      <p:graphicFrame>
        <p:nvGraphicFramePr>
          <p:cNvPr id="6" name="表 6">
            <a:extLst>
              <a:ext uri="{FF2B5EF4-FFF2-40B4-BE49-F238E27FC236}">
                <a16:creationId xmlns:a16="http://schemas.microsoft.com/office/drawing/2014/main" id="{C1C2AE88-EB74-2116-DB28-5FD571D2A2EF}"/>
              </a:ext>
            </a:extLst>
          </p:cNvPr>
          <p:cNvGraphicFramePr>
            <a:graphicFrameLocks/>
          </p:cNvGraphicFramePr>
          <p:nvPr>
            <p:extLst>
              <p:ext uri="{D42A27DB-BD31-4B8C-83A1-F6EECF244321}">
                <p14:modId xmlns:p14="http://schemas.microsoft.com/office/powerpoint/2010/main" val="2132103116"/>
              </p:ext>
            </p:extLst>
          </p:nvPr>
        </p:nvGraphicFramePr>
        <p:xfrm>
          <a:off x="7003089" y="2245824"/>
          <a:ext cx="1494024" cy="4079240"/>
        </p:xfrm>
        <a:graphic>
          <a:graphicData uri="http://schemas.openxmlformats.org/drawingml/2006/table">
            <a:tbl>
              <a:tblPr firstRow="1" bandRow="1">
                <a:tableStyleId>{93296810-A885-4BE3-A3E7-6D5BEEA58F35}</a:tableStyleId>
              </a:tblPr>
              <a:tblGrid>
                <a:gridCol w="1494024">
                  <a:extLst>
                    <a:ext uri="{9D8B030D-6E8A-4147-A177-3AD203B41FA5}">
                      <a16:colId xmlns:a16="http://schemas.microsoft.com/office/drawing/2014/main" val="578448105"/>
                    </a:ext>
                  </a:extLst>
                </a:gridCol>
              </a:tblGrid>
              <a:tr h="370840">
                <a:tc>
                  <a:txBody>
                    <a:bodyPr/>
                    <a:lstStyle/>
                    <a:p>
                      <a:r>
                        <a:rPr kumimoji="1" lang="ja-JP" altLang="en-US" sz="1600">
                          <a:latin typeface="UD Digi Kyokasho N-R" panose="02020400000000000000" pitchFamily="49" charset="-128"/>
                          <a:ea typeface="UD Digi Kyokasho N-R" panose="02020400000000000000" pitchFamily="49" charset="-128"/>
                        </a:rPr>
                        <a:t>著者</a:t>
                      </a:r>
                    </a:p>
                  </a:txBody>
                  <a:tcPr/>
                </a:tc>
                <a:extLst>
                  <a:ext uri="{0D108BD9-81ED-4DB2-BD59-A6C34878D82A}">
                    <a16:rowId xmlns:a16="http://schemas.microsoft.com/office/drawing/2014/main" val="4223171761"/>
                  </a:ext>
                </a:extLst>
              </a:tr>
              <a:tr h="370840">
                <a:tc>
                  <a:txBody>
                    <a:bodyPr/>
                    <a:lstStyle/>
                    <a:p>
                      <a:pPr rtl="0" fontAlgn="b"/>
                      <a:r>
                        <a:rPr lang="ja-JP" altLang="en-US" sz="1400">
                          <a:effectLst/>
                          <a:latin typeface="UD Digi Kyokasho N-R" panose="02020400000000000000" pitchFamily="49" charset="-128"/>
                          <a:ea typeface="UD Digi Kyokasho N-R" panose="02020400000000000000" pitchFamily="49" charset="-128"/>
                        </a:rPr>
                        <a:t>コナン・ドイル</a:t>
                      </a:r>
                    </a:p>
                  </a:txBody>
                  <a:tcPr marL="28575" marR="28575" marT="19050" marB="19050" anchor="ctr"/>
                </a:tc>
                <a:extLst>
                  <a:ext uri="{0D108BD9-81ED-4DB2-BD59-A6C34878D82A}">
                    <a16:rowId xmlns:a16="http://schemas.microsoft.com/office/drawing/2014/main" val="2393149381"/>
                  </a:ext>
                </a:extLst>
              </a:tr>
              <a:tr h="370840">
                <a:tc>
                  <a:txBody>
                    <a:bodyPr/>
                    <a:lstStyle/>
                    <a:p>
                      <a:pPr rtl="0" fontAlgn="b"/>
                      <a:r>
                        <a:rPr lang="ja-JP" altLang="en-US" sz="1400">
                          <a:effectLst/>
                          <a:latin typeface="UD Digi Kyokasho N-R" panose="02020400000000000000" pitchFamily="49" charset="-128"/>
                          <a:ea typeface="UD Digi Kyokasho N-R" panose="02020400000000000000" pitchFamily="49" charset="-128"/>
                        </a:rPr>
                        <a:t>深町眞理子</a:t>
                      </a:r>
                    </a:p>
                  </a:txBody>
                  <a:tcPr marL="28575" marR="28575" marT="19050" marB="19050" anchor="ctr"/>
                </a:tc>
                <a:extLst>
                  <a:ext uri="{0D108BD9-81ED-4DB2-BD59-A6C34878D82A}">
                    <a16:rowId xmlns:a16="http://schemas.microsoft.com/office/drawing/2014/main" val="4213670939"/>
                  </a:ext>
                </a:extLst>
              </a:tr>
              <a:tr h="370840">
                <a:tc>
                  <a:txBody>
                    <a:bodyPr/>
                    <a:lstStyle/>
                    <a:p>
                      <a:pPr rtl="0" fontAlgn="b"/>
                      <a:r>
                        <a:rPr lang="ja-JP" altLang="en-US" sz="1400">
                          <a:effectLst/>
                          <a:latin typeface="UD Digi Kyokasho N-R" panose="02020400000000000000" pitchFamily="49" charset="-128"/>
                          <a:ea typeface="UD Digi Kyokasho N-R" panose="02020400000000000000" pitchFamily="49" charset="-128"/>
                        </a:rPr>
                        <a:t>三宅香帆</a:t>
                      </a:r>
                    </a:p>
                  </a:txBody>
                  <a:tcPr marL="28575" marR="28575" marT="19050" marB="19050" anchor="ctr"/>
                </a:tc>
                <a:extLst>
                  <a:ext uri="{0D108BD9-81ED-4DB2-BD59-A6C34878D82A}">
                    <a16:rowId xmlns:a16="http://schemas.microsoft.com/office/drawing/2014/main" val="1359332510"/>
                  </a:ext>
                </a:extLst>
              </a:tr>
              <a:tr h="370840">
                <a:tc>
                  <a:txBody>
                    <a:bodyPr/>
                    <a:lstStyle/>
                    <a:p>
                      <a:pPr rtl="0" fontAlgn="b"/>
                      <a:r>
                        <a:rPr lang="ja-JP" altLang="en-US" sz="1400">
                          <a:effectLst/>
                          <a:latin typeface="UD Digi Kyokasho N-R" panose="02020400000000000000" pitchFamily="49" charset="-128"/>
                          <a:ea typeface="UD Digi Kyokasho N-R" panose="02020400000000000000" pitchFamily="49" charset="-128"/>
                        </a:rPr>
                        <a:t>睦月ムンク</a:t>
                      </a:r>
                    </a:p>
                  </a:txBody>
                  <a:tcPr marL="28575" marR="28575" marT="19050" marB="19050" anchor="ctr"/>
                </a:tc>
                <a:extLst>
                  <a:ext uri="{0D108BD9-81ED-4DB2-BD59-A6C34878D82A}">
                    <a16:rowId xmlns:a16="http://schemas.microsoft.com/office/drawing/2014/main" val="2058614163"/>
                  </a:ext>
                </a:extLst>
              </a:tr>
              <a:tr h="370840">
                <a:tc>
                  <a:txBody>
                    <a:bodyPr/>
                    <a:lstStyle/>
                    <a:p>
                      <a:pPr rtl="0" fontAlgn="b"/>
                      <a:r>
                        <a:rPr lang="ja-JP" altLang="en-US" sz="1400">
                          <a:effectLst/>
                          <a:latin typeface="UD Digi Kyokasho N-R" panose="02020400000000000000" pitchFamily="49" charset="-128"/>
                          <a:ea typeface="UD Digi Kyokasho N-R" panose="02020400000000000000" pitchFamily="49" charset="-128"/>
                        </a:rPr>
                        <a:t>結城浩</a:t>
                      </a:r>
                    </a:p>
                  </a:txBody>
                  <a:tcPr marL="28575" marR="28575" marT="19050" marB="19050" anchor="ctr"/>
                </a:tc>
                <a:extLst>
                  <a:ext uri="{0D108BD9-81ED-4DB2-BD59-A6C34878D82A}">
                    <a16:rowId xmlns:a16="http://schemas.microsoft.com/office/drawing/2014/main" val="3645275752"/>
                  </a:ext>
                </a:extLst>
              </a:tr>
              <a:tr h="370840">
                <a:tc>
                  <a:txBody>
                    <a:bodyPr/>
                    <a:lstStyle/>
                    <a:p>
                      <a:pPr rtl="0" fontAlgn="b"/>
                      <a:r>
                        <a:rPr lang="ja-JP" altLang="en-US" sz="1400">
                          <a:effectLst/>
                          <a:latin typeface="UD Digi Kyokasho N-R" panose="02020400000000000000" pitchFamily="49" charset="-128"/>
                          <a:ea typeface="UD Digi Kyokasho N-R" panose="02020400000000000000" pitchFamily="49" charset="-128"/>
                        </a:rPr>
                        <a:t>ファインマン</a:t>
                      </a:r>
                    </a:p>
                  </a:txBody>
                  <a:tcPr marL="28575" marR="28575" marT="19050" marB="19050" anchor="ctr"/>
                </a:tc>
                <a:extLst>
                  <a:ext uri="{0D108BD9-81ED-4DB2-BD59-A6C34878D82A}">
                    <a16:rowId xmlns:a16="http://schemas.microsoft.com/office/drawing/2014/main" val="1728941771"/>
                  </a:ext>
                </a:extLst>
              </a:tr>
              <a:tr h="370840">
                <a:tc>
                  <a:txBody>
                    <a:bodyPr/>
                    <a:lstStyle/>
                    <a:p>
                      <a:pPr rtl="0" fontAlgn="b"/>
                      <a:r>
                        <a:rPr lang="ja-JP" altLang="en-US" sz="1400">
                          <a:effectLst/>
                          <a:latin typeface="UD Digi Kyokasho N-R" panose="02020400000000000000" pitchFamily="49" charset="-128"/>
                          <a:ea typeface="UD Digi Kyokasho N-R" panose="02020400000000000000" pitchFamily="49" charset="-128"/>
                        </a:rPr>
                        <a:t>大貫昌子</a:t>
                      </a:r>
                    </a:p>
                  </a:txBody>
                  <a:tcPr marL="28575" marR="28575" marT="19050" marB="19050" anchor="ctr"/>
                </a:tc>
                <a:extLst>
                  <a:ext uri="{0D108BD9-81ED-4DB2-BD59-A6C34878D82A}">
                    <a16:rowId xmlns:a16="http://schemas.microsoft.com/office/drawing/2014/main" val="4100881023"/>
                  </a:ext>
                </a:extLst>
              </a:tr>
              <a:tr h="370840">
                <a:tc>
                  <a:txBody>
                    <a:bodyPr/>
                    <a:lstStyle/>
                    <a:p>
                      <a:pPr rtl="0" fontAlgn="b"/>
                      <a:r>
                        <a:rPr lang="ja-JP" altLang="en-US" sz="1400">
                          <a:effectLst/>
                          <a:latin typeface="UD Digi Kyokasho N-R" panose="02020400000000000000" pitchFamily="49" charset="-128"/>
                          <a:ea typeface="UD Digi Kyokasho N-R" panose="02020400000000000000" pitchFamily="49" charset="-128"/>
                        </a:rPr>
                        <a:t>小林朋道</a:t>
                      </a:r>
                    </a:p>
                  </a:txBody>
                  <a:tcPr marL="28575" marR="28575" marT="19050" marB="19050" anchor="ctr"/>
                </a:tc>
                <a:extLst>
                  <a:ext uri="{0D108BD9-81ED-4DB2-BD59-A6C34878D82A}">
                    <a16:rowId xmlns:a16="http://schemas.microsoft.com/office/drawing/2014/main" val="2109392303"/>
                  </a:ext>
                </a:extLst>
              </a:tr>
              <a:tr h="370840">
                <a:tc>
                  <a:txBody>
                    <a:bodyPr/>
                    <a:lstStyle/>
                    <a:p>
                      <a:pPr rtl="0" fontAlgn="b"/>
                      <a:r>
                        <a:rPr lang="ja-JP" altLang="en-US" sz="1400">
                          <a:effectLst/>
                          <a:latin typeface="UD Digi Kyokasho N-R" panose="02020400000000000000" pitchFamily="49" charset="-128"/>
                          <a:ea typeface="UD Digi Kyokasho N-R" panose="02020400000000000000" pitchFamily="49" charset="-128"/>
                        </a:rPr>
                        <a:t>清水克行</a:t>
                      </a:r>
                    </a:p>
                  </a:txBody>
                  <a:tcPr marL="28575" marR="28575" marT="19050" marB="19050" anchor="ctr"/>
                </a:tc>
                <a:extLst>
                  <a:ext uri="{0D108BD9-81ED-4DB2-BD59-A6C34878D82A}">
                    <a16:rowId xmlns:a16="http://schemas.microsoft.com/office/drawing/2014/main" val="3182290466"/>
                  </a:ext>
                </a:extLst>
              </a:tr>
              <a:tr h="370840">
                <a:tc>
                  <a:txBody>
                    <a:bodyPr/>
                    <a:lstStyle/>
                    <a:p>
                      <a:pPr rtl="0" fontAlgn="b"/>
                      <a:r>
                        <a:rPr lang="ja-JP" altLang="en-US" sz="1400">
                          <a:effectLst/>
                          <a:latin typeface="UD Digi Kyokasho N-R" panose="02020400000000000000" pitchFamily="49" charset="-128"/>
                          <a:ea typeface="UD Digi Kyokasho N-R" panose="02020400000000000000" pitchFamily="49" charset="-128"/>
                        </a:rPr>
                        <a:t>宇野仙</a:t>
                      </a:r>
                    </a:p>
                  </a:txBody>
                  <a:tcPr marL="28575" marR="28575" marT="19050" marB="19050" anchor="ctr"/>
                </a:tc>
                <a:extLst>
                  <a:ext uri="{0D108BD9-81ED-4DB2-BD59-A6C34878D82A}">
                    <a16:rowId xmlns:a16="http://schemas.microsoft.com/office/drawing/2014/main" val="1593386834"/>
                  </a:ext>
                </a:extLst>
              </a:tr>
            </a:tbl>
          </a:graphicData>
        </a:graphic>
      </p:graphicFrame>
      <p:sp>
        <p:nvSpPr>
          <p:cNvPr id="7" name="右矢印 6">
            <a:extLst>
              <a:ext uri="{FF2B5EF4-FFF2-40B4-BE49-F238E27FC236}">
                <a16:creationId xmlns:a16="http://schemas.microsoft.com/office/drawing/2014/main" id="{4CFC52FA-043D-0C04-A65C-F1FE8D5CFE59}"/>
              </a:ext>
            </a:extLst>
          </p:cNvPr>
          <p:cNvSpPr/>
          <p:nvPr/>
        </p:nvSpPr>
        <p:spPr>
          <a:xfrm>
            <a:off x="5647362" y="3682470"/>
            <a:ext cx="901147" cy="1205948"/>
          </a:xfrm>
          <a:prstGeom prst="rightArrow">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a:latin typeface="UD Digi Kyokasho N-R" panose="02020400000000000000" pitchFamily="49" charset="-128"/>
                <a:ea typeface="UD Digi Kyokasho N-R" panose="02020400000000000000" pitchFamily="49" charset="-128"/>
              </a:rPr>
              <a:t>射影</a:t>
            </a:r>
          </a:p>
        </p:txBody>
      </p:sp>
      <p:pic>
        <p:nvPicPr>
          <p:cNvPr id="9" name="コンテンツ プレースホルダー 9" descr="ジャケットを着た男性">
            <a:extLst>
              <a:ext uri="{FF2B5EF4-FFF2-40B4-BE49-F238E27FC236}">
                <a16:creationId xmlns:a16="http://schemas.microsoft.com/office/drawing/2014/main" id="{18B88F8C-6C76-3630-01AF-446A0D06E47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572342" y="989645"/>
            <a:ext cx="737760" cy="1063243"/>
          </a:xfrm>
          <a:prstGeom prst="rect">
            <a:avLst/>
          </a:prstGeom>
        </p:spPr>
      </p:pic>
      <p:sp>
        <p:nvSpPr>
          <p:cNvPr id="10" name="角丸四角形吹き出し 9">
            <a:extLst>
              <a:ext uri="{FF2B5EF4-FFF2-40B4-BE49-F238E27FC236}">
                <a16:creationId xmlns:a16="http://schemas.microsoft.com/office/drawing/2014/main" id="{0046998F-952B-5902-F6F2-B334BCFAD4FB}"/>
              </a:ext>
            </a:extLst>
          </p:cNvPr>
          <p:cNvSpPr/>
          <p:nvPr/>
        </p:nvSpPr>
        <p:spPr>
          <a:xfrm>
            <a:off x="2516545" y="1059170"/>
            <a:ext cx="5352476" cy="993718"/>
          </a:xfrm>
          <a:prstGeom prst="wedgeRoundRectCallout">
            <a:avLst>
              <a:gd name="adj1" fmla="val -52772"/>
              <a:gd name="adj2" fmla="val -18186"/>
              <a:gd name="adj3" fmla="val 16667"/>
            </a:avLst>
          </a:prstGeom>
          <a:ln w="9525"/>
        </p:spPr>
        <p:style>
          <a:lnRef idx="2">
            <a:schemeClr val="dk1"/>
          </a:lnRef>
          <a:fillRef idx="1">
            <a:schemeClr val="lt1"/>
          </a:fillRef>
          <a:effectRef idx="0">
            <a:schemeClr val="dk1"/>
          </a:effectRef>
          <a:fontRef idx="minor">
            <a:schemeClr val="dk1"/>
          </a:fontRef>
        </p:style>
        <p:txBody>
          <a:bodyPr rtlCol="0" anchor="ctr"/>
          <a:lstStyle/>
          <a:p>
            <a:r>
              <a:rPr kumimoji="1" lang="ja-JP" altLang="en-US">
                <a:latin typeface="UD Digi Kyokasho N-R" panose="02020400000000000000" pitchFamily="49" charset="-128"/>
                <a:ea typeface="UD Digi Kyokasho N-R" panose="02020400000000000000" pitchFamily="49" charset="-128"/>
              </a:rPr>
              <a:t>次にどんな本を読もうか？</a:t>
            </a:r>
            <a:endParaRPr kumimoji="1" lang="en-US" altLang="ja-JP" dirty="0">
              <a:latin typeface="UD Digi Kyokasho N-R" panose="02020400000000000000" pitchFamily="49" charset="-128"/>
              <a:ea typeface="UD Digi Kyokasho N-R" panose="02020400000000000000" pitchFamily="49" charset="-128"/>
            </a:endParaRPr>
          </a:p>
          <a:p>
            <a:r>
              <a:rPr kumimoji="1" lang="ja-JP" altLang="en-US">
                <a:latin typeface="UD Digi Kyokasho N-R" panose="02020400000000000000" pitchFamily="49" charset="-128"/>
                <a:ea typeface="UD Digi Kyokasho N-R" panose="02020400000000000000" pitchFamily="49" charset="-128"/>
              </a:rPr>
              <a:t>持っている本の著者の、他の本にしようかな？</a:t>
            </a:r>
            <a:endParaRPr kumimoji="1" lang="en-US" altLang="ja-JP" dirty="0">
              <a:latin typeface="UD Digi Kyokasho N-R" panose="02020400000000000000" pitchFamily="49" charset="-128"/>
              <a:ea typeface="UD Digi Kyokasho N-R" panose="02020400000000000000" pitchFamily="49" charset="-128"/>
            </a:endParaRPr>
          </a:p>
          <a:p>
            <a:r>
              <a:rPr lang="en-US" altLang="ja-JP" dirty="0">
                <a:latin typeface="UD Digi Kyokasho N-R" panose="02020400000000000000" pitchFamily="49" charset="-128"/>
                <a:ea typeface="UD Digi Kyokasho N-R" panose="02020400000000000000" pitchFamily="49" charset="-128"/>
              </a:rPr>
              <a:t>…</a:t>
            </a:r>
            <a:r>
              <a:rPr lang="ja-JP" altLang="en-US">
                <a:latin typeface="UD Digi Kyokasho N-R" panose="02020400000000000000" pitchFamily="49" charset="-128"/>
                <a:ea typeface="UD Digi Kyokasho N-R" panose="02020400000000000000" pitchFamily="49" charset="-128"/>
              </a:rPr>
              <a:t>著者名の一覧を作ろう</a:t>
            </a:r>
            <a:endParaRPr kumimoji="1" lang="ja-JP" altLang="en-US">
              <a:latin typeface="UD Digi Kyokasho N-R" panose="02020400000000000000" pitchFamily="49" charset="-128"/>
              <a:ea typeface="UD Digi Kyokasho N-R" panose="02020400000000000000" pitchFamily="49" charset="-128"/>
            </a:endParaRPr>
          </a:p>
        </p:txBody>
      </p:sp>
    </p:spTree>
    <p:extLst>
      <p:ext uri="{BB962C8B-B14F-4D97-AF65-F5344CB8AC3E}">
        <p14:creationId xmlns:p14="http://schemas.microsoft.com/office/powerpoint/2010/main" val="100709431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2D964A-3DC4-10C4-B806-F0AEB76FF8A6}"/>
              </a:ext>
            </a:extLst>
          </p:cNvPr>
          <p:cNvSpPr>
            <a:spLocks noGrp="1"/>
          </p:cNvSpPr>
          <p:nvPr>
            <p:ph type="title"/>
          </p:nvPr>
        </p:nvSpPr>
        <p:spPr/>
        <p:txBody>
          <a:bodyPr/>
          <a:lstStyle/>
          <a:p>
            <a:r>
              <a:rPr kumimoji="1" lang="ja-JP" altLang="en-US"/>
              <a:t>関係論理演算</a:t>
            </a:r>
            <a:r>
              <a:rPr kumimoji="1" lang="en-US" altLang="ja-JP" dirty="0"/>
              <a:t>(2)</a:t>
            </a:r>
            <a:r>
              <a:rPr kumimoji="1" lang="ja-JP" altLang="en-US"/>
              <a:t>選択</a:t>
            </a:r>
          </a:p>
        </p:txBody>
      </p:sp>
      <p:sp>
        <p:nvSpPr>
          <p:cNvPr id="3" name="コンテンツ プレースホルダー 2">
            <a:extLst>
              <a:ext uri="{FF2B5EF4-FFF2-40B4-BE49-F238E27FC236}">
                <a16:creationId xmlns:a16="http://schemas.microsoft.com/office/drawing/2014/main" id="{5F25EBDB-7203-07AA-FB19-D6A36E84BC6E}"/>
              </a:ext>
            </a:extLst>
          </p:cNvPr>
          <p:cNvSpPr>
            <a:spLocks noGrp="1"/>
          </p:cNvSpPr>
          <p:nvPr>
            <p:ph idx="1"/>
          </p:nvPr>
        </p:nvSpPr>
        <p:spPr/>
        <p:txBody>
          <a:bodyPr/>
          <a:lstStyle/>
          <a:p>
            <a:r>
              <a:rPr kumimoji="1" lang="ja-JP" altLang="en-US"/>
              <a:t>選択</a:t>
            </a:r>
            <a:r>
              <a:rPr kumimoji="1" lang="en-US" altLang="ja-JP" dirty="0"/>
              <a:t>: </a:t>
            </a:r>
            <a:r>
              <a:rPr kumimoji="1" lang="ja-JP" altLang="en-US"/>
              <a:t>表の中から条件に合う行を取り出す演算</a:t>
            </a:r>
          </a:p>
        </p:txBody>
      </p:sp>
      <p:sp>
        <p:nvSpPr>
          <p:cNvPr id="4" name="テキスト プレースホルダー 3">
            <a:extLst>
              <a:ext uri="{FF2B5EF4-FFF2-40B4-BE49-F238E27FC236}">
                <a16:creationId xmlns:a16="http://schemas.microsoft.com/office/drawing/2014/main" id="{D70C29DD-016C-86D1-2C59-9D8F9D50D696}"/>
              </a:ext>
            </a:extLst>
          </p:cNvPr>
          <p:cNvSpPr>
            <a:spLocks noGrp="1"/>
          </p:cNvSpPr>
          <p:nvPr>
            <p:ph type="body" sz="quarter" idx="10"/>
          </p:nvPr>
        </p:nvSpPr>
        <p:spPr/>
        <p:txBody>
          <a:bodyPr/>
          <a:lstStyle/>
          <a:p>
            <a:endParaRPr kumimoji="1" lang="ja-JP" altLang="en-US"/>
          </a:p>
        </p:txBody>
      </p:sp>
      <p:graphicFrame>
        <p:nvGraphicFramePr>
          <p:cNvPr id="5" name="表 6">
            <a:extLst>
              <a:ext uri="{FF2B5EF4-FFF2-40B4-BE49-F238E27FC236}">
                <a16:creationId xmlns:a16="http://schemas.microsoft.com/office/drawing/2014/main" id="{5836519E-E463-BEB6-3814-D02F2AECC903}"/>
              </a:ext>
            </a:extLst>
          </p:cNvPr>
          <p:cNvGraphicFramePr>
            <a:graphicFrameLocks/>
          </p:cNvGraphicFramePr>
          <p:nvPr>
            <p:extLst>
              <p:ext uri="{D42A27DB-BD31-4B8C-83A1-F6EECF244321}">
                <p14:modId xmlns:p14="http://schemas.microsoft.com/office/powerpoint/2010/main" val="3591507052"/>
              </p:ext>
            </p:extLst>
          </p:nvPr>
        </p:nvGraphicFramePr>
        <p:xfrm>
          <a:off x="1525150" y="2106018"/>
          <a:ext cx="6093699" cy="2703259"/>
        </p:xfrm>
        <a:graphic>
          <a:graphicData uri="http://schemas.openxmlformats.org/drawingml/2006/table">
            <a:tbl>
              <a:tblPr firstRow="1" bandRow="1">
                <a:tableStyleId>{7DF18680-E054-41AD-8BC1-D1AEF772440D}</a:tableStyleId>
              </a:tblPr>
              <a:tblGrid>
                <a:gridCol w="1640969">
                  <a:extLst>
                    <a:ext uri="{9D8B030D-6E8A-4147-A177-3AD203B41FA5}">
                      <a16:colId xmlns:a16="http://schemas.microsoft.com/office/drawing/2014/main" val="2508895046"/>
                    </a:ext>
                  </a:extLst>
                </a:gridCol>
                <a:gridCol w="4452730">
                  <a:extLst>
                    <a:ext uri="{9D8B030D-6E8A-4147-A177-3AD203B41FA5}">
                      <a16:colId xmlns:a16="http://schemas.microsoft.com/office/drawing/2014/main" val="578448105"/>
                    </a:ext>
                  </a:extLst>
                </a:gridCol>
              </a:tblGrid>
              <a:tr h="287644">
                <a:tc>
                  <a:txBody>
                    <a:bodyPr/>
                    <a:lstStyle/>
                    <a:p>
                      <a:r>
                        <a:rPr kumimoji="1" lang="en-US" altLang="ja-JP" sz="1600" dirty="0">
                          <a:latin typeface="UD Digi Kyokasho N-R" panose="02020400000000000000" pitchFamily="49" charset="-128"/>
                          <a:ea typeface="UD Digi Kyokasho N-R" panose="02020400000000000000" pitchFamily="49" charset="-128"/>
                        </a:rPr>
                        <a:t>ISBN</a:t>
                      </a:r>
                      <a:endParaRPr kumimoji="1" lang="ja-JP" altLang="en-US" sz="1600">
                        <a:latin typeface="UD Digi Kyokasho N-R" panose="02020400000000000000" pitchFamily="49" charset="-128"/>
                        <a:ea typeface="UD Digi Kyokasho N-R" panose="02020400000000000000" pitchFamily="49" charset="-128"/>
                      </a:endParaRP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本のタイトル</a:t>
                      </a:r>
                    </a:p>
                  </a:txBody>
                  <a:tcPr/>
                </a:tc>
                <a:extLst>
                  <a:ext uri="{0D108BD9-81ED-4DB2-BD59-A6C34878D82A}">
                    <a16:rowId xmlns:a16="http://schemas.microsoft.com/office/drawing/2014/main" val="4223171761"/>
                  </a:ext>
                </a:extLst>
              </a:tr>
              <a:tr h="266437">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altLang="ja-JP" sz="1400" dirty="0">
                          <a:effectLst/>
                          <a:latin typeface="UD Digi Kyokasho N-R" panose="02020400000000000000" pitchFamily="49" charset="-128"/>
                          <a:ea typeface="UD Digi Kyokasho N-R" panose="02020400000000000000" pitchFamily="49" charset="-128"/>
                        </a:rPr>
                        <a:t>978-4488101169</a:t>
                      </a: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シャーロック・ホームズの冒険</a:t>
                      </a:r>
                      <a:endParaRPr lang="en-US" altLang="ja-JP" sz="1400" dirty="0">
                        <a:effectLst/>
                        <a:latin typeface="UD Digi Kyokasho N-R" panose="02020400000000000000" pitchFamily="49" charset="-128"/>
                        <a:ea typeface="UD Digi Kyokasho N-R" panose="02020400000000000000" pitchFamily="49" charset="-128"/>
                      </a:endParaRPr>
                    </a:p>
                  </a:txBody>
                  <a:tcPr marL="28575" marR="28575" marT="19050" marB="19050"/>
                </a:tc>
                <a:extLst>
                  <a:ext uri="{0D108BD9-81ED-4DB2-BD59-A6C34878D82A}">
                    <a16:rowId xmlns:a16="http://schemas.microsoft.com/office/drawing/2014/main" val="3898127694"/>
                  </a:ext>
                </a:extLst>
              </a:tr>
              <a:tr h="266437">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altLang="ja-JP" sz="1400" dirty="0">
                          <a:effectLst/>
                          <a:latin typeface="UD Digi Kyokasho N-R" panose="02020400000000000000" pitchFamily="49" charset="-128"/>
                          <a:ea typeface="UD Digi Kyokasho N-R" panose="02020400000000000000" pitchFamily="49" charset="-128"/>
                        </a:rPr>
                        <a:t>978-4309617466</a:t>
                      </a: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r>
                        <a:rPr lang="en-US" altLang="ja-JP" sz="1400" dirty="0">
                          <a:effectLst/>
                          <a:latin typeface="UD Digi Kyokasho N-R" panose="02020400000000000000" pitchFamily="49" charset="-128"/>
                          <a:ea typeface="UD Digi Kyokasho N-R" panose="02020400000000000000" pitchFamily="49" charset="-128"/>
                        </a:rPr>
                        <a:t>(</a:t>
                      </a:r>
                      <a:r>
                        <a:rPr lang="ja-JP" altLang="en-US" sz="1400">
                          <a:effectLst/>
                          <a:latin typeface="UD Digi Kyokasho N-R" panose="02020400000000000000" pitchFamily="49" charset="-128"/>
                          <a:ea typeface="UD Digi Kyokasho N-R" panose="02020400000000000000" pitchFamily="49" charset="-128"/>
                        </a:rPr>
                        <a:t>萌えすぎて</a:t>
                      </a:r>
                      <a:r>
                        <a:rPr lang="en-US" altLang="ja-JP" sz="1400" dirty="0">
                          <a:effectLst/>
                          <a:latin typeface="UD Digi Kyokasho N-R" panose="02020400000000000000" pitchFamily="49" charset="-128"/>
                          <a:ea typeface="UD Digi Kyokasho N-R" panose="02020400000000000000" pitchFamily="49" charset="-128"/>
                        </a:rPr>
                        <a:t>)</a:t>
                      </a:r>
                      <a:r>
                        <a:rPr lang="ja-JP" altLang="en-US" sz="1400">
                          <a:effectLst/>
                          <a:latin typeface="UD Digi Kyokasho N-R" panose="02020400000000000000" pitchFamily="49" charset="-128"/>
                          <a:ea typeface="UD Digi Kyokasho N-R" panose="02020400000000000000" pitchFamily="49" charset="-128"/>
                        </a:rPr>
                        <a:t>絶対忘れない</a:t>
                      </a:r>
                      <a:r>
                        <a:rPr lang="en-US" altLang="ja-JP" sz="1400" dirty="0">
                          <a:effectLst/>
                          <a:latin typeface="UD Digi Kyokasho N-R" panose="02020400000000000000" pitchFamily="49" charset="-128"/>
                          <a:ea typeface="UD Digi Kyokasho N-R" panose="02020400000000000000" pitchFamily="49" charset="-128"/>
                        </a:rPr>
                        <a:t>! </a:t>
                      </a:r>
                      <a:r>
                        <a:rPr lang="ja-JP" altLang="en-US" sz="1400">
                          <a:effectLst/>
                          <a:latin typeface="UD Digi Kyokasho N-R" panose="02020400000000000000" pitchFamily="49" charset="-128"/>
                          <a:ea typeface="UD Digi Kyokasho N-R" panose="02020400000000000000" pitchFamily="49" charset="-128"/>
                        </a:rPr>
                        <a:t>妄想古文</a:t>
                      </a:r>
                    </a:p>
                  </a:txBody>
                  <a:tcPr marL="28575" marR="28575" marT="19050" marB="19050"/>
                </a:tc>
                <a:extLst>
                  <a:ext uri="{0D108BD9-81ED-4DB2-BD59-A6C34878D82A}">
                    <a16:rowId xmlns:a16="http://schemas.microsoft.com/office/drawing/2014/main" val="2522290917"/>
                  </a:ext>
                </a:extLst>
              </a:tr>
              <a:tr h="266437">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altLang="ja-JP" sz="1400" dirty="0">
                          <a:effectLst/>
                          <a:latin typeface="UD Digi Kyokasho N-R" panose="02020400000000000000" pitchFamily="49" charset="-128"/>
                          <a:ea typeface="UD Digi Kyokasho N-R" panose="02020400000000000000" pitchFamily="49" charset="-128"/>
                        </a:rPr>
                        <a:t>978-4797375688</a:t>
                      </a: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数学ガールの秘密ノート 丸い三角関数</a:t>
                      </a:r>
                    </a:p>
                  </a:txBody>
                  <a:tcPr marL="28575" marR="28575" marT="19050" marB="19050"/>
                </a:tc>
                <a:extLst>
                  <a:ext uri="{0D108BD9-81ED-4DB2-BD59-A6C34878D82A}">
                    <a16:rowId xmlns:a16="http://schemas.microsoft.com/office/drawing/2014/main" val="2651787768"/>
                  </a:ext>
                </a:extLst>
              </a:tr>
              <a:tr h="266437">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altLang="ja-JP" sz="1400" dirty="0">
                          <a:effectLst/>
                          <a:latin typeface="UD Digi Kyokasho N-R" panose="02020400000000000000" pitchFamily="49" charset="-128"/>
                          <a:ea typeface="UD Digi Kyokasho N-R" panose="02020400000000000000" pitchFamily="49" charset="-128"/>
                        </a:rPr>
                        <a:t>978-4815609764</a:t>
                      </a: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数学ガールの秘密ノート 図形の証明</a:t>
                      </a:r>
                    </a:p>
                  </a:txBody>
                  <a:tcPr marL="28575" marR="28575" marT="19050" marB="19050"/>
                </a:tc>
                <a:extLst>
                  <a:ext uri="{0D108BD9-81ED-4DB2-BD59-A6C34878D82A}">
                    <a16:rowId xmlns:a16="http://schemas.microsoft.com/office/drawing/2014/main" val="341845948"/>
                  </a:ext>
                </a:extLst>
              </a:tr>
              <a:tr h="266437">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altLang="ja-JP" sz="1400" dirty="0">
                          <a:effectLst/>
                          <a:latin typeface="UD Digi Kyokasho N-R" panose="02020400000000000000" pitchFamily="49" charset="-128"/>
                          <a:ea typeface="UD Digi Kyokasho N-R" panose="02020400000000000000" pitchFamily="49" charset="-128"/>
                        </a:rPr>
                        <a:t>978-4006030056</a:t>
                      </a: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ご冗談でしょう、ファインマンさん（上）</a:t>
                      </a:r>
                    </a:p>
                  </a:txBody>
                  <a:tcPr marL="28575" marR="28575" marT="19050" marB="19050"/>
                </a:tc>
                <a:extLst>
                  <a:ext uri="{0D108BD9-81ED-4DB2-BD59-A6C34878D82A}">
                    <a16:rowId xmlns:a16="http://schemas.microsoft.com/office/drawing/2014/main" val="624312582"/>
                  </a:ext>
                </a:extLst>
              </a:tr>
              <a:tr h="266437">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altLang="ja-JP" sz="1400" dirty="0">
                          <a:effectLst/>
                          <a:latin typeface="UD Digi Kyokasho N-R" panose="02020400000000000000" pitchFamily="49" charset="-128"/>
                          <a:ea typeface="UD Digi Kyokasho N-R" panose="02020400000000000000" pitchFamily="49" charset="-128"/>
                        </a:rPr>
                        <a:t>978-4806716303</a:t>
                      </a: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先生、モモンガがお尻でフクロウを脅しています？</a:t>
                      </a:r>
                    </a:p>
                  </a:txBody>
                  <a:tcPr marL="28575" marR="28575" marT="19050" marB="19050"/>
                </a:tc>
                <a:extLst>
                  <a:ext uri="{0D108BD9-81ED-4DB2-BD59-A6C34878D82A}">
                    <a16:rowId xmlns:a16="http://schemas.microsoft.com/office/drawing/2014/main" val="1121076676"/>
                  </a:ext>
                </a:extLst>
              </a:tr>
              <a:tr h="266437">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altLang="ja-JP" sz="1400" dirty="0">
                          <a:effectLst/>
                          <a:latin typeface="UD Digi Kyokasho N-R" panose="02020400000000000000" pitchFamily="49" charset="-128"/>
                          <a:ea typeface="UD Digi Kyokasho N-R" panose="02020400000000000000" pitchFamily="49" charset="-128"/>
                        </a:rPr>
                        <a:t>978-4103541615</a:t>
                      </a: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室町は今日もハードボイルド</a:t>
                      </a:r>
                      <a:endParaRPr lang="en-US" altLang="ja-JP" sz="1400" dirty="0">
                        <a:effectLst/>
                        <a:latin typeface="UD Digi Kyokasho N-R" panose="02020400000000000000" pitchFamily="49" charset="-128"/>
                        <a:ea typeface="UD Digi Kyokasho N-R" panose="02020400000000000000" pitchFamily="49" charset="-128"/>
                      </a:endParaRPr>
                    </a:p>
                  </a:txBody>
                  <a:tcPr marL="28575" marR="28575" marT="19050" marB="19050"/>
                </a:tc>
                <a:extLst>
                  <a:ext uri="{0D108BD9-81ED-4DB2-BD59-A6C34878D82A}">
                    <a16:rowId xmlns:a16="http://schemas.microsoft.com/office/drawing/2014/main" val="3237617041"/>
                  </a:ext>
                </a:extLst>
              </a:tr>
              <a:tr h="215733">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altLang="ja-JP" sz="1400" dirty="0">
                          <a:effectLst/>
                          <a:latin typeface="UD Digi Kyokasho N-R" panose="02020400000000000000" pitchFamily="49" charset="-128"/>
                          <a:ea typeface="UD Digi Kyokasho N-R" panose="02020400000000000000" pitchFamily="49" charset="-128"/>
                        </a:rPr>
                        <a:t>978-4480684370</a:t>
                      </a: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en" altLang="ja-JP" sz="1400" dirty="0">
                          <a:effectLst/>
                          <a:latin typeface="UD Digi Kyokasho N-R" panose="02020400000000000000" pitchFamily="49" charset="-128"/>
                          <a:ea typeface="UD Digi Kyokasho N-R" panose="02020400000000000000" pitchFamily="49" charset="-128"/>
                        </a:rPr>
                        <a:t>SDGs</a:t>
                      </a:r>
                      <a:r>
                        <a:rPr lang="ja-JP" altLang="en-US" sz="1400">
                          <a:effectLst/>
                          <a:latin typeface="UD Digi Kyokasho N-R" panose="02020400000000000000" pitchFamily="49" charset="-128"/>
                          <a:ea typeface="UD Digi Kyokasho N-R" panose="02020400000000000000" pitchFamily="49" charset="-128"/>
                        </a:rPr>
                        <a:t>は地理で学べ</a:t>
                      </a:r>
                    </a:p>
                  </a:txBody>
                  <a:tcPr marL="28575" marR="28575" marT="19050" marB="19050"/>
                </a:tc>
                <a:extLst>
                  <a:ext uri="{0D108BD9-81ED-4DB2-BD59-A6C34878D82A}">
                    <a16:rowId xmlns:a16="http://schemas.microsoft.com/office/drawing/2014/main" val="2014056089"/>
                  </a:ext>
                </a:extLst>
              </a:tr>
              <a:tr h="215733">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altLang="ja-JP" sz="1400" dirty="0">
                          <a:effectLst/>
                          <a:latin typeface="UD Digi Kyokasho N-R" panose="02020400000000000000" pitchFamily="49" charset="-128"/>
                          <a:ea typeface="UD Digi Kyokasho N-R" panose="02020400000000000000" pitchFamily="49" charset="-128"/>
                        </a:rPr>
                        <a:t>978-4488101176</a:t>
                      </a: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回想のシャーロック・ホームズ</a:t>
                      </a:r>
                    </a:p>
                  </a:txBody>
                  <a:tcPr marL="28575" marR="28575" marT="19050" marB="19050"/>
                </a:tc>
                <a:extLst>
                  <a:ext uri="{0D108BD9-81ED-4DB2-BD59-A6C34878D82A}">
                    <a16:rowId xmlns:a16="http://schemas.microsoft.com/office/drawing/2014/main" val="1863706046"/>
                  </a:ext>
                </a:extLst>
              </a:tr>
            </a:tbl>
          </a:graphicData>
        </a:graphic>
      </p:graphicFrame>
      <p:pic>
        <p:nvPicPr>
          <p:cNvPr id="6" name="コンテンツ プレースホルダー 9" descr="ジャケットを着た男性">
            <a:extLst>
              <a:ext uri="{FF2B5EF4-FFF2-40B4-BE49-F238E27FC236}">
                <a16:creationId xmlns:a16="http://schemas.microsoft.com/office/drawing/2014/main" id="{573D3C6F-95B0-12B4-AD0C-91BFE7C5029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695108" y="964724"/>
            <a:ext cx="737760" cy="1063243"/>
          </a:xfrm>
          <a:prstGeom prst="rect">
            <a:avLst/>
          </a:prstGeom>
        </p:spPr>
      </p:pic>
      <p:sp>
        <p:nvSpPr>
          <p:cNvPr id="7" name="角丸四角形吹き出し 6">
            <a:extLst>
              <a:ext uri="{FF2B5EF4-FFF2-40B4-BE49-F238E27FC236}">
                <a16:creationId xmlns:a16="http://schemas.microsoft.com/office/drawing/2014/main" id="{DDDF1BB3-EDF5-5494-154A-A242E79F2914}"/>
              </a:ext>
            </a:extLst>
          </p:cNvPr>
          <p:cNvSpPr/>
          <p:nvPr/>
        </p:nvSpPr>
        <p:spPr>
          <a:xfrm>
            <a:off x="2557921" y="1089312"/>
            <a:ext cx="5352476" cy="814068"/>
          </a:xfrm>
          <a:prstGeom prst="wedgeRoundRectCallout">
            <a:avLst>
              <a:gd name="adj1" fmla="val -52772"/>
              <a:gd name="adj2" fmla="val -18186"/>
              <a:gd name="adj3" fmla="val 16667"/>
            </a:avLst>
          </a:prstGeom>
          <a:ln w="9525"/>
        </p:spPr>
        <p:style>
          <a:lnRef idx="2">
            <a:schemeClr val="dk1"/>
          </a:lnRef>
          <a:fillRef idx="1">
            <a:schemeClr val="lt1"/>
          </a:fillRef>
          <a:effectRef idx="0">
            <a:schemeClr val="dk1"/>
          </a:effectRef>
          <a:fontRef idx="minor">
            <a:schemeClr val="dk1"/>
          </a:fontRef>
        </p:style>
        <p:txBody>
          <a:bodyPr rtlCol="0" anchor="ctr"/>
          <a:lstStyle/>
          <a:p>
            <a:r>
              <a:rPr kumimoji="1" lang="ja-JP" altLang="en-US">
                <a:latin typeface="UD Digi Kyokasho N-R" panose="02020400000000000000" pitchFamily="49" charset="-128"/>
                <a:ea typeface="UD Digi Kyokasho N-R" panose="02020400000000000000" pitchFamily="49" charset="-128"/>
              </a:rPr>
              <a:t>ホームズシリーズにしようか。</a:t>
            </a:r>
            <a:endParaRPr kumimoji="1" lang="en-US" altLang="ja-JP" dirty="0">
              <a:latin typeface="UD Digi Kyokasho N-R" panose="02020400000000000000" pitchFamily="49" charset="-128"/>
              <a:ea typeface="UD Digi Kyokasho N-R" panose="02020400000000000000" pitchFamily="49" charset="-128"/>
            </a:endParaRPr>
          </a:p>
          <a:p>
            <a:r>
              <a:rPr lang="en-US" altLang="ja-JP" dirty="0">
                <a:latin typeface="UD Digi Kyokasho N-R" panose="02020400000000000000" pitchFamily="49" charset="-128"/>
                <a:ea typeface="UD Digi Kyokasho N-R" panose="02020400000000000000" pitchFamily="49" charset="-128"/>
              </a:rPr>
              <a:t>…</a:t>
            </a:r>
            <a:r>
              <a:rPr lang="ja-JP" altLang="en-US">
                <a:latin typeface="UD Digi Kyokasho N-R" panose="02020400000000000000" pitchFamily="49" charset="-128"/>
                <a:ea typeface="UD Digi Kyokasho N-R" panose="02020400000000000000" pitchFamily="49" charset="-128"/>
              </a:rPr>
              <a:t>うちにあるのは、どの</a:t>
            </a:r>
            <a:r>
              <a:rPr lang="en-US" altLang="ja-JP" dirty="0">
                <a:latin typeface="UD Digi Kyokasho N-R" panose="02020400000000000000" pitchFamily="49" charset="-128"/>
                <a:ea typeface="UD Digi Kyokasho N-R" panose="02020400000000000000" pitchFamily="49" charset="-128"/>
              </a:rPr>
              <a:t>『</a:t>
            </a:r>
            <a:r>
              <a:rPr lang="ja-JP" altLang="en-US">
                <a:latin typeface="UD Digi Kyokasho N-R" panose="02020400000000000000" pitchFamily="49" charset="-128"/>
                <a:ea typeface="UD Digi Kyokasho N-R" panose="02020400000000000000" pitchFamily="49" charset="-128"/>
              </a:rPr>
              <a:t>ホームズ</a:t>
            </a:r>
            <a:r>
              <a:rPr lang="en-US" altLang="ja-JP" dirty="0">
                <a:latin typeface="UD Digi Kyokasho N-R" panose="02020400000000000000" pitchFamily="49" charset="-128"/>
                <a:ea typeface="UD Digi Kyokasho N-R" panose="02020400000000000000" pitchFamily="49" charset="-128"/>
              </a:rPr>
              <a:t>』</a:t>
            </a:r>
            <a:r>
              <a:rPr lang="ja-JP" altLang="en-US">
                <a:latin typeface="UD Digi Kyokasho N-R" panose="02020400000000000000" pitchFamily="49" charset="-128"/>
                <a:ea typeface="UD Digi Kyokasho N-R" panose="02020400000000000000" pitchFamily="49" charset="-128"/>
              </a:rPr>
              <a:t>だっけ？</a:t>
            </a:r>
            <a:endParaRPr kumimoji="1" lang="ja-JP" altLang="en-US">
              <a:latin typeface="UD Digi Kyokasho N-R" panose="02020400000000000000" pitchFamily="49" charset="-128"/>
              <a:ea typeface="UD Digi Kyokasho N-R" panose="02020400000000000000" pitchFamily="49" charset="-128"/>
            </a:endParaRPr>
          </a:p>
        </p:txBody>
      </p:sp>
      <p:graphicFrame>
        <p:nvGraphicFramePr>
          <p:cNvPr id="8" name="表 6">
            <a:extLst>
              <a:ext uri="{FF2B5EF4-FFF2-40B4-BE49-F238E27FC236}">
                <a16:creationId xmlns:a16="http://schemas.microsoft.com/office/drawing/2014/main" id="{FB51DD0B-A7D1-F49A-1D79-5A45C0396855}"/>
              </a:ext>
            </a:extLst>
          </p:cNvPr>
          <p:cNvGraphicFramePr>
            <a:graphicFrameLocks/>
          </p:cNvGraphicFramePr>
          <p:nvPr>
            <p:extLst>
              <p:ext uri="{D42A27DB-BD31-4B8C-83A1-F6EECF244321}">
                <p14:modId xmlns:p14="http://schemas.microsoft.com/office/powerpoint/2010/main" val="3575365905"/>
              </p:ext>
            </p:extLst>
          </p:nvPr>
        </p:nvGraphicFramePr>
        <p:xfrm>
          <a:off x="1525150" y="5594699"/>
          <a:ext cx="6093699" cy="853177"/>
        </p:xfrm>
        <a:graphic>
          <a:graphicData uri="http://schemas.openxmlformats.org/drawingml/2006/table">
            <a:tbl>
              <a:tblPr firstRow="1" bandRow="1">
                <a:tableStyleId>{93296810-A885-4BE3-A3E7-6D5BEEA58F35}</a:tableStyleId>
              </a:tblPr>
              <a:tblGrid>
                <a:gridCol w="1640969">
                  <a:extLst>
                    <a:ext uri="{9D8B030D-6E8A-4147-A177-3AD203B41FA5}">
                      <a16:colId xmlns:a16="http://schemas.microsoft.com/office/drawing/2014/main" val="2508895046"/>
                    </a:ext>
                  </a:extLst>
                </a:gridCol>
                <a:gridCol w="4452730">
                  <a:extLst>
                    <a:ext uri="{9D8B030D-6E8A-4147-A177-3AD203B41FA5}">
                      <a16:colId xmlns:a16="http://schemas.microsoft.com/office/drawing/2014/main" val="578448105"/>
                    </a:ext>
                  </a:extLst>
                </a:gridCol>
              </a:tblGrid>
              <a:tr h="287644">
                <a:tc>
                  <a:txBody>
                    <a:bodyPr/>
                    <a:lstStyle/>
                    <a:p>
                      <a:r>
                        <a:rPr kumimoji="1" lang="en-US" altLang="ja-JP" sz="1600" dirty="0">
                          <a:latin typeface="UD Digi Kyokasho N-R" panose="02020400000000000000" pitchFamily="49" charset="-128"/>
                          <a:ea typeface="UD Digi Kyokasho N-R" panose="02020400000000000000" pitchFamily="49" charset="-128"/>
                        </a:rPr>
                        <a:t>ISBN</a:t>
                      </a:r>
                      <a:endParaRPr kumimoji="1" lang="ja-JP" altLang="en-US" sz="1600">
                        <a:latin typeface="UD Digi Kyokasho N-R" panose="02020400000000000000" pitchFamily="49" charset="-128"/>
                        <a:ea typeface="UD Digi Kyokasho N-R" panose="02020400000000000000" pitchFamily="49" charset="-128"/>
                      </a:endParaRP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本のタイトル</a:t>
                      </a:r>
                    </a:p>
                  </a:txBody>
                  <a:tcPr/>
                </a:tc>
                <a:extLst>
                  <a:ext uri="{0D108BD9-81ED-4DB2-BD59-A6C34878D82A}">
                    <a16:rowId xmlns:a16="http://schemas.microsoft.com/office/drawing/2014/main" val="4223171761"/>
                  </a:ext>
                </a:extLst>
              </a:tr>
              <a:tr h="266437">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altLang="ja-JP" sz="1400" dirty="0">
                          <a:effectLst/>
                          <a:latin typeface="UD Digi Kyokasho N-R" panose="02020400000000000000" pitchFamily="49" charset="-128"/>
                          <a:ea typeface="UD Digi Kyokasho N-R" panose="02020400000000000000" pitchFamily="49" charset="-128"/>
                        </a:rPr>
                        <a:t>978-4488101169</a:t>
                      </a: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シャーロック・ホームズの冒険</a:t>
                      </a:r>
                      <a:endParaRPr lang="en-US" altLang="ja-JP" sz="1400" dirty="0">
                        <a:effectLst/>
                        <a:latin typeface="UD Digi Kyokasho N-R" panose="02020400000000000000" pitchFamily="49" charset="-128"/>
                        <a:ea typeface="UD Digi Kyokasho N-R" panose="02020400000000000000" pitchFamily="49" charset="-128"/>
                      </a:endParaRPr>
                    </a:p>
                  </a:txBody>
                  <a:tcPr marL="28575" marR="28575" marT="19050" marB="19050"/>
                </a:tc>
                <a:extLst>
                  <a:ext uri="{0D108BD9-81ED-4DB2-BD59-A6C34878D82A}">
                    <a16:rowId xmlns:a16="http://schemas.microsoft.com/office/drawing/2014/main" val="3898127694"/>
                  </a:ext>
                </a:extLst>
              </a:tr>
              <a:tr h="215733">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altLang="ja-JP" sz="1400" dirty="0">
                          <a:effectLst/>
                          <a:latin typeface="UD Digi Kyokasho N-R" panose="02020400000000000000" pitchFamily="49" charset="-128"/>
                          <a:ea typeface="UD Digi Kyokasho N-R" panose="02020400000000000000" pitchFamily="49" charset="-128"/>
                        </a:rPr>
                        <a:t>978-4488101176</a:t>
                      </a: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回想のシャーロック・ホームズ</a:t>
                      </a:r>
                    </a:p>
                  </a:txBody>
                  <a:tcPr marL="28575" marR="28575" marT="19050" marB="19050"/>
                </a:tc>
                <a:extLst>
                  <a:ext uri="{0D108BD9-81ED-4DB2-BD59-A6C34878D82A}">
                    <a16:rowId xmlns:a16="http://schemas.microsoft.com/office/drawing/2014/main" val="1863706046"/>
                  </a:ext>
                </a:extLst>
              </a:tr>
            </a:tbl>
          </a:graphicData>
        </a:graphic>
      </p:graphicFrame>
      <p:sp>
        <p:nvSpPr>
          <p:cNvPr id="10" name="下矢印 9">
            <a:extLst>
              <a:ext uri="{FF2B5EF4-FFF2-40B4-BE49-F238E27FC236}">
                <a16:creationId xmlns:a16="http://schemas.microsoft.com/office/drawing/2014/main" id="{ED1C7D1F-8819-7705-86B6-856824E3ABDA}"/>
              </a:ext>
            </a:extLst>
          </p:cNvPr>
          <p:cNvSpPr/>
          <p:nvPr/>
        </p:nvSpPr>
        <p:spPr>
          <a:xfrm>
            <a:off x="3815916" y="4876801"/>
            <a:ext cx="1524000" cy="678142"/>
          </a:xfrm>
          <a:prstGeom prst="downArrow">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a:latin typeface="UD Digi Kyokasho N-R" panose="02020400000000000000" pitchFamily="49" charset="-128"/>
                <a:ea typeface="UD Digi Kyokasho N-R" panose="02020400000000000000" pitchFamily="49" charset="-128"/>
              </a:rPr>
              <a:t>選択</a:t>
            </a:r>
          </a:p>
        </p:txBody>
      </p:sp>
    </p:spTree>
    <p:extLst>
      <p:ext uri="{BB962C8B-B14F-4D97-AF65-F5344CB8AC3E}">
        <p14:creationId xmlns:p14="http://schemas.microsoft.com/office/powerpoint/2010/main" val="404234878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角丸四角形 19">
            <a:extLst>
              <a:ext uri="{FF2B5EF4-FFF2-40B4-BE49-F238E27FC236}">
                <a16:creationId xmlns:a16="http://schemas.microsoft.com/office/drawing/2014/main" id="{723C3472-2B55-87F9-9DDB-00906A275044}"/>
              </a:ext>
            </a:extLst>
          </p:cNvPr>
          <p:cNvSpPr/>
          <p:nvPr/>
        </p:nvSpPr>
        <p:spPr>
          <a:xfrm>
            <a:off x="371062" y="2510824"/>
            <a:ext cx="8521418" cy="2157912"/>
          </a:xfrm>
          <a:prstGeom prst="roundRect">
            <a:avLst>
              <a:gd name="adj" fmla="val 6841"/>
            </a:avLst>
          </a:prstGeom>
          <a:ln w="9525"/>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A23FB367-64E1-AA3F-9004-6265D5A0F7D5}"/>
              </a:ext>
            </a:extLst>
          </p:cNvPr>
          <p:cNvSpPr>
            <a:spLocks noGrp="1"/>
          </p:cNvSpPr>
          <p:nvPr>
            <p:ph type="title"/>
          </p:nvPr>
        </p:nvSpPr>
        <p:spPr/>
        <p:txBody>
          <a:bodyPr/>
          <a:lstStyle/>
          <a:p>
            <a:r>
              <a:rPr kumimoji="1" lang="ja-JP" altLang="en-US"/>
              <a:t>関係論理演算</a:t>
            </a:r>
            <a:r>
              <a:rPr kumimoji="1" lang="en-US" altLang="ja-JP" dirty="0"/>
              <a:t>(3)</a:t>
            </a:r>
            <a:r>
              <a:rPr kumimoji="1" lang="ja-JP" altLang="en-US"/>
              <a:t>結合</a:t>
            </a:r>
          </a:p>
        </p:txBody>
      </p:sp>
      <p:sp>
        <p:nvSpPr>
          <p:cNvPr id="3" name="コンテンツ プレースホルダー 2">
            <a:extLst>
              <a:ext uri="{FF2B5EF4-FFF2-40B4-BE49-F238E27FC236}">
                <a16:creationId xmlns:a16="http://schemas.microsoft.com/office/drawing/2014/main" id="{12B9DA9F-EBB0-8CA7-F408-423FC8565822}"/>
              </a:ext>
            </a:extLst>
          </p:cNvPr>
          <p:cNvSpPr>
            <a:spLocks noGrp="1"/>
          </p:cNvSpPr>
          <p:nvPr>
            <p:ph idx="1"/>
          </p:nvPr>
        </p:nvSpPr>
        <p:spPr/>
        <p:txBody>
          <a:bodyPr/>
          <a:lstStyle/>
          <a:p>
            <a:r>
              <a:rPr kumimoji="1" lang="ja-JP" altLang="en-US"/>
              <a:t>結合</a:t>
            </a:r>
            <a:r>
              <a:rPr kumimoji="1" lang="en-US" altLang="ja-JP" dirty="0"/>
              <a:t>: </a:t>
            </a:r>
            <a:r>
              <a:rPr lang="ja-JP" altLang="en-US"/>
              <a:t>複数の表を列同士の関係で結合し、新しく表を作る演算</a:t>
            </a:r>
            <a:endParaRPr kumimoji="1" lang="ja-JP" altLang="en-US"/>
          </a:p>
        </p:txBody>
      </p:sp>
      <p:sp>
        <p:nvSpPr>
          <p:cNvPr id="4" name="テキスト プレースホルダー 3">
            <a:extLst>
              <a:ext uri="{FF2B5EF4-FFF2-40B4-BE49-F238E27FC236}">
                <a16:creationId xmlns:a16="http://schemas.microsoft.com/office/drawing/2014/main" id="{67F5CCD1-63E9-A544-8FF2-C306312A84FE}"/>
              </a:ext>
            </a:extLst>
          </p:cNvPr>
          <p:cNvSpPr>
            <a:spLocks noGrp="1"/>
          </p:cNvSpPr>
          <p:nvPr>
            <p:ph type="body" sz="quarter" idx="10"/>
          </p:nvPr>
        </p:nvSpPr>
        <p:spPr/>
        <p:txBody>
          <a:bodyPr/>
          <a:lstStyle/>
          <a:p>
            <a:endParaRPr kumimoji="1" lang="ja-JP" altLang="en-US"/>
          </a:p>
        </p:txBody>
      </p:sp>
      <p:graphicFrame>
        <p:nvGraphicFramePr>
          <p:cNvPr id="5" name="表 6">
            <a:extLst>
              <a:ext uri="{FF2B5EF4-FFF2-40B4-BE49-F238E27FC236}">
                <a16:creationId xmlns:a16="http://schemas.microsoft.com/office/drawing/2014/main" id="{D857B7BA-2C8B-F11F-63AD-E6B1D0B5F18D}"/>
              </a:ext>
            </a:extLst>
          </p:cNvPr>
          <p:cNvGraphicFramePr>
            <a:graphicFrameLocks/>
          </p:cNvGraphicFramePr>
          <p:nvPr>
            <p:extLst>
              <p:ext uri="{D42A27DB-BD31-4B8C-83A1-F6EECF244321}">
                <p14:modId xmlns:p14="http://schemas.microsoft.com/office/powerpoint/2010/main" val="2897295062"/>
              </p:ext>
            </p:extLst>
          </p:nvPr>
        </p:nvGraphicFramePr>
        <p:xfrm>
          <a:off x="3324832" y="3876490"/>
          <a:ext cx="2494333" cy="706120"/>
        </p:xfrm>
        <a:graphic>
          <a:graphicData uri="http://schemas.openxmlformats.org/drawingml/2006/table">
            <a:tbl>
              <a:tblPr firstRow="1" bandRow="1">
                <a:tableStyleId>{7DF18680-E054-41AD-8BC1-D1AEF772440D}</a:tableStyleId>
              </a:tblPr>
              <a:tblGrid>
                <a:gridCol w="1260077">
                  <a:extLst>
                    <a:ext uri="{9D8B030D-6E8A-4147-A177-3AD203B41FA5}">
                      <a16:colId xmlns:a16="http://schemas.microsoft.com/office/drawing/2014/main" val="2508895046"/>
                    </a:ext>
                  </a:extLst>
                </a:gridCol>
                <a:gridCol w="1234256">
                  <a:extLst>
                    <a:ext uri="{9D8B030D-6E8A-4147-A177-3AD203B41FA5}">
                      <a16:colId xmlns:a16="http://schemas.microsoft.com/office/drawing/2014/main" val="1699705971"/>
                    </a:ext>
                  </a:extLst>
                </a:gridCol>
              </a:tblGrid>
              <a:tr h="313306">
                <a:tc>
                  <a:txBody>
                    <a:bodyPr/>
                    <a:lstStyle/>
                    <a:p>
                      <a:r>
                        <a:rPr kumimoji="1" lang="ja-JP" altLang="en-US" sz="1600">
                          <a:latin typeface="UD Digi Kyokasho N-R" panose="02020400000000000000" pitchFamily="49" charset="-128"/>
                          <a:ea typeface="UD Digi Kyokasho N-R" panose="02020400000000000000" pitchFamily="49" charset="-128"/>
                        </a:rPr>
                        <a:t>蔵書番号</a:t>
                      </a:r>
                    </a:p>
                  </a:txBody>
                  <a:tcPr/>
                </a:tc>
                <a:tc>
                  <a:txBody>
                    <a:bodyPr/>
                    <a:lstStyle/>
                    <a:p>
                      <a:r>
                        <a:rPr kumimoji="1" lang="en-US" altLang="ja-JP" sz="1600" dirty="0">
                          <a:latin typeface="UD Digi Kyokasho N-R" panose="02020400000000000000" pitchFamily="49" charset="-128"/>
                          <a:ea typeface="UD Digi Kyokasho N-R" panose="02020400000000000000" pitchFamily="49" charset="-128"/>
                        </a:rPr>
                        <a:t>ISBN</a:t>
                      </a:r>
                      <a:endParaRPr kumimoji="1" lang="ja-JP" altLang="en-US" sz="16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4223171761"/>
                  </a:ext>
                </a:extLst>
              </a:tr>
              <a:tr h="370840">
                <a:tc>
                  <a:txBody>
                    <a:bodyPr/>
                    <a:lstStyle/>
                    <a:p>
                      <a:pPr algn="ctr" rtl="0" fontAlgn="b"/>
                      <a:endParaRPr lang="ja-JP" altLang="en-US" sz="16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extLst>
                  <a:ext uri="{0D108BD9-81ED-4DB2-BD59-A6C34878D82A}">
                    <a16:rowId xmlns:a16="http://schemas.microsoft.com/office/drawing/2014/main" val="3237617041"/>
                  </a:ext>
                </a:extLst>
              </a:tr>
            </a:tbl>
          </a:graphicData>
        </a:graphic>
      </p:graphicFrame>
      <p:graphicFrame>
        <p:nvGraphicFramePr>
          <p:cNvPr id="6" name="表 5">
            <a:extLst>
              <a:ext uri="{FF2B5EF4-FFF2-40B4-BE49-F238E27FC236}">
                <a16:creationId xmlns:a16="http://schemas.microsoft.com/office/drawing/2014/main" id="{2B129C45-8A7D-3C43-1CAA-F0421444A52E}"/>
              </a:ext>
            </a:extLst>
          </p:cNvPr>
          <p:cNvGraphicFramePr>
            <a:graphicFrameLocks/>
          </p:cNvGraphicFramePr>
          <p:nvPr>
            <p:extLst>
              <p:ext uri="{D42A27DB-BD31-4B8C-83A1-F6EECF244321}">
                <p14:modId xmlns:p14="http://schemas.microsoft.com/office/powerpoint/2010/main" val="2920717956"/>
              </p:ext>
            </p:extLst>
          </p:nvPr>
        </p:nvGraphicFramePr>
        <p:xfrm>
          <a:off x="5618921" y="2618512"/>
          <a:ext cx="3154017" cy="1140460"/>
        </p:xfrm>
        <a:graphic>
          <a:graphicData uri="http://schemas.openxmlformats.org/drawingml/2006/table">
            <a:tbl>
              <a:tblPr firstRow="1" bandRow="1">
                <a:tableStyleId>{7DF18680-E054-41AD-8BC1-D1AEF772440D}</a:tableStyleId>
              </a:tblPr>
              <a:tblGrid>
                <a:gridCol w="1400372">
                  <a:extLst>
                    <a:ext uri="{9D8B030D-6E8A-4147-A177-3AD203B41FA5}">
                      <a16:colId xmlns:a16="http://schemas.microsoft.com/office/drawing/2014/main" val="2508895046"/>
                    </a:ext>
                  </a:extLst>
                </a:gridCol>
                <a:gridCol w="1753645">
                  <a:extLst>
                    <a:ext uri="{9D8B030D-6E8A-4147-A177-3AD203B41FA5}">
                      <a16:colId xmlns:a16="http://schemas.microsoft.com/office/drawing/2014/main" val="578448105"/>
                    </a:ext>
                  </a:extLst>
                </a:gridCol>
              </a:tblGrid>
              <a:tr h="370840">
                <a:tc>
                  <a:txBody>
                    <a:bodyPr/>
                    <a:lstStyle/>
                    <a:p>
                      <a:r>
                        <a:rPr kumimoji="1" lang="en-US" altLang="ja-JP" sz="1600" dirty="0">
                          <a:latin typeface="UD Digi Kyokasho N-R" panose="02020400000000000000" pitchFamily="49" charset="-128"/>
                          <a:ea typeface="UD Digi Kyokasho N-R" panose="02020400000000000000" pitchFamily="49" charset="-128"/>
                        </a:rPr>
                        <a:t>ISBN</a:t>
                      </a:r>
                      <a:endParaRPr kumimoji="1" lang="ja-JP" altLang="en-US" sz="1600">
                        <a:latin typeface="UD Digi Kyokasho N-R" panose="02020400000000000000" pitchFamily="49" charset="-128"/>
                        <a:ea typeface="UD Digi Kyokasho N-R" panose="02020400000000000000" pitchFamily="49" charset="-128"/>
                      </a:endParaRP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本のタイトル</a:t>
                      </a:r>
                    </a:p>
                  </a:txBody>
                  <a:tcPr/>
                </a:tc>
                <a:extLst>
                  <a:ext uri="{0D108BD9-81ED-4DB2-BD59-A6C34878D82A}">
                    <a16:rowId xmlns:a16="http://schemas.microsoft.com/office/drawing/2014/main" val="4223171761"/>
                  </a:ext>
                </a:extLst>
              </a:tr>
              <a:tr h="37084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nchor="ctr"/>
                </a:tc>
                <a:tc>
                  <a:txBody>
                    <a:bodyPr/>
                    <a:lstStyle/>
                    <a:p>
                      <a:pPr rtl="0" fontAlgn="b"/>
                      <a:r>
                        <a:rPr lang="en-US" altLang="ja-JP" sz="1600" dirty="0">
                          <a:effectLst/>
                          <a:latin typeface="UD Digi Kyokasho N-R" panose="02020400000000000000" pitchFamily="49" charset="-128"/>
                          <a:ea typeface="UD Digi Kyokasho N-R" panose="02020400000000000000" pitchFamily="49" charset="-128"/>
                        </a:rPr>
                        <a:t>(</a:t>
                      </a:r>
                      <a:r>
                        <a:rPr lang="ja-JP" altLang="en-US" sz="1600">
                          <a:effectLst/>
                          <a:latin typeface="UD Digi Kyokasho N-R" panose="02020400000000000000" pitchFamily="49" charset="-128"/>
                          <a:ea typeface="UD Digi Kyokasho N-R" panose="02020400000000000000" pitchFamily="49" charset="-128"/>
                        </a:rPr>
                        <a:t>萌えすぎて</a:t>
                      </a:r>
                      <a:r>
                        <a:rPr lang="en-US" altLang="ja-JP" sz="1600" dirty="0">
                          <a:effectLst/>
                          <a:latin typeface="UD Digi Kyokasho N-R" panose="02020400000000000000" pitchFamily="49" charset="-128"/>
                          <a:ea typeface="UD Digi Kyokasho N-R" panose="02020400000000000000" pitchFamily="49" charset="-128"/>
                        </a:rPr>
                        <a:t>)</a:t>
                      </a:r>
                    </a:p>
                    <a:p>
                      <a:pPr rtl="0" fontAlgn="b"/>
                      <a:r>
                        <a:rPr lang="ja-JP" altLang="en-US" sz="1600">
                          <a:effectLst/>
                          <a:latin typeface="UD Digi Kyokasho N-R" panose="02020400000000000000" pitchFamily="49" charset="-128"/>
                          <a:ea typeface="UD Digi Kyokasho N-R" panose="02020400000000000000" pitchFamily="49" charset="-128"/>
                        </a:rPr>
                        <a:t>絶対忘れない</a:t>
                      </a:r>
                      <a:r>
                        <a:rPr lang="en-US" altLang="ja-JP" sz="1600" dirty="0">
                          <a:effectLst/>
                          <a:latin typeface="UD Digi Kyokasho N-R" panose="02020400000000000000" pitchFamily="49" charset="-128"/>
                          <a:ea typeface="UD Digi Kyokasho N-R" panose="02020400000000000000" pitchFamily="49" charset="-128"/>
                        </a:rPr>
                        <a:t>! </a:t>
                      </a:r>
                    </a:p>
                    <a:p>
                      <a:pPr rtl="0" fontAlgn="b"/>
                      <a:r>
                        <a:rPr lang="ja-JP" altLang="en-US" sz="1600">
                          <a:effectLst/>
                          <a:latin typeface="UD Digi Kyokasho N-R" panose="02020400000000000000" pitchFamily="49" charset="-128"/>
                          <a:ea typeface="UD Digi Kyokasho N-R" panose="02020400000000000000" pitchFamily="49" charset="-128"/>
                        </a:rPr>
                        <a:t>妄想古文</a:t>
                      </a:r>
                      <a:endParaRPr lang="ja-JP" altLang="en-US" sz="1200">
                        <a:effectLst/>
                        <a:latin typeface="UD Digi Kyokasho N-R" panose="02020400000000000000" pitchFamily="49" charset="-128"/>
                        <a:ea typeface="UD Digi Kyokasho N-R" panose="02020400000000000000" pitchFamily="49" charset="-128"/>
                      </a:endParaRPr>
                    </a:p>
                  </a:txBody>
                  <a:tcPr marL="28575" marR="28575" marT="19050" marB="19050"/>
                </a:tc>
                <a:extLst>
                  <a:ext uri="{0D108BD9-81ED-4DB2-BD59-A6C34878D82A}">
                    <a16:rowId xmlns:a16="http://schemas.microsoft.com/office/drawing/2014/main" val="3237617041"/>
                  </a:ext>
                </a:extLst>
              </a:tr>
            </a:tbl>
          </a:graphicData>
        </a:graphic>
      </p:graphicFrame>
      <p:graphicFrame>
        <p:nvGraphicFramePr>
          <p:cNvPr id="7" name="表 6">
            <a:extLst>
              <a:ext uri="{FF2B5EF4-FFF2-40B4-BE49-F238E27FC236}">
                <a16:creationId xmlns:a16="http://schemas.microsoft.com/office/drawing/2014/main" id="{AF72EE02-4025-BBE7-7414-9B59559CC043}"/>
              </a:ext>
            </a:extLst>
          </p:cNvPr>
          <p:cNvGraphicFramePr>
            <a:graphicFrameLocks noGrp="1"/>
          </p:cNvGraphicFramePr>
          <p:nvPr>
            <p:extLst>
              <p:ext uri="{D42A27DB-BD31-4B8C-83A1-F6EECF244321}">
                <p14:modId xmlns:p14="http://schemas.microsoft.com/office/powerpoint/2010/main" val="359890869"/>
              </p:ext>
            </p:extLst>
          </p:nvPr>
        </p:nvGraphicFramePr>
        <p:xfrm>
          <a:off x="708172" y="2652097"/>
          <a:ext cx="3863827" cy="889000"/>
        </p:xfrm>
        <a:graphic>
          <a:graphicData uri="http://schemas.openxmlformats.org/drawingml/2006/table">
            <a:tbl>
              <a:tblPr firstRow="1" bandRow="1">
                <a:tableStyleId>{7DF18680-E054-41AD-8BC1-D1AEF772440D}</a:tableStyleId>
              </a:tblPr>
              <a:tblGrid>
                <a:gridCol w="1563109">
                  <a:extLst>
                    <a:ext uri="{9D8B030D-6E8A-4147-A177-3AD203B41FA5}">
                      <a16:colId xmlns:a16="http://schemas.microsoft.com/office/drawing/2014/main" val="1272841183"/>
                    </a:ext>
                  </a:extLst>
                </a:gridCol>
                <a:gridCol w="2300718">
                  <a:extLst>
                    <a:ext uri="{9D8B030D-6E8A-4147-A177-3AD203B41FA5}">
                      <a16:colId xmlns:a16="http://schemas.microsoft.com/office/drawing/2014/main" val="3712506898"/>
                    </a:ext>
                  </a:extLst>
                </a:gridCol>
              </a:tblGrid>
              <a:tr h="370840">
                <a:tc>
                  <a:txBody>
                    <a:bodyPr/>
                    <a:lstStyle/>
                    <a:p>
                      <a:r>
                        <a:rPr kumimoji="1" lang="ja-JP" altLang="en-US">
                          <a:latin typeface="UD Digi Kyokasho N-R" panose="02020400000000000000" pitchFamily="49" charset="-128"/>
                          <a:ea typeface="UD Digi Kyokasho N-R" panose="02020400000000000000" pitchFamily="49" charset="-128"/>
                        </a:rPr>
                        <a:t>蔵書番号</a:t>
                      </a:r>
                    </a:p>
                  </a:txBody>
                  <a:tcPr/>
                </a:tc>
                <a:tc>
                  <a:txBody>
                    <a:bodyPr/>
                    <a:lstStyle/>
                    <a:p>
                      <a:r>
                        <a:rPr kumimoji="1" lang="ja-JP" altLang="en-US">
                          <a:latin typeface="UD Digi Kyokasho N-R" panose="02020400000000000000" pitchFamily="49" charset="-128"/>
                          <a:ea typeface="UD Digi Kyokasho N-R" panose="02020400000000000000" pitchFamily="49" charset="-128"/>
                        </a:rPr>
                        <a:t>本について</a:t>
                      </a:r>
                    </a:p>
                  </a:txBody>
                  <a:tcPr/>
                </a:tc>
                <a:extLst>
                  <a:ext uri="{0D108BD9-81ED-4DB2-BD59-A6C34878D82A}">
                    <a16:rowId xmlns:a16="http://schemas.microsoft.com/office/drawing/2014/main" val="3482510370"/>
                  </a:ext>
                </a:extLst>
              </a:tr>
              <a:tr h="370840">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先生が紹介してくれた</a:t>
                      </a:r>
                      <a:endParaRPr lang="en-US" altLang="ja-JP" sz="1400" dirty="0">
                        <a:effectLst/>
                        <a:latin typeface="UD Digi Kyokasho N-R" panose="02020400000000000000" pitchFamily="49" charset="-128"/>
                        <a:ea typeface="UD Digi Kyokasho N-R" panose="02020400000000000000" pitchFamily="49" charset="-128"/>
                      </a:endParaRPr>
                    </a:p>
                    <a:p>
                      <a:pPr rtl="0" fontAlgn="b"/>
                      <a:r>
                        <a:rPr lang="ja-JP" altLang="en-US" sz="1400">
                          <a:effectLst/>
                          <a:latin typeface="UD Digi Kyokasho N-R" panose="02020400000000000000" pitchFamily="49" charset="-128"/>
                          <a:ea typeface="UD Digi Kyokasho N-R" panose="02020400000000000000" pitchFamily="49" charset="-128"/>
                        </a:rPr>
                        <a:t>古文は出てこない</a:t>
                      </a:r>
                    </a:p>
                  </a:txBody>
                  <a:tcPr/>
                </a:tc>
                <a:extLst>
                  <a:ext uri="{0D108BD9-81ED-4DB2-BD59-A6C34878D82A}">
                    <a16:rowId xmlns:a16="http://schemas.microsoft.com/office/drawing/2014/main" val="2861192808"/>
                  </a:ext>
                </a:extLst>
              </a:tr>
            </a:tbl>
          </a:graphicData>
        </a:graphic>
      </p:graphicFrame>
      <p:pic>
        <p:nvPicPr>
          <p:cNvPr id="8" name="コンテンツ プレースホルダー 9" descr="ジャケットを着た男性">
            <a:extLst>
              <a:ext uri="{FF2B5EF4-FFF2-40B4-BE49-F238E27FC236}">
                <a16:creationId xmlns:a16="http://schemas.microsoft.com/office/drawing/2014/main" id="{86230DD6-783F-73E2-08A3-9B94C43E08A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101009" y="1441094"/>
            <a:ext cx="651312" cy="938656"/>
          </a:xfrm>
          <a:prstGeom prst="rect">
            <a:avLst/>
          </a:prstGeom>
        </p:spPr>
      </p:pic>
      <p:sp>
        <p:nvSpPr>
          <p:cNvPr id="9" name="角丸四角形吹き出し 8">
            <a:extLst>
              <a:ext uri="{FF2B5EF4-FFF2-40B4-BE49-F238E27FC236}">
                <a16:creationId xmlns:a16="http://schemas.microsoft.com/office/drawing/2014/main" id="{8999B4F5-E067-C9B9-6BAE-3DCB05202886}"/>
              </a:ext>
            </a:extLst>
          </p:cNvPr>
          <p:cNvSpPr/>
          <p:nvPr/>
        </p:nvSpPr>
        <p:spPr>
          <a:xfrm>
            <a:off x="3921995" y="1511161"/>
            <a:ext cx="4970485" cy="814068"/>
          </a:xfrm>
          <a:prstGeom prst="wedgeRoundRectCallout">
            <a:avLst>
              <a:gd name="adj1" fmla="val -52772"/>
              <a:gd name="adj2" fmla="val -18186"/>
              <a:gd name="adj3" fmla="val 16667"/>
            </a:avLst>
          </a:prstGeom>
          <a:ln w="9525"/>
        </p:spPr>
        <p:style>
          <a:lnRef idx="2">
            <a:schemeClr val="dk1"/>
          </a:lnRef>
          <a:fillRef idx="1">
            <a:schemeClr val="lt1"/>
          </a:fillRef>
          <a:effectRef idx="0">
            <a:schemeClr val="dk1"/>
          </a:effectRef>
          <a:fontRef idx="minor">
            <a:schemeClr val="dk1"/>
          </a:fontRef>
        </p:style>
        <p:txBody>
          <a:bodyPr rtlCol="0" anchor="ctr"/>
          <a:lstStyle/>
          <a:p>
            <a:r>
              <a:rPr kumimoji="1" lang="ja-JP" altLang="en-US">
                <a:latin typeface="UD Digi Kyokasho N-R" panose="02020400000000000000" pitchFamily="49" charset="-128"/>
                <a:ea typeface="UD Digi Kyokasho N-R" panose="02020400000000000000" pitchFamily="49" charset="-128"/>
              </a:rPr>
              <a:t>先生が薦めてくれた古文の本ってタイトル、</a:t>
            </a:r>
            <a:endParaRPr kumimoji="1" lang="en-US" altLang="ja-JP" dirty="0">
              <a:latin typeface="UD Digi Kyokasho N-R" panose="02020400000000000000" pitchFamily="49" charset="-128"/>
              <a:ea typeface="UD Digi Kyokasho N-R" panose="02020400000000000000" pitchFamily="49" charset="-128"/>
            </a:endParaRPr>
          </a:p>
          <a:p>
            <a:r>
              <a:rPr kumimoji="1" lang="ja-JP" altLang="en-US">
                <a:latin typeface="UD Digi Kyokasho N-R" panose="02020400000000000000" pitchFamily="49" charset="-128"/>
                <a:ea typeface="UD Digi Kyokasho N-R" panose="02020400000000000000" pitchFamily="49" charset="-128"/>
              </a:rPr>
              <a:t>なんだったっけ</a:t>
            </a:r>
            <a:r>
              <a:rPr lang="ja-JP" altLang="en-US">
                <a:latin typeface="UD Digi Kyokasho N-R" panose="02020400000000000000" pitchFamily="49" charset="-128"/>
                <a:ea typeface="UD Digi Kyokasho N-R" panose="02020400000000000000" pitchFamily="49" charset="-128"/>
              </a:rPr>
              <a:t>？想像古文？</a:t>
            </a:r>
            <a:endParaRPr kumimoji="1" lang="ja-JP" altLang="en-US">
              <a:latin typeface="UD Digi Kyokasho N-R" panose="02020400000000000000" pitchFamily="49" charset="-128"/>
              <a:ea typeface="UD Digi Kyokasho N-R" panose="02020400000000000000" pitchFamily="49" charset="-128"/>
            </a:endParaRPr>
          </a:p>
        </p:txBody>
      </p:sp>
      <p:sp>
        <p:nvSpPr>
          <p:cNvPr id="13" name="曲折矢印 12">
            <a:extLst>
              <a:ext uri="{FF2B5EF4-FFF2-40B4-BE49-F238E27FC236}">
                <a16:creationId xmlns:a16="http://schemas.microsoft.com/office/drawing/2014/main" id="{D8EA93A4-149E-A45B-526A-B10F5271AEA7}"/>
              </a:ext>
            </a:extLst>
          </p:cNvPr>
          <p:cNvSpPr/>
          <p:nvPr/>
        </p:nvSpPr>
        <p:spPr>
          <a:xfrm rot="16200000" flipV="1">
            <a:off x="5940804" y="3634927"/>
            <a:ext cx="1049588" cy="639029"/>
          </a:xfrm>
          <a:prstGeom prst="bentArrow">
            <a:avLst>
              <a:gd name="adj1" fmla="val 31221"/>
              <a:gd name="adj2" fmla="val 34332"/>
              <a:gd name="adj3" fmla="val 43665"/>
              <a:gd name="adj4" fmla="val 43750"/>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solidFill>
                <a:schemeClr val="tx1"/>
              </a:solidFill>
            </a:endParaRPr>
          </a:p>
        </p:txBody>
      </p:sp>
      <p:sp>
        <p:nvSpPr>
          <p:cNvPr id="14" name="曲折矢印 13">
            <a:extLst>
              <a:ext uri="{FF2B5EF4-FFF2-40B4-BE49-F238E27FC236}">
                <a16:creationId xmlns:a16="http://schemas.microsoft.com/office/drawing/2014/main" id="{4E6546BA-C68F-8F2F-34AE-54D40A2E5D97}"/>
              </a:ext>
            </a:extLst>
          </p:cNvPr>
          <p:cNvSpPr/>
          <p:nvPr/>
        </p:nvSpPr>
        <p:spPr>
          <a:xfrm flipV="1">
            <a:off x="1454938" y="3429647"/>
            <a:ext cx="1646071" cy="1239089"/>
          </a:xfrm>
          <a:prstGeom prst="bentArrow">
            <a:avLst>
              <a:gd name="adj1" fmla="val 17959"/>
              <a:gd name="adj2" fmla="val 22224"/>
              <a:gd name="adj3" fmla="val 26980"/>
              <a:gd name="adj4" fmla="val 43750"/>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solidFill>
                <a:schemeClr val="tx1"/>
              </a:solidFill>
            </a:endParaRPr>
          </a:p>
        </p:txBody>
      </p:sp>
      <p:sp>
        <p:nvSpPr>
          <p:cNvPr id="15" name="左矢印 14">
            <a:extLst>
              <a:ext uri="{FF2B5EF4-FFF2-40B4-BE49-F238E27FC236}">
                <a16:creationId xmlns:a16="http://schemas.microsoft.com/office/drawing/2014/main" id="{582EC42F-2FF6-59A3-E0E1-5DAC1B028C19}"/>
              </a:ext>
            </a:extLst>
          </p:cNvPr>
          <p:cNvSpPr/>
          <p:nvPr/>
        </p:nvSpPr>
        <p:spPr>
          <a:xfrm>
            <a:off x="4359965" y="2981741"/>
            <a:ext cx="874643" cy="506348"/>
          </a:xfrm>
          <a:prstGeom prst="leftArrow">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1600">
                <a:latin typeface="UD Digi Kyokasho N-R" panose="02020400000000000000" pitchFamily="49" charset="-128"/>
                <a:ea typeface="UD Digi Kyokasho N-R" panose="02020400000000000000" pitchFamily="49" charset="-128"/>
              </a:rPr>
              <a:t>選択</a:t>
            </a:r>
          </a:p>
        </p:txBody>
      </p:sp>
      <p:sp>
        <p:nvSpPr>
          <p:cNvPr id="16" name="テキスト ボックス 15">
            <a:extLst>
              <a:ext uri="{FF2B5EF4-FFF2-40B4-BE49-F238E27FC236}">
                <a16:creationId xmlns:a16="http://schemas.microsoft.com/office/drawing/2014/main" id="{A75E4221-92A7-EFD6-33F0-1BCA18A4981A}"/>
              </a:ext>
            </a:extLst>
          </p:cNvPr>
          <p:cNvSpPr txBox="1"/>
          <p:nvPr/>
        </p:nvSpPr>
        <p:spPr>
          <a:xfrm>
            <a:off x="1961322" y="3909394"/>
            <a:ext cx="646331" cy="369332"/>
          </a:xfrm>
          <a:prstGeom prst="rect">
            <a:avLst/>
          </a:prstGeom>
          <a:noFill/>
        </p:spPr>
        <p:txBody>
          <a:bodyPr wrap="none" rtlCol="0">
            <a:spAutoFit/>
          </a:bodyPr>
          <a:lstStyle/>
          <a:p>
            <a:r>
              <a:rPr kumimoji="1" lang="ja-JP" altLang="en-US">
                <a:latin typeface="UD Digi Kyokasho N-R" panose="02020400000000000000" pitchFamily="49" charset="-128"/>
                <a:ea typeface="UD Digi Kyokasho N-R" panose="02020400000000000000" pitchFamily="49" charset="-128"/>
              </a:rPr>
              <a:t>結合</a:t>
            </a:r>
          </a:p>
        </p:txBody>
      </p:sp>
      <p:sp>
        <p:nvSpPr>
          <p:cNvPr id="17" name="テキスト ボックス 16">
            <a:extLst>
              <a:ext uri="{FF2B5EF4-FFF2-40B4-BE49-F238E27FC236}">
                <a16:creationId xmlns:a16="http://schemas.microsoft.com/office/drawing/2014/main" id="{BFE1EDB5-3FE7-74DB-8E7C-C3A59F5A53D2}"/>
              </a:ext>
            </a:extLst>
          </p:cNvPr>
          <p:cNvSpPr txBox="1"/>
          <p:nvPr/>
        </p:nvSpPr>
        <p:spPr>
          <a:xfrm>
            <a:off x="5890596" y="3902769"/>
            <a:ext cx="646331" cy="369332"/>
          </a:xfrm>
          <a:prstGeom prst="rect">
            <a:avLst/>
          </a:prstGeom>
          <a:noFill/>
        </p:spPr>
        <p:txBody>
          <a:bodyPr wrap="none" rtlCol="0">
            <a:spAutoFit/>
          </a:bodyPr>
          <a:lstStyle/>
          <a:p>
            <a:r>
              <a:rPr kumimoji="1" lang="ja-JP" altLang="en-US">
                <a:latin typeface="UD Digi Kyokasho N-R" panose="02020400000000000000" pitchFamily="49" charset="-128"/>
                <a:ea typeface="UD Digi Kyokasho N-R" panose="02020400000000000000" pitchFamily="49" charset="-128"/>
              </a:rPr>
              <a:t>結合</a:t>
            </a:r>
          </a:p>
        </p:txBody>
      </p:sp>
      <p:graphicFrame>
        <p:nvGraphicFramePr>
          <p:cNvPr id="18" name="表 18">
            <a:extLst>
              <a:ext uri="{FF2B5EF4-FFF2-40B4-BE49-F238E27FC236}">
                <a16:creationId xmlns:a16="http://schemas.microsoft.com/office/drawing/2014/main" id="{8D94AF92-D425-2905-94B0-D640708A3EB5}"/>
              </a:ext>
            </a:extLst>
          </p:cNvPr>
          <p:cNvGraphicFramePr>
            <a:graphicFrameLocks noGrp="1"/>
          </p:cNvGraphicFramePr>
          <p:nvPr>
            <p:extLst>
              <p:ext uri="{D42A27DB-BD31-4B8C-83A1-F6EECF244321}">
                <p14:modId xmlns:p14="http://schemas.microsoft.com/office/powerpoint/2010/main" val="1885189535"/>
              </p:ext>
            </p:extLst>
          </p:nvPr>
        </p:nvGraphicFramePr>
        <p:xfrm>
          <a:off x="539614" y="5442816"/>
          <a:ext cx="8064768" cy="1010920"/>
        </p:xfrm>
        <a:graphic>
          <a:graphicData uri="http://schemas.openxmlformats.org/drawingml/2006/table">
            <a:tbl>
              <a:tblPr firstRow="1" bandRow="1">
                <a:tableStyleId>{93296810-A885-4BE3-A3E7-6D5BEEA58F35}</a:tableStyleId>
              </a:tblPr>
              <a:tblGrid>
                <a:gridCol w="1531447">
                  <a:extLst>
                    <a:ext uri="{9D8B030D-6E8A-4147-A177-3AD203B41FA5}">
                      <a16:colId xmlns:a16="http://schemas.microsoft.com/office/drawing/2014/main" val="2004395578"/>
                    </a:ext>
                  </a:extLst>
                </a:gridCol>
                <a:gridCol w="2500937">
                  <a:extLst>
                    <a:ext uri="{9D8B030D-6E8A-4147-A177-3AD203B41FA5}">
                      <a16:colId xmlns:a16="http://schemas.microsoft.com/office/drawing/2014/main" val="701185169"/>
                    </a:ext>
                  </a:extLst>
                </a:gridCol>
                <a:gridCol w="1275933">
                  <a:extLst>
                    <a:ext uri="{9D8B030D-6E8A-4147-A177-3AD203B41FA5}">
                      <a16:colId xmlns:a16="http://schemas.microsoft.com/office/drawing/2014/main" val="899411615"/>
                    </a:ext>
                  </a:extLst>
                </a:gridCol>
                <a:gridCol w="2756451">
                  <a:extLst>
                    <a:ext uri="{9D8B030D-6E8A-4147-A177-3AD203B41FA5}">
                      <a16:colId xmlns:a16="http://schemas.microsoft.com/office/drawing/2014/main" val="2942742457"/>
                    </a:ext>
                  </a:extLst>
                </a:gridCol>
              </a:tblGrid>
              <a:tr h="370840">
                <a:tc>
                  <a:txBody>
                    <a:bodyPr/>
                    <a:lstStyle/>
                    <a:p>
                      <a:r>
                        <a:rPr kumimoji="1" lang="ja-JP" altLang="en-US">
                          <a:latin typeface="UD Digi Kyokasho N-R" panose="02020400000000000000" pitchFamily="49" charset="-128"/>
                          <a:ea typeface="UD Digi Kyokasho N-R" panose="02020400000000000000" pitchFamily="49" charset="-128"/>
                        </a:rPr>
                        <a:t>蔵書番号</a:t>
                      </a:r>
                    </a:p>
                  </a:txBody>
                  <a:tcPr/>
                </a:tc>
                <a:tc>
                  <a:txBody>
                    <a:bodyPr/>
                    <a:lstStyle/>
                    <a:p>
                      <a:r>
                        <a:rPr kumimoji="1" lang="ja-JP" altLang="en-US">
                          <a:latin typeface="UD Digi Kyokasho N-R" panose="02020400000000000000" pitchFamily="49" charset="-128"/>
                          <a:ea typeface="UD Digi Kyokasho N-R" panose="02020400000000000000" pitchFamily="49" charset="-128"/>
                        </a:rPr>
                        <a:t>本について</a:t>
                      </a:r>
                    </a:p>
                  </a:txBody>
                  <a:tcPr/>
                </a:tc>
                <a:tc>
                  <a:txBody>
                    <a:bodyPr/>
                    <a:lstStyle/>
                    <a:p>
                      <a:r>
                        <a:rPr kumimoji="1" lang="en-US" altLang="ja-JP" dirty="0">
                          <a:latin typeface="UD Digi Kyokasho N-R" panose="02020400000000000000" pitchFamily="49" charset="-128"/>
                          <a:ea typeface="UD Digi Kyokasho N-R" panose="02020400000000000000" pitchFamily="49" charset="-128"/>
                        </a:rPr>
                        <a:t>ISBN</a:t>
                      </a:r>
                      <a:endParaRPr kumimoji="1" lang="ja-JP" altLang="en-US">
                        <a:latin typeface="UD Digi Kyokasho N-R" panose="02020400000000000000" pitchFamily="49" charset="-128"/>
                        <a:ea typeface="UD Digi Kyokasho N-R" panose="02020400000000000000" pitchFamily="49" charset="-128"/>
                      </a:endParaRPr>
                    </a:p>
                  </a:txBody>
                  <a:tcPr/>
                </a:tc>
                <a:tc>
                  <a:txBody>
                    <a:bodyPr/>
                    <a:lstStyle/>
                    <a:p>
                      <a:r>
                        <a:rPr kumimoji="1" lang="ja-JP" altLang="en-US">
                          <a:latin typeface="UD Digi Kyokasho N-R" panose="02020400000000000000" pitchFamily="49" charset="-128"/>
                          <a:ea typeface="UD Digi Kyokasho N-R" panose="02020400000000000000" pitchFamily="49" charset="-128"/>
                        </a:rPr>
                        <a:t>本のタイトル</a:t>
                      </a:r>
                    </a:p>
                  </a:txBody>
                  <a:tcPr/>
                </a:tc>
                <a:extLst>
                  <a:ext uri="{0D108BD9-81ED-4DB2-BD59-A6C34878D82A}">
                    <a16:rowId xmlns:a16="http://schemas.microsoft.com/office/drawing/2014/main" val="58416666"/>
                  </a:ext>
                </a:extLst>
              </a:tr>
              <a:tr h="370840">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tc>
                  <a:txBody>
                    <a:bodyPr/>
                    <a:lstStyle/>
                    <a:p>
                      <a:pPr rtl="0" fontAlgn="b"/>
                      <a:r>
                        <a:rPr lang="ja-JP" altLang="en-US" sz="1800">
                          <a:effectLst/>
                          <a:latin typeface="UD Digi Kyokasho N-R" panose="02020400000000000000" pitchFamily="49" charset="-128"/>
                          <a:ea typeface="UD Digi Kyokasho N-R" panose="02020400000000000000" pitchFamily="49" charset="-128"/>
                        </a:rPr>
                        <a:t>先生が紹介してくれた</a:t>
                      </a:r>
                      <a:endParaRPr lang="en-US" altLang="ja-JP" sz="1800" dirty="0">
                        <a:effectLst/>
                        <a:latin typeface="UD Digi Kyokasho N-R" panose="02020400000000000000" pitchFamily="49" charset="-128"/>
                        <a:ea typeface="UD Digi Kyokasho N-R" panose="02020400000000000000" pitchFamily="49" charset="-128"/>
                      </a:endParaRPr>
                    </a:p>
                    <a:p>
                      <a:pPr rtl="0" fontAlgn="b"/>
                      <a:r>
                        <a:rPr lang="ja-JP" altLang="en-US" sz="1800">
                          <a:effectLst/>
                          <a:latin typeface="UD Digi Kyokasho N-R" panose="02020400000000000000" pitchFamily="49" charset="-128"/>
                          <a:ea typeface="UD Digi Kyokasho N-R" panose="02020400000000000000" pitchFamily="49" charset="-128"/>
                        </a:rPr>
                        <a:t>古文は出てこない</a:t>
                      </a:r>
                    </a:p>
                  </a:txBody>
                  <a:tcPr/>
                </a:tc>
                <a:tc>
                  <a:txBody>
                    <a:bodyPr/>
                    <a:lstStyle/>
                    <a:p>
                      <a:endParaRPr kumimoji="1" lang="ja-JP" altLang="en-US">
                        <a:latin typeface="UD Digi Kyokasho N-R" panose="02020400000000000000" pitchFamily="49" charset="-128"/>
                        <a:ea typeface="UD Digi Kyokasho N-R" panose="02020400000000000000" pitchFamily="49" charset="-128"/>
                      </a:endParaRPr>
                    </a:p>
                  </a:txBody>
                  <a:tcPr/>
                </a:tc>
                <a:tc>
                  <a:txBody>
                    <a:bodyPr/>
                    <a:lstStyle/>
                    <a:p>
                      <a:pPr rtl="0" fontAlgn="b"/>
                      <a:r>
                        <a:rPr lang="en-US" altLang="ja-JP" sz="1800" dirty="0">
                          <a:effectLst/>
                          <a:latin typeface="UD Digi Kyokasho N-R" panose="02020400000000000000" pitchFamily="49" charset="-128"/>
                          <a:ea typeface="UD Digi Kyokasho N-R" panose="02020400000000000000" pitchFamily="49" charset="-128"/>
                        </a:rPr>
                        <a:t>(</a:t>
                      </a:r>
                      <a:r>
                        <a:rPr lang="ja-JP" altLang="en-US" sz="1800">
                          <a:effectLst/>
                          <a:latin typeface="UD Digi Kyokasho N-R" panose="02020400000000000000" pitchFamily="49" charset="-128"/>
                          <a:ea typeface="UD Digi Kyokasho N-R" panose="02020400000000000000" pitchFamily="49" charset="-128"/>
                        </a:rPr>
                        <a:t>萌えすぎて</a:t>
                      </a:r>
                      <a:r>
                        <a:rPr lang="en-US" altLang="ja-JP" sz="1800" dirty="0">
                          <a:effectLst/>
                          <a:latin typeface="UD Digi Kyokasho N-R" panose="02020400000000000000" pitchFamily="49" charset="-128"/>
                          <a:ea typeface="UD Digi Kyokasho N-R" panose="02020400000000000000" pitchFamily="49" charset="-128"/>
                        </a:rPr>
                        <a:t>)</a:t>
                      </a:r>
                    </a:p>
                    <a:p>
                      <a:pPr rtl="0" fontAlgn="b"/>
                      <a:r>
                        <a:rPr lang="ja-JP" altLang="en-US" sz="1800">
                          <a:effectLst/>
                          <a:latin typeface="UD Digi Kyokasho N-R" panose="02020400000000000000" pitchFamily="49" charset="-128"/>
                          <a:ea typeface="UD Digi Kyokasho N-R" panose="02020400000000000000" pitchFamily="49" charset="-128"/>
                        </a:rPr>
                        <a:t>絶対忘れない</a:t>
                      </a:r>
                      <a:r>
                        <a:rPr lang="en-US" altLang="ja-JP" sz="1800" dirty="0">
                          <a:effectLst/>
                          <a:latin typeface="UD Digi Kyokasho N-R" panose="02020400000000000000" pitchFamily="49" charset="-128"/>
                          <a:ea typeface="UD Digi Kyokasho N-R" panose="02020400000000000000" pitchFamily="49" charset="-128"/>
                        </a:rPr>
                        <a:t>! </a:t>
                      </a:r>
                      <a:r>
                        <a:rPr lang="ja-JP" altLang="en-US" sz="1800">
                          <a:effectLst/>
                          <a:latin typeface="UD Digi Kyokasho N-R" panose="02020400000000000000" pitchFamily="49" charset="-128"/>
                          <a:ea typeface="UD Digi Kyokasho N-R" panose="02020400000000000000" pitchFamily="49" charset="-128"/>
                        </a:rPr>
                        <a:t>妄想古文</a:t>
                      </a:r>
                      <a:endParaRPr lang="ja-JP" altLang="en-US" sz="1400">
                        <a:effectLst/>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2157194684"/>
                  </a:ext>
                </a:extLst>
              </a:tr>
            </a:tbl>
          </a:graphicData>
        </a:graphic>
      </p:graphicFrame>
      <p:sp>
        <p:nvSpPr>
          <p:cNvPr id="19" name="下矢印 18">
            <a:extLst>
              <a:ext uri="{FF2B5EF4-FFF2-40B4-BE49-F238E27FC236}">
                <a16:creationId xmlns:a16="http://schemas.microsoft.com/office/drawing/2014/main" id="{D73B1466-B03E-8F4B-D355-07133527012F}"/>
              </a:ext>
            </a:extLst>
          </p:cNvPr>
          <p:cNvSpPr/>
          <p:nvPr/>
        </p:nvSpPr>
        <p:spPr>
          <a:xfrm>
            <a:off x="3389451" y="4918003"/>
            <a:ext cx="2501145" cy="364030"/>
          </a:xfrm>
          <a:prstGeom prst="downArrow">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0783651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BB8DC87-BCE9-6EEF-9A6C-A83265E5FB53}"/>
              </a:ext>
            </a:extLst>
          </p:cNvPr>
          <p:cNvSpPr>
            <a:spLocks noGrp="1"/>
          </p:cNvSpPr>
          <p:nvPr>
            <p:ph type="title"/>
          </p:nvPr>
        </p:nvSpPr>
        <p:spPr/>
        <p:txBody>
          <a:bodyPr/>
          <a:lstStyle/>
          <a:p>
            <a:r>
              <a:rPr kumimoji="1" lang="ja-JP" altLang="en-US"/>
              <a:t>関係データベース</a:t>
            </a:r>
          </a:p>
        </p:txBody>
      </p:sp>
      <p:sp>
        <p:nvSpPr>
          <p:cNvPr id="3" name="コンテンツ プレースホルダー 2">
            <a:extLst>
              <a:ext uri="{FF2B5EF4-FFF2-40B4-BE49-F238E27FC236}">
                <a16:creationId xmlns:a16="http://schemas.microsoft.com/office/drawing/2014/main" id="{EBDE74CD-BDDE-00E9-FF79-A09B3D90B5D9}"/>
              </a:ext>
            </a:extLst>
          </p:cNvPr>
          <p:cNvSpPr>
            <a:spLocks noGrp="1"/>
          </p:cNvSpPr>
          <p:nvPr>
            <p:ph idx="1"/>
          </p:nvPr>
        </p:nvSpPr>
        <p:spPr/>
        <p:txBody>
          <a:bodyPr/>
          <a:lstStyle/>
          <a:p>
            <a:r>
              <a:rPr kumimoji="1" lang="ja-JP" altLang="en-US"/>
              <a:t>関係データベース</a:t>
            </a:r>
            <a:endParaRPr kumimoji="1" lang="en-US" altLang="ja-JP" dirty="0"/>
          </a:p>
          <a:p>
            <a:pPr lvl="1"/>
            <a:r>
              <a:rPr kumimoji="1" lang="ja-JP" altLang="en-US"/>
              <a:t>情報を「表」の構造で記録す</a:t>
            </a:r>
            <a:r>
              <a:rPr lang="ja-JP" altLang="en-US"/>
              <a:t>るデータベース</a:t>
            </a:r>
            <a:endParaRPr lang="en-US" altLang="ja-JP" dirty="0"/>
          </a:p>
          <a:p>
            <a:pPr lvl="1"/>
            <a:r>
              <a:rPr kumimoji="1" lang="ja-JP" altLang="en-US"/>
              <a:t>リレーショナルデータベースとも</a:t>
            </a:r>
            <a:endParaRPr kumimoji="1" lang="en-US" altLang="ja-JP" dirty="0"/>
          </a:p>
          <a:p>
            <a:pPr lvl="1"/>
            <a:r>
              <a:rPr kumimoji="1" lang="ja-JP" altLang="en-US"/>
              <a:t>多くの情報システムで利用されている</a:t>
            </a:r>
          </a:p>
        </p:txBody>
      </p:sp>
      <p:sp>
        <p:nvSpPr>
          <p:cNvPr id="4" name="テキスト プレースホルダー 3">
            <a:extLst>
              <a:ext uri="{FF2B5EF4-FFF2-40B4-BE49-F238E27FC236}">
                <a16:creationId xmlns:a16="http://schemas.microsoft.com/office/drawing/2014/main" id="{11A0D341-E460-AF07-BA34-075DBA096529}"/>
              </a:ext>
            </a:extLst>
          </p:cNvPr>
          <p:cNvSpPr>
            <a:spLocks noGrp="1"/>
          </p:cNvSpPr>
          <p:nvPr>
            <p:ph type="body" sz="quarter" idx="10"/>
          </p:nvPr>
        </p:nvSpPr>
        <p:spPr/>
        <p:txBody>
          <a:bodyPr/>
          <a:lstStyle/>
          <a:p>
            <a:endParaRPr kumimoji="1" lang="ja-JP" altLang="en-US"/>
          </a:p>
        </p:txBody>
      </p:sp>
      <p:graphicFrame>
        <p:nvGraphicFramePr>
          <p:cNvPr id="5" name="表 6">
            <a:extLst>
              <a:ext uri="{FF2B5EF4-FFF2-40B4-BE49-F238E27FC236}">
                <a16:creationId xmlns:a16="http://schemas.microsoft.com/office/drawing/2014/main" id="{3BFBD841-AEE7-4986-5A77-E1C6B99CA592}"/>
              </a:ext>
            </a:extLst>
          </p:cNvPr>
          <p:cNvGraphicFramePr>
            <a:graphicFrameLocks/>
          </p:cNvGraphicFramePr>
          <p:nvPr>
            <p:extLst>
              <p:ext uri="{D42A27DB-BD31-4B8C-83A1-F6EECF244321}">
                <p14:modId xmlns:p14="http://schemas.microsoft.com/office/powerpoint/2010/main" val="3895819400"/>
              </p:ext>
            </p:extLst>
          </p:nvPr>
        </p:nvGraphicFramePr>
        <p:xfrm>
          <a:off x="251520" y="3004627"/>
          <a:ext cx="8659812" cy="3337560"/>
        </p:xfrm>
        <a:graphic>
          <a:graphicData uri="http://schemas.openxmlformats.org/drawingml/2006/table">
            <a:tbl>
              <a:tblPr firstRow="1" bandRow="1">
                <a:tableStyleId>{FABFCF23-3B69-468F-B69F-88F6DE6A72F2}</a:tableStyleId>
              </a:tblPr>
              <a:tblGrid>
                <a:gridCol w="2912960">
                  <a:extLst>
                    <a:ext uri="{9D8B030D-6E8A-4147-A177-3AD203B41FA5}">
                      <a16:colId xmlns:a16="http://schemas.microsoft.com/office/drawing/2014/main" val="578448105"/>
                    </a:ext>
                  </a:extLst>
                </a:gridCol>
                <a:gridCol w="2123767">
                  <a:extLst>
                    <a:ext uri="{9D8B030D-6E8A-4147-A177-3AD203B41FA5}">
                      <a16:colId xmlns:a16="http://schemas.microsoft.com/office/drawing/2014/main" val="1112253670"/>
                    </a:ext>
                  </a:extLst>
                </a:gridCol>
                <a:gridCol w="1458132">
                  <a:extLst>
                    <a:ext uri="{9D8B030D-6E8A-4147-A177-3AD203B41FA5}">
                      <a16:colId xmlns:a16="http://schemas.microsoft.com/office/drawing/2014/main" val="3425421078"/>
                    </a:ext>
                  </a:extLst>
                </a:gridCol>
                <a:gridCol w="2164953">
                  <a:extLst>
                    <a:ext uri="{9D8B030D-6E8A-4147-A177-3AD203B41FA5}">
                      <a16:colId xmlns:a16="http://schemas.microsoft.com/office/drawing/2014/main" val="511343265"/>
                    </a:ext>
                  </a:extLst>
                </a:gridCol>
              </a:tblGrid>
              <a:tr h="370840">
                <a:tc>
                  <a:txBody>
                    <a:bodyPr/>
                    <a:lstStyle/>
                    <a:p>
                      <a:r>
                        <a:rPr kumimoji="1" lang="ja-JP" altLang="en-US" sz="1600">
                          <a:latin typeface="UD Digi Kyokasho N-R" panose="02020400000000000000" pitchFamily="49" charset="-128"/>
                          <a:ea typeface="UD Digi Kyokasho N-R" panose="02020400000000000000" pitchFamily="49" charset="-128"/>
                        </a:rPr>
                        <a:t>本のタイトル</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本について</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著者について</a:t>
                      </a:r>
                    </a:p>
                  </a:txBody>
                  <a:tcPr/>
                </a:tc>
                <a:extLst>
                  <a:ext uri="{0D108BD9-81ED-4DB2-BD59-A6C34878D82A}">
                    <a16:rowId xmlns:a16="http://schemas.microsoft.com/office/drawing/2014/main" val="4223171761"/>
                  </a:ext>
                </a:extLst>
              </a:tr>
              <a:tr h="370840">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3237617041"/>
                  </a:ext>
                </a:extLst>
              </a:tr>
              <a:tr h="370840">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1338604452"/>
                  </a:ext>
                </a:extLst>
              </a:tr>
              <a:tr h="370840">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1182975879"/>
                  </a:ext>
                </a:extLst>
              </a:tr>
              <a:tr h="370840">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1609575740"/>
                  </a:ext>
                </a:extLst>
              </a:tr>
              <a:tr h="370840">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3069371980"/>
                  </a:ext>
                </a:extLst>
              </a:tr>
              <a:tr h="370840">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3560152656"/>
                  </a:ext>
                </a:extLst>
              </a:tr>
              <a:tr h="370840">
                <a:tc>
                  <a:txBody>
                    <a:bodyPr/>
                    <a:lstStyle/>
                    <a:p>
                      <a:pPr rtl="0" fontAlgn="b"/>
                      <a:endParaRPr lang="en-US" altLang="ja-JP" sz="1400" dirty="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630585515"/>
                  </a:ext>
                </a:extLst>
              </a:tr>
              <a:tr h="370840">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endParaRPr lang="en-US" altLang="ja-JP" sz="1400" dirty="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2642733569"/>
                  </a:ext>
                </a:extLst>
              </a:tr>
            </a:tbl>
          </a:graphicData>
        </a:graphic>
      </p:graphicFrame>
    </p:spTree>
    <p:extLst>
      <p:ext uri="{BB962C8B-B14F-4D97-AF65-F5344CB8AC3E}">
        <p14:creationId xmlns:p14="http://schemas.microsoft.com/office/powerpoint/2010/main" val="253450739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52E94C92-FE7C-B89E-6F4A-BF6D6E51D321}"/>
              </a:ext>
            </a:extLst>
          </p:cNvPr>
          <p:cNvSpPr>
            <a:spLocks noGrp="1"/>
          </p:cNvSpPr>
          <p:nvPr>
            <p:ph type="title"/>
          </p:nvPr>
        </p:nvSpPr>
        <p:spPr/>
        <p:txBody>
          <a:bodyPr/>
          <a:lstStyle/>
          <a:p>
            <a:r>
              <a:rPr lang="ja-JP" altLang="en-US"/>
              <a:t>まとめ</a:t>
            </a:r>
          </a:p>
        </p:txBody>
      </p:sp>
    </p:spTree>
    <p:extLst>
      <p:ext uri="{BB962C8B-B14F-4D97-AF65-F5344CB8AC3E}">
        <p14:creationId xmlns:p14="http://schemas.microsoft.com/office/powerpoint/2010/main" val="420168186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D501636F-9D61-90D8-BD94-F116753B8774}"/>
              </a:ext>
            </a:extLst>
          </p:cNvPr>
          <p:cNvSpPr>
            <a:spLocks noGrp="1"/>
          </p:cNvSpPr>
          <p:nvPr>
            <p:ph type="title"/>
          </p:nvPr>
        </p:nvSpPr>
        <p:spPr/>
        <p:txBody>
          <a:bodyPr/>
          <a:lstStyle/>
          <a:p>
            <a:r>
              <a:rPr lang="ja-JP" altLang="en-US"/>
              <a:t>関係データベース</a:t>
            </a:r>
          </a:p>
        </p:txBody>
      </p:sp>
      <p:sp>
        <p:nvSpPr>
          <p:cNvPr id="4" name="コンテンツ プレースホルダー 3">
            <a:extLst>
              <a:ext uri="{FF2B5EF4-FFF2-40B4-BE49-F238E27FC236}">
                <a16:creationId xmlns:a16="http://schemas.microsoft.com/office/drawing/2014/main" id="{7CD12A46-6565-AA55-37FB-5C59720043DD}"/>
              </a:ext>
            </a:extLst>
          </p:cNvPr>
          <p:cNvSpPr>
            <a:spLocks noGrp="1"/>
          </p:cNvSpPr>
          <p:nvPr>
            <p:ph idx="1"/>
          </p:nvPr>
        </p:nvSpPr>
        <p:spPr/>
        <p:txBody>
          <a:bodyPr/>
          <a:lstStyle/>
          <a:p>
            <a:r>
              <a:rPr lang="ja-JP" altLang="en-US" sz="2000"/>
              <a:t>自分が集めているものを記録するデータベースを作ってみよう</a:t>
            </a:r>
            <a:endParaRPr lang="en-US" altLang="ja-JP" sz="2000" dirty="0"/>
          </a:p>
          <a:p>
            <a:r>
              <a:rPr lang="ja-JP" altLang="en-US" sz="2000"/>
              <a:t>例</a:t>
            </a:r>
            <a:r>
              <a:rPr lang="en-US" altLang="ja-JP" sz="2000" dirty="0"/>
              <a:t>: </a:t>
            </a:r>
            <a:r>
              <a:rPr lang="ja-JP" altLang="en-US" sz="2000"/>
              <a:t>持っている本のデータを整理する</a:t>
            </a:r>
            <a:endParaRPr lang="en-US" altLang="ja-JP" sz="2000" dirty="0"/>
          </a:p>
          <a:p>
            <a:pPr marL="815975" lvl="1" indent="-457200">
              <a:buFont typeface="+mj-lt"/>
              <a:buAutoNum type="arabicPeriod"/>
            </a:pPr>
            <a:r>
              <a:rPr lang="ja-JP" altLang="en-US" sz="1800"/>
              <a:t>持っている本を表にまとめてみる</a:t>
            </a:r>
            <a:endParaRPr lang="en-US" altLang="ja-JP" sz="1800" dirty="0"/>
          </a:p>
          <a:p>
            <a:pPr marL="815975" lvl="1" indent="-457200">
              <a:buFont typeface="+mj-lt"/>
              <a:buAutoNum type="arabicPeriod"/>
            </a:pPr>
            <a:r>
              <a:rPr lang="ja-JP" altLang="en-US" sz="1800"/>
              <a:t>表の項目を整理する</a:t>
            </a:r>
            <a:endParaRPr lang="en-US" altLang="ja-JP" sz="1800" dirty="0"/>
          </a:p>
          <a:p>
            <a:pPr marL="815975" lvl="1" indent="-457200">
              <a:buFont typeface="+mj-lt"/>
              <a:buAutoNum type="arabicPeriod"/>
            </a:pPr>
            <a:r>
              <a:rPr lang="ja-JP" altLang="en-US" sz="1800"/>
              <a:t>表を分ける</a:t>
            </a:r>
            <a:endParaRPr lang="en-US" altLang="ja-JP" sz="1800" dirty="0"/>
          </a:p>
          <a:p>
            <a:pPr marL="1330325" lvl="2" indent="-457200"/>
            <a:r>
              <a:rPr lang="ja-JP" altLang="en-US" sz="1600"/>
              <a:t>１つの列に１つの値だけ入れるように</a:t>
            </a:r>
            <a:endParaRPr lang="en-US" altLang="ja-JP" sz="1600" dirty="0"/>
          </a:p>
          <a:p>
            <a:pPr marL="815975" lvl="1" indent="-457200">
              <a:buFont typeface="+mj-lt"/>
              <a:buAutoNum type="arabicPeriod"/>
            </a:pPr>
            <a:r>
              <a:rPr lang="ja-JP" altLang="en-US" sz="1800"/>
              <a:t>さらに表を分ける</a:t>
            </a:r>
            <a:endParaRPr lang="en-US" altLang="ja-JP" sz="1800" dirty="0"/>
          </a:p>
          <a:p>
            <a:pPr marL="1330325" lvl="2" indent="-457200"/>
            <a:r>
              <a:rPr lang="ja-JP" altLang="en-US" sz="1600"/>
              <a:t>表が１つの役割を持つように</a:t>
            </a:r>
            <a:endParaRPr lang="en-US" altLang="ja-JP" sz="1600" dirty="0"/>
          </a:p>
          <a:p>
            <a:r>
              <a:rPr lang="ja-JP" altLang="en-US" sz="2000"/>
              <a:t>表を分ける理由</a:t>
            </a:r>
            <a:endParaRPr lang="en-US" altLang="ja-JP" sz="2000" dirty="0"/>
          </a:p>
          <a:p>
            <a:pPr marL="415925" indent="-457200"/>
            <a:r>
              <a:rPr lang="ja-JP" altLang="en-US" sz="2000"/>
              <a:t>補足</a:t>
            </a:r>
            <a:r>
              <a:rPr lang="en-US" altLang="ja-JP" sz="2000" dirty="0"/>
              <a:t>:</a:t>
            </a:r>
            <a:r>
              <a:rPr lang="ja-JP" altLang="en-US" sz="2000"/>
              <a:t>関係の正規化</a:t>
            </a:r>
            <a:endParaRPr lang="en-US" altLang="ja-JP" sz="2000" dirty="0"/>
          </a:p>
          <a:p>
            <a:pPr marL="415925" indent="-457200"/>
            <a:r>
              <a:rPr lang="ja-JP" altLang="en-US" sz="2000"/>
              <a:t>関係論理演算</a:t>
            </a:r>
          </a:p>
        </p:txBody>
      </p:sp>
      <p:sp>
        <p:nvSpPr>
          <p:cNvPr id="5" name="テキスト プレースホルダー 4">
            <a:extLst>
              <a:ext uri="{FF2B5EF4-FFF2-40B4-BE49-F238E27FC236}">
                <a16:creationId xmlns:a16="http://schemas.microsoft.com/office/drawing/2014/main" id="{7C3A8DEE-54D8-F760-284A-5FD82A824641}"/>
              </a:ext>
            </a:extLst>
          </p:cNvPr>
          <p:cNvSpPr>
            <a:spLocks noGrp="1"/>
          </p:cNvSpPr>
          <p:nvPr>
            <p:ph type="body" sz="quarter" idx="10"/>
          </p:nvPr>
        </p:nvSpPr>
        <p:spPr/>
        <p:txBody>
          <a:bodyPr/>
          <a:lstStyle/>
          <a:p>
            <a:endParaRPr lang="ja-JP" altLang="en-US"/>
          </a:p>
        </p:txBody>
      </p:sp>
    </p:spTree>
    <p:extLst>
      <p:ext uri="{BB962C8B-B14F-4D97-AF65-F5344CB8AC3E}">
        <p14:creationId xmlns:p14="http://schemas.microsoft.com/office/powerpoint/2010/main" val="3040935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409ACFE3-10BC-A0BE-0694-222D51A27AEE}"/>
              </a:ext>
            </a:extLst>
          </p:cNvPr>
          <p:cNvSpPr>
            <a:spLocks noGrp="1"/>
          </p:cNvSpPr>
          <p:nvPr>
            <p:ph type="title"/>
          </p:nvPr>
        </p:nvSpPr>
        <p:spPr/>
        <p:txBody>
          <a:bodyPr/>
          <a:lstStyle/>
          <a:p>
            <a:r>
              <a:rPr lang="ja-JP" altLang="en-US"/>
              <a:t>例</a:t>
            </a:r>
            <a:r>
              <a:rPr lang="en-US" altLang="ja-JP" dirty="0"/>
              <a:t>: </a:t>
            </a:r>
            <a:r>
              <a:rPr lang="ja-JP" altLang="en-US"/>
              <a:t>持っている本のデータを整理する</a:t>
            </a:r>
          </a:p>
        </p:txBody>
      </p:sp>
      <p:pic>
        <p:nvPicPr>
          <p:cNvPr id="7" name="グラフィックス 6" descr="本 単色塗りつぶし">
            <a:extLst>
              <a:ext uri="{FF2B5EF4-FFF2-40B4-BE49-F238E27FC236}">
                <a16:creationId xmlns:a16="http://schemas.microsoft.com/office/drawing/2014/main" id="{7AA98368-BEED-54F4-42E2-4B0EA0A6A7A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741788" y="5331542"/>
            <a:ext cx="914400" cy="914400"/>
          </a:xfrm>
          <a:prstGeom prst="rect">
            <a:avLst/>
          </a:prstGeom>
        </p:spPr>
      </p:pic>
      <p:pic>
        <p:nvPicPr>
          <p:cNvPr id="9" name="グラフィックス 8" descr="棚の本 単色塗りつぶし">
            <a:extLst>
              <a:ext uri="{FF2B5EF4-FFF2-40B4-BE49-F238E27FC236}">
                <a16:creationId xmlns:a16="http://schemas.microsoft.com/office/drawing/2014/main" id="{E4E6EC92-5475-DAA8-7AF7-A2123AAF8EC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98988" y="4302847"/>
            <a:ext cx="1178096" cy="1178096"/>
          </a:xfrm>
          <a:prstGeom prst="rect">
            <a:avLst/>
          </a:prstGeom>
        </p:spPr>
      </p:pic>
      <p:pic>
        <p:nvPicPr>
          <p:cNvPr id="2" name="コンテンツ プレースホルダー 9" descr="ジャケットを着た男性">
            <a:extLst>
              <a:ext uri="{FF2B5EF4-FFF2-40B4-BE49-F238E27FC236}">
                <a16:creationId xmlns:a16="http://schemas.microsoft.com/office/drawing/2014/main" id="{F503FBAC-5D10-3472-A8ED-7CB85B0B2AC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606412" y="4758117"/>
            <a:ext cx="1135376" cy="1636278"/>
          </a:xfrm>
          <a:prstGeom prst="rect">
            <a:avLst/>
          </a:prstGeom>
        </p:spPr>
      </p:pic>
    </p:spTree>
    <p:extLst>
      <p:ext uri="{BB962C8B-B14F-4D97-AF65-F5344CB8AC3E}">
        <p14:creationId xmlns:p14="http://schemas.microsoft.com/office/powerpoint/2010/main" val="28926362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CF66799E-21EC-B8CA-6839-93A35009F42F}"/>
              </a:ext>
            </a:extLst>
          </p:cNvPr>
          <p:cNvSpPr>
            <a:spLocks noGrp="1"/>
          </p:cNvSpPr>
          <p:nvPr>
            <p:ph type="title"/>
          </p:nvPr>
        </p:nvSpPr>
        <p:spPr/>
        <p:txBody>
          <a:bodyPr/>
          <a:lstStyle/>
          <a:p>
            <a:r>
              <a:rPr lang="en-US" altLang="ja-JP" dirty="0"/>
              <a:t>1.</a:t>
            </a:r>
            <a:r>
              <a:rPr lang="ja-JP" altLang="en-US"/>
              <a:t>持っている本を表にまとめてみる</a:t>
            </a:r>
          </a:p>
        </p:txBody>
      </p:sp>
      <p:graphicFrame>
        <p:nvGraphicFramePr>
          <p:cNvPr id="6" name="表 6">
            <a:extLst>
              <a:ext uri="{FF2B5EF4-FFF2-40B4-BE49-F238E27FC236}">
                <a16:creationId xmlns:a16="http://schemas.microsoft.com/office/drawing/2014/main" id="{BD6E6A01-DB6F-9CC6-D1C8-CEE17479970C}"/>
              </a:ext>
            </a:extLst>
          </p:cNvPr>
          <p:cNvGraphicFramePr>
            <a:graphicFrameLocks noGrp="1"/>
          </p:cNvGraphicFramePr>
          <p:nvPr>
            <p:ph idx="1"/>
            <p:extLst>
              <p:ext uri="{D42A27DB-BD31-4B8C-83A1-F6EECF244321}">
                <p14:modId xmlns:p14="http://schemas.microsoft.com/office/powerpoint/2010/main" val="3867164787"/>
              </p:ext>
            </p:extLst>
          </p:nvPr>
        </p:nvGraphicFramePr>
        <p:xfrm>
          <a:off x="233363" y="643758"/>
          <a:ext cx="8659812" cy="4048760"/>
        </p:xfrm>
        <a:graphic>
          <a:graphicData uri="http://schemas.openxmlformats.org/drawingml/2006/table">
            <a:tbl>
              <a:tblPr firstRow="1" bandRow="1">
                <a:tableStyleId>{FABFCF23-3B69-468F-B69F-88F6DE6A72F2}</a:tableStyleId>
              </a:tblPr>
              <a:tblGrid>
                <a:gridCol w="2912960">
                  <a:extLst>
                    <a:ext uri="{9D8B030D-6E8A-4147-A177-3AD203B41FA5}">
                      <a16:colId xmlns:a16="http://schemas.microsoft.com/office/drawing/2014/main" val="578448105"/>
                    </a:ext>
                  </a:extLst>
                </a:gridCol>
                <a:gridCol w="2123767">
                  <a:extLst>
                    <a:ext uri="{9D8B030D-6E8A-4147-A177-3AD203B41FA5}">
                      <a16:colId xmlns:a16="http://schemas.microsoft.com/office/drawing/2014/main" val="1112253670"/>
                    </a:ext>
                  </a:extLst>
                </a:gridCol>
                <a:gridCol w="1458132">
                  <a:extLst>
                    <a:ext uri="{9D8B030D-6E8A-4147-A177-3AD203B41FA5}">
                      <a16:colId xmlns:a16="http://schemas.microsoft.com/office/drawing/2014/main" val="3425421078"/>
                    </a:ext>
                  </a:extLst>
                </a:gridCol>
                <a:gridCol w="2164953">
                  <a:extLst>
                    <a:ext uri="{9D8B030D-6E8A-4147-A177-3AD203B41FA5}">
                      <a16:colId xmlns:a16="http://schemas.microsoft.com/office/drawing/2014/main" val="511343265"/>
                    </a:ext>
                  </a:extLst>
                </a:gridCol>
              </a:tblGrid>
              <a:tr h="370840">
                <a:tc>
                  <a:txBody>
                    <a:bodyPr/>
                    <a:lstStyle/>
                    <a:p>
                      <a:r>
                        <a:rPr kumimoji="1" lang="ja-JP" altLang="en-US" sz="1600">
                          <a:latin typeface="UD Digi Kyokasho N-R" panose="02020400000000000000" pitchFamily="49" charset="-128"/>
                          <a:ea typeface="UD Digi Kyokasho N-R" panose="02020400000000000000" pitchFamily="49" charset="-128"/>
                        </a:rPr>
                        <a:t>本のタイトル</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本について</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a:t>
                      </a:r>
                    </a:p>
                  </a:txBody>
                  <a:tcPr/>
                </a:tc>
                <a:tc>
                  <a:txBody>
                    <a:bodyPr/>
                    <a:lstStyle/>
                    <a:p>
                      <a:r>
                        <a:rPr kumimoji="1" lang="ja-JP" altLang="en-US" sz="1600">
                          <a:latin typeface="UD Digi Kyokasho N-R" panose="02020400000000000000" pitchFamily="49" charset="-128"/>
                          <a:ea typeface="UD Digi Kyokasho N-R" panose="02020400000000000000" pitchFamily="49" charset="-128"/>
                        </a:rPr>
                        <a:t>著者について</a:t>
                      </a:r>
                    </a:p>
                  </a:txBody>
                  <a:tcPr/>
                </a:tc>
                <a:extLst>
                  <a:ext uri="{0D108BD9-81ED-4DB2-BD59-A6C34878D82A}">
                    <a16:rowId xmlns:a16="http://schemas.microsoft.com/office/drawing/2014/main" val="4223171761"/>
                  </a:ext>
                </a:extLst>
              </a:tr>
              <a:tr h="370840">
                <a:tc>
                  <a:txBody>
                    <a:bodyPr/>
                    <a:lstStyle/>
                    <a:p>
                      <a:pPr rtl="0" fontAlgn="b"/>
                      <a:r>
                        <a:rPr lang="ja-JP" altLang="en-US" sz="1400">
                          <a:effectLst/>
                          <a:latin typeface="UD Digi Kyokasho N-R" panose="02020400000000000000" pitchFamily="49" charset="-128"/>
                          <a:ea typeface="UD Digi Kyokasho N-R" panose="02020400000000000000" pitchFamily="49" charset="-128"/>
                        </a:rPr>
                        <a:t>シャーロック・ホームズの冒険</a:t>
                      </a: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短編集。長編より読みやすかった</a:t>
                      </a: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コナン・ドイル</a:t>
                      </a:r>
                      <a:r>
                        <a:rPr lang="en-US" altLang="ja-JP" sz="1400" dirty="0">
                          <a:effectLst/>
                          <a:latin typeface="UD Digi Kyokasho N-R" panose="02020400000000000000" pitchFamily="49" charset="-128"/>
                          <a:ea typeface="UD Digi Kyokasho N-R" panose="02020400000000000000" pitchFamily="49" charset="-128"/>
                        </a:rPr>
                        <a:t>, </a:t>
                      </a:r>
                      <a:r>
                        <a:rPr lang="ja-JP" altLang="en-US" sz="1400">
                          <a:effectLst/>
                          <a:latin typeface="UD Digi Kyokasho N-R" panose="02020400000000000000" pitchFamily="49" charset="-128"/>
                          <a:ea typeface="UD Digi Kyokasho N-R" panose="02020400000000000000" pitchFamily="49" charset="-128"/>
                        </a:rPr>
                        <a:t>深町眞理子</a:t>
                      </a:r>
                    </a:p>
                  </a:txBody>
                  <a:tcPr marL="28575" marR="28575" marT="19050" marB="19050"/>
                </a:tc>
                <a:tc>
                  <a:txBody>
                    <a:bodyPr/>
                    <a:lstStyle/>
                    <a:p>
                      <a:r>
                        <a:rPr kumimoji="1" lang="ja-JP" altLang="en-US" sz="1400">
                          <a:latin typeface="UD Digi Kyokasho N-R" panose="02020400000000000000" pitchFamily="49" charset="-128"/>
                          <a:ea typeface="UD Digi Kyokasho N-R" panose="02020400000000000000" pitchFamily="49" charset="-128"/>
                        </a:rPr>
                        <a:t>「コナン・ドイル」が苗字！</a:t>
                      </a:r>
                    </a:p>
                  </a:txBody>
                  <a:tcPr/>
                </a:tc>
                <a:extLst>
                  <a:ext uri="{0D108BD9-81ED-4DB2-BD59-A6C34878D82A}">
                    <a16:rowId xmlns:a16="http://schemas.microsoft.com/office/drawing/2014/main" val="3237617041"/>
                  </a:ext>
                </a:extLst>
              </a:tr>
              <a:tr h="370840">
                <a:tc>
                  <a:txBody>
                    <a:bodyPr/>
                    <a:lstStyle/>
                    <a:p>
                      <a:pPr rtl="0" fontAlgn="b"/>
                      <a:r>
                        <a:rPr lang="en-US" altLang="ja-JP" sz="1400" dirty="0">
                          <a:effectLst/>
                          <a:latin typeface="UD Digi Kyokasho N-R" panose="02020400000000000000" pitchFamily="49" charset="-128"/>
                          <a:ea typeface="UD Digi Kyokasho N-R" panose="02020400000000000000" pitchFamily="49" charset="-128"/>
                        </a:rPr>
                        <a:t>(</a:t>
                      </a:r>
                      <a:r>
                        <a:rPr lang="ja-JP" altLang="en-US" sz="1400">
                          <a:effectLst/>
                          <a:latin typeface="UD Digi Kyokasho N-R" panose="02020400000000000000" pitchFamily="49" charset="-128"/>
                          <a:ea typeface="UD Digi Kyokasho N-R" panose="02020400000000000000" pitchFamily="49" charset="-128"/>
                        </a:rPr>
                        <a:t>萌えすぎて</a:t>
                      </a:r>
                      <a:r>
                        <a:rPr lang="en-US" altLang="ja-JP" sz="1400" dirty="0">
                          <a:effectLst/>
                          <a:latin typeface="UD Digi Kyokasho N-R" panose="02020400000000000000" pitchFamily="49" charset="-128"/>
                          <a:ea typeface="UD Digi Kyokasho N-R" panose="02020400000000000000" pitchFamily="49" charset="-128"/>
                        </a:rPr>
                        <a:t>)</a:t>
                      </a:r>
                      <a:r>
                        <a:rPr lang="ja-JP" altLang="en-US" sz="1400">
                          <a:effectLst/>
                          <a:latin typeface="UD Digi Kyokasho N-R" panose="02020400000000000000" pitchFamily="49" charset="-128"/>
                          <a:ea typeface="UD Digi Kyokasho N-R" panose="02020400000000000000" pitchFamily="49" charset="-128"/>
                        </a:rPr>
                        <a:t>絶対忘れない</a:t>
                      </a:r>
                      <a:r>
                        <a:rPr lang="en-US" altLang="ja-JP" sz="1400" dirty="0">
                          <a:effectLst/>
                          <a:latin typeface="UD Digi Kyokasho N-R" panose="02020400000000000000" pitchFamily="49" charset="-128"/>
                          <a:ea typeface="UD Digi Kyokasho N-R" panose="02020400000000000000" pitchFamily="49" charset="-128"/>
                        </a:rPr>
                        <a:t>! </a:t>
                      </a:r>
                      <a:r>
                        <a:rPr lang="ja-JP" altLang="en-US" sz="1400">
                          <a:effectLst/>
                          <a:latin typeface="UD Digi Kyokasho N-R" panose="02020400000000000000" pitchFamily="49" charset="-128"/>
                          <a:ea typeface="UD Digi Kyokasho N-R" panose="02020400000000000000" pitchFamily="49" charset="-128"/>
                        </a:rPr>
                        <a:t>妄想古文</a:t>
                      </a: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先生が紹介してくれた</a:t>
                      </a:r>
                      <a:endParaRPr lang="en-US" altLang="ja-JP" sz="1400" dirty="0">
                        <a:effectLst/>
                        <a:latin typeface="UD Digi Kyokasho N-R" panose="02020400000000000000" pitchFamily="49" charset="-128"/>
                        <a:ea typeface="UD Digi Kyokasho N-R" panose="02020400000000000000" pitchFamily="49" charset="-128"/>
                      </a:endParaRPr>
                    </a:p>
                    <a:p>
                      <a:pPr rtl="0" fontAlgn="b"/>
                      <a:r>
                        <a:rPr lang="ja-JP" altLang="en-US" sz="1400">
                          <a:effectLst/>
                          <a:latin typeface="UD Digi Kyokasho N-R" panose="02020400000000000000" pitchFamily="49" charset="-128"/>
                          <a:ea typeface="UD Digi Kyokasho N-R" panose="02020400000000000000" pitchFamily="49" charset="-128"/>
                        </a:rPr>
                        <a:t>古文は出てこない</a:t>
                      </a: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三宅香帆</a:t>
                      </a:r>
                      <a:r>
                        <a:rPr lang="en-US" altLang="ja-JP" sz="1400" dirty="0">
                          <a:effectLst/>
                          <a:latin typeface="UD Digi Kyokasho N-R" panose="02020400000000000000" pitchFamily="49" charset="-128"/>
                          <a:ea typeface="UD Digi Kyokasho N-R" panose="02020400000000000000" pitchFamily="49" charset="-128"/>
                        </a:rPr>
                        <a:t>, </a:t>
                      </a:r>
                    </a:p>
                    <a:p>
                      <a:pPr rtl="0" fontAlgn="b"/>
                      <a:r>
                        <a:rPr lang="ja-JP" altLang="en-US" sz="1400">
                          <a:effectLst/>
                          <a:latin typeface="UD Digi Kyokasho N-R" panose="02020400000000000000" pitchFamily="49" charset="-128"/>
                          <a:ea typeface="UD Digi Kyokasho N-R" panose="02020400000000000000" pitchFamily="49" charset="-128"/>
                        </a:rPr>
                        <a:t>睦月ムンク</a:t>
                      </a:r>
                    </a:p>
                  </a:txBody>
                  <a:tcPr marL="28575" marR="28575" marT="19050" marB="19050"/>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1338604452"/>
                  </a:ext>
                </a:extLst>
              </a:tr>
              <a:tr h="370840">
                <a:tc>
                  <a:txBody>
                    <a:bodyPr/>
                    <a:lstStyle/>
                    <a:p>
                      <a:pPr rtl="0" fontAlgn="b"/>
                      <a:r>
                        <a:rPr lang="ja-JP" altLang="en-US" sz="1400">
                          <a:effectLst/>
                          <a:latin typeface="UD Digi Kyokasho N-R" panose="02020400000000000000" pitchFamily="49" charset="-128"/>
                          <a:ea typeface="UD Digi Kyokasho N-R" panose="02020400000000000000" pitchFamily="49" charset="-128"/>
                        </a:rPr>
                        <a:t>数学ガールの秘密ノート 丸い三角関数</a:t>
                      </a: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三角関数の勉強になった</a:t>
                      </a: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結城浩</a:t>
                      </a:r>
                    </a:p>
                  </a:txBody>
                  <a:tcPr marL="28575" marR="28575" marT="19050" marB="19050"/>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1182975879"/>
                  </a:ext>
                </a:extLst>
              </a:tr>
              <a:tr h="370840">
                <a:tc>
                  <a:txBody>
                    <a:bodyPr/>
                    <a:lstStyle/>
                    <a:p>
                      <a:pPr rtl="0" fontAlgn="b"/>
                      <a:r>
                        <a:rPr lang="ja-JP" altLang="en-US" sz="1400">
                          <a:effectLst/>
                          <a:latin typeface="UD Digi Kyokasho N-R" panose="02020400000000000000" pitchFamily="49" charset="-128"/>
                          <a:ea typeface="UD Digi Kyokasho N-R" panose="02020400000000000000" pitchFamily="49" charset="-128"/>
                        </a:rPr>
                        <a:t>数学ガールの秘密ノート 図形の証明</a:t>
                      </a: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登場人物の「分からなさ」が分かる気がする</a:t>
                      </a: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結城浩</a:t>
                      </a:r>
                    </a:p>
                  </a:txBody>
                  <a:tcPr marL="28575" marR="28575" marT="19050" marB="19050"/>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1609575740"/>
                  </a:ext>
                </a:extLst>
              </a:tr>
              <a:tr h="370840">
                <a:tc>
                  <a:txBody>
                    <a:bodyPr/>
                    <a:lstStyle/>
                    <a:p>
                      <a:pPr rtl="0" fontAlgn="b"/>
                      <a:r>
                        <a:rPr lang="ja-JP" altLang="en-US" sz="1400">
                          <a:effectLst/>
                          <a:latin typeface="UD Digi Kyokasho N-R" panose="02020400000000000000" pitchFamily="49" charset="-128"/>
                          <a:ea typeface="UD Digi Kyokasho N-R" panose="02020400000000000000" pitchFamily="49" charset="-128"/>
                        </a:rPr>
                        <a:t>ご冗談でしょう、ファインマンさん（上）</a:t>
                      </a:r>
                    </a:p>
                  </a:txBody>
                  <a:tcPr marL="28575" marR="28575" marT="19050" marB="19050"/>
                </a:tc>
                <a:tc>
                  <a:txBody>
                    <a:bodyPr/>
                    <a:lstStyle/>
                    <a:p>
                      <a:pPr rtl="0" fontAlgn="b"/>
                      <a:endParaRPr lang="ja-JP" altLang="en-US" sz="14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ファインマン</a:t>
                      </a:r>
                      <a:r>
                        <a:rPr lang="en-US" altLang="ja-JP" sz="1400" dirty="0">
                          <a:effectLst/>
                          <a:latin typeface="UD Digi Kyokasho N-R" panose="02020400000000000000" pitchFamily="49" charset="-128"/>
                          <a:ea typeface="UD Digi Kyokasho N-R" panose="02020400000000000000" pitchFamily="49" charset="-128"/>
                        </a:rPr>
                        <a:t>, </a:t>
                      </a:r>
                    </a:p>
                    <a:p>
                      <a:pPr rtl="0" fontAlgn="b"/>
                      <a:r>
                        <a:rPr lang="ja-JP" altLang="en-US" sz="1400">
                          <a:effectLst/>
                          <a:latin typeface="UD Digi Kyokasho N-R" panose="02020400000000000000" pitchFamily="49" charset="-128"/>
                          <a:ea typeface="UD Digi Kyokasho N-R" panose="02020400000000000000" pitchFamily="49" charset="-128"/>
                        </a:rPr>
                        <a:t>大貫 昌子 </a:t>
                      </a:r>
                    </a:p>
                  </a:txBody>
                  <a:tcPr marL="28575" marR="28575" marT="19050" marB="19050"/>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3069371980"/>
                  </a:ext>
                </a:extLst>
              </a:tr>
              <a:tr h="370840">
                <a:tc>
                  <a:txBody>
                    <a:bodyPr/>
                    <a:lstStyle/>
                    <a:p>
                      <a:pPr rtl="0" fontAlgn="b"/>
                      <a:r>
                        <a:rPr lang="ja-JP" altLang="en-US" sz="1400">
                          <a:effectLst/>
                          <a:latin typeface="UD Digi Kyokasho N-R" panose="02020400000000000000" pitchFamily="49" charset="-128"/>
                          <a:ea typeface="UD Digi Kyokasho N-R" panose="02020400000000000000" pitchFamily="49" charset="-128"/>
                        </a:rPr>
                        <a:t>先生、モモンガがお尻でフクロウを脅しています？</a:t>
                      </a: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新聞の広告で見て気になった</a:t>
                      </a: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小林朋道</a:t>
                      </a:r>
                    </a:p>
                  </a:txBody>
                  <a:tcPr marL="28575" marR="28575" marT="19050" marB="19050"/>
                </a:tc>
                <a:tc>
                  <a:txBody>
                    <a:bodyPr/>
                    <a:lstStyle/>
                    <a:p>
                      <a:r>
                        <a:rPr kumimoji="1" lang="ja-JP" altLang="en-US" sz="1400">
                          <a:latin typeface="UD Digi Kyokasho N-R" panose="02020400000000000000" pitchFamily="49" charset="-128"/>
                          <a:ea typeface="UD Digi Kyokasho N-R" panose="02020400000000000000" pitchFamily="49" charset="-128"/>
                        </a:rPr>
                        <a:t>鳥取環境大</a:t>
                      </a:r>
                    </a:p>
                  </a:txBody>
                  <a:tcPr/>
                </a:tc>
                <a:extLst>
                  <a:ext uri="{0D108BD9-81ED-4DB2-BD59-A6C34878D82A}">
                    <a16:rowId xmlns:a16="http://schemas.microsoft.com/office/drawing/2014/main" val="3560152656"/>
                  </a:ext>
                </a:extLst>
              </a:tr>
              <a:tr h="370840">
                <a:tc>
                  <a:txBody>
                    <a:bodyPr/>
                    <a:lstStyle/>
                    <a:p>
                      <a:pPr rtl="0" fontAlgn="b"/>
                      <a:r>
                        <a:rPr lang="ja-JP" altLang="en-US" sz="1400">
                          <a:effectLst/>
                          <a:latin typeface="UD Digi Kyokasho N-R" panose="02020400000000000000" pitchFamily="49" charset="-128"/>
                          <a:ea typeface="UD Digi Kyokasho N-R" panose="02020400000000000000" pitchFamily="49" charset="-128"/>
                        </a:rPr>
                        <a:t>室町は今日もハードボイルド</a:t>
                      </a:r>
                      <a:endParaRPr lang="en-US" altLang="ja-JP" sz="1400" dirty="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本屋で見て</a:t>
                      </a:r>
                      <a:endParaRPr lang="en-US" altLang="ja-JP" sz="1400" dirty="0">
                        <a:effectLst/>
                        <a:latin typeface="UD Digi Kyokasho N-R" panose="02020400000000000000" pitchFamily="49" charset="-128"/>
                        <a:ea typeface="UD Digi Kyokasho N-R" panose="02020400000000000000" pitchFamily="49" charset="-128"/>
                      </a:endParaRPr>
                    </a:p>
                    <a:p>
                      <a:pPr rtl="0" fontAlgn="b"/>
                      <a:r>
                        <a:rPr lang="ja-JP" altLang="en-US" sz="1400">
                          <a:effectLst/>
                          <a:latin typeface="UD Digi Kyokasho N-R" panose="02020400000000000000" pitchFamily="49" charset="-128"/>
                          <a:ea typeface="UD Digi Kyokasho N-R" panose="02020400000000000000" pitchFamily="49" charset="-128"/>
                        </a:rPr>
                        <a:t>表紙の印象より難しい</a:t>
                      </a: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清水克行</a:t>
                      </a:r>
                    </a:p>
                  </a:txBody>
                  <a:tcPr marL="28575" marR="28575" marT="19050" marB="19050"/>
                </a:tc>
                <a:tc>
                  <a:txBody>
                    <a:bodyPr/>
                    <a:lstStyle/>
                    <a:p>
                      <a:endParaRPr kumimoji="1" lang="ja-JP" altLang="en-US" sz="14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630585515"/>
                  </a:ext>
                </a:extLst>
              </a:tr>
              <a:tr h="370840">
                <a:tc>
                  <a:txBody>
                    <a:bodyPr/>
                    <a:lstStyle/>
                    <a:p>
                      <a:pPr rtl="0" fontAlgn="b"/>
                      <a:r>
                        <a:rPr lang="en" sz="1400" dirty="0">
                          <a:effectLst/>
                          <a:latin typeface="UD Digi Kyokasho N-R" panose="02020400000000000000" pitchFamily="49" charset="-128"/>
                          <a:ea typeface="UD Digi Kyokasho N-R" panose="02020400000000000000" pitchFamily="49" charset="-128"/>
                        </a:rPr>
                        <a:t>SDGs</a:t>
                      </a:r>
                      <a:r>
                        <a:rPr lang="ja-JP" altLang="en-US" sz="1400">
                          <a:effectLst/>
                          <a:latin typeface="UD Digi Kyokasho N-R" panose="02020400000000000000" pitchFamily="49" charset="-128"/>
                          <a:ea typeface="UD Digi Kyokasho N-R" panose="02020400000000000000" pitchFamily="49" charset="-128"/>
                        </a:rPr>
                        <a:t>は地理で学べ</a:t>
                      </a: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地理苦手</a:t>
                      </a:r>
                      <a:r>
                        <a:rPr lang="en-US" altLang="ja-JP" sz="1400" dirty="0">
                          <a:effectLst/>
                          <a:latin typeface="UD Digi Kyokasho N-R" panose="02020400000000000000" pitchFamily="49" charset="-128"/>
                          <a:ea typeface="UD Digi Kyokasho N-R" panose="02020400000000000000" pitchFamily="49" charset="-128"/>
                        </a:rPr>
                        <a:t>…</a:t>
                      </a:r>
                    </a:p>
                  </a:txBody>
                  <a:tcPr marL="28575" marR="28575" marT="19050" marB="19050"/>
                </a:tc>
                <a:tc>
                  <a:txBody>
                    <a:bodyPr/>
                    <a:lstStyle/>
                    <a:p>
                      <a:pPr rtl="0" fontAlgn="b"/>
                      <a:r>
                        <a:rPr lang="ja-JP" altLang="en-US" sz="1400">
                          <a:effectLst/>
                          <a:latin typeface="UD Digi Kyokasho N-R" panose="02020400000000000000" pitchFamily="49" charset="-128"/>
                          <a:ea typeface="UD Digi Kyokasho N-R" panose="02020400000000000000" pitchFamily="49" charset="-128"/>
                        </a:rPr>
                        <a:t>宇野仙</a:t>
                      </a:r>
                    </a:p>
                  </a:txBody>
                  <a:tcPr marL="28575" marR="28575" marT="19050" marB="19050"/>
                </a:tc>
                <a:tc>
                  <a:txBody>
                    <a:bodyPr/>
                    <a:lstStyle/>
                    <a:p>
                      <a:r>
                        <a:rPr kumimoji="1" lang="ja-JP" altLang="en-US" sz="1400">
                          <a:latin typeface="UD Digi Kyokasho N-R" panose="02020400000000000000" pitchFamily="49" charset="-128"/>
                          <a:ea typeface="UD Digi Kyokasho N-R" panose="02020400000000000000" pitchFamily="49" charset="-128"/>
                        </a:rPr>
                        <a:t>予備校の講師</a:t>
                      </a:r>
                    </a:p>
                  </a:txBody>
                  <a:tcPr/>
                </a:tc>
                <a:extLst>
                  <a:ext uri="{0D108BD9-81ED-4DB2-BD59-A6C34878D82A}">
                    <a16:rowId xmlns:a16="http://schemas.microsoft.com/office/drawing/2014/main" val="2642733569"/>
                  </a:ext>
                </a:extLst>
              </a:tr>
            </a:tbl>
          </a:graphicData>
        </a:graphic>
      </p:graphicFrame>
      <p:sp>
        <p:nvSpPr>
          <p:cNvPr id="5" name="テキスト プレースホルダー 4">
            <a:extLst>
              <a:ext uri="{FF2B5EF4-FFF2-40B4-BE49-F238E27FC236}">
                <a16:creationId xmlns:a16="http://schemas.microsoft.com/office/drawing/2014/main" id="{9C6E2246-6369-88FD-159C-9AA50CCB13E7}"/>
              </a:ext>
            </a:extLst>
          </p:cNvPr>
          <p:cNvSpPr>
            <a:spLocks noGrp="1"/>
          </p:cNvSpPr>
          <p:nvPr>
            <p:ph type="body" sz="quarter" idx="10"/>
          </p:nvPr>
        </p:nvSpPr>
        <p:spPr/>
        <p:txBody>
          <a:bodyPr/>
          <a:lstStyle/>
          <a:p>
            <a:endParaRPr lang="ja-JP" altLang="en-US"/>
          </a:p>
        </p:txBody>
      </p:sp>
      <p:sp>
        <p:nvSpPr>
          <p:cNvPr id="8" name="テキスト ボックス 7">
            <a:extLst>
              <a:ext uri="{FF2B5EF4-FFF2-40B4-BE49-F238E27FC236}">
                <a16:creationId xmlns:a16="http://schemas.microsoft.com/office/drawing/2014/main" id="{05FFEDC6-0081-DCCB-070E-89A6FE43D738}"/>
              </a:ext>
            </a:extLst>
          </p:cNvPr>
          <p:cNvSpPr txBox="1"/>
          <p:nvPr/>
        </p:nvSpPr>
        <p:spPr>
          <a:xfrm>
            <a:off x="233363" y="5004620"/>
            <a:ext cx="8659812" cy="1477328"/>
          </a:xfrm>
          <a:prstGeom prst="rect">
            <a:avLst/>
          </a:prstGeom>
          <a:noFill/>
        </p:spPr>
        <p:txBody>
          <a:bodyPr wrap="square" rtlCol="0">
            <a:spAutoFit/>
          </a:bodyPr>
          <a:lstStyle/>
          <a:p>
            <a:pPr marL="285750" indent="-285750">
              <a:buFont typeface="Arial" panose="020B0604020202020204" pitchFamily="34" charset="0"/>
              <a:buChar char="•"/>
            </a:pPr>
            <a:r>
              <a:rPr kumimoji="1" lang="ja-JP" altLang="en-US">
                <a:latin typeface="UD Digi Kyokasho N-R" panose="02020400000000000000" pitchFamily="49" charset="-128"/>
                <a:ea typeface="UD Digi Kyokasho N-R" panose="02020400000000000000" pitchFamily="49" charset="-128"/>
              </a:rPr>
              <a:t>本を手に入れたときに、本のタイトルと著者の名前を記録</a:t>
            </a:r>
            <a:r>
              <a:rPr lang="ja-JP" altLang="en-US">
                <a:latin typeface="UD Digi Kyokasho N-R" panose="02020400000000000000" pitchFamily="49" charset="-128"/>
                <a:ea typeface="UD Digi Kyokasho N-R" panose="02020400000000000000" pitchFamily="49" charset="-128"/>
              </a:rPr>
              <a:t>する</a:t>
            </a:r>
            <a:endParaRPr kumimoji="1" lang="en-US" altLang="ja-JP" dirty="0">
              <a:latin typeface="UD Digi Kyokasho N-R" panose="02020400000000000000" pitchFamily="49" charset="-128"/>
              <a:ea typeface="UD Digi Kyokasho N-R" panose="02020400000000000000" pitchFamily="49" charset="-128"/>
            </a:endParaRPr>
          </a:p>
          <a:p>
            <a:pPr marL="285750" indent="-285750">
              <a:buFont typeface="Arial" panose="020B0604020202020204" pitchFamily="34" charset="0"/>
              <a:buChar char="•"/>
            </a:pPr>
            <a:r>
              <a:rPr kumimoji="1" lang="ja-JP" altLang="en-US">
                <a:latin typeface="UD Digi Kyokasho N-R" panose="02020400000000000000" pitchFamily="49" charset="-128"/>
                <a:ea typeface="UD Digi Kyokasho N-R" panose="02020400000000000000" pitchFamily="49" charset="-128"/>
              </a:rPr>
              <a:t>「本について」のメモは、買ったとき・読み始めたとき・読み終わったとき、いろいろなタイミングで</a:t>
            </a:r>
            <a:r>
              <a:rPr lang="ja-JP" altLang="en-US">
                <a:latin typeface="UD Digi Kyokasho N-R" panose="02020400000000000000" pitchFamily="49" charset="-128"/>
                <a:ea typeface="UD Digi Kyokasho N-R" panose="02020400000000000000" pitchFamily="49" charset="-128"/>
              </a:rPr>
              <a:t>考えたこと・思ったことを</a:t>
            </a:r>
            <a:r>
              <a:rPr kumimoji="1" lang="ja-JP" altLang="en-US">
                <a:latin typeface="UD Digi Kyokasho N-R" panose="02020400000000000000" pitchFamily="49" charset="-128"/>
                <a:ea typeface="UD Digi Kyokasho N-R" panose="02020400000000000000" pitchFamily="49" charset="-128"/>
              </a:rPr>
              <a:t>追加する</a:t>
            </a:r>
            <a:endParaRPr kumimoji="1" lang="en-US" altLang="ja-JP" dirty="0">
              <a:latin typeface="UD Digi Kyokasho N-R" panose="02020400000000000000" pitchFamily="49" charset="-128"/>
              <a:ea typeface="UD Digi Kyokasho N-R" panose="02020400000000000000" pitchFamily="49" charset="-128"/>
            </a:endParaRPr>
          </a:p>
          <a:p>
            <a:pPr marL="285750" indent="-285750">
              <a:buFont typeface="Arial" panose="020B0604020202020204" pitchFamily="34" charset="0"/>
              <a:buChar char="•"/>
            </a:pPr>
            <a:r>
              <a:rPr lang="ja-JP" altLang="en-US">
                <a:latin typeface="UD Digi Kyokasho N-R" panose="02020400000000000000" pitchFamily="49" charset="-128"/>
                <a:ea typeface="UD Digi Kyokasho N-R" panose="02020400000000000000" pitchFamily="49" charset="-128"/>
              </a:rPr>
              <a:t>著者の名前は書き間違えて、後から書き直すことがある</a:t>
            </a:r>
            <a:endParaRPr lang="en-US" altLang="ja-JP" dirty="0">
              <a:latin typeface="UD Digi Kyokasho N-R" panose="02020400000000000000" pitchFamily="49" charset="-128"/>
              <a:ea typeface="UD Digi Kyokasho N-R" panose="02020400000000000000" pitchFamily="49" charset="-128"/>
            </a:endParaRPr>
          </a:p>
          <a:p>
            <a:pPr marL="285750" indent="-285750">
              <a:buFont typeface="Arial" panose="020B0604020202020204" pitchFamily="34" charset="0"/>
              <a:buChar char="•"/>
            </a:pPr>
            <a:r>
              <a:rPr kumimoji="1" lang="ja-JP" altLang="en-US">
                <a:latin typeface="UD Digi Kyokasho N-R" panose="02020400000000000000" pitchFamily="49" charset="-128"/>
                <a:ea typeface="UD Digi Kyokasho N-R" panose="02020400000000000000" pitchFamily="49" charset="-128"/>
              </a:rPr>
              <a:t>本の終わりの「解説」などで、著者について知って面白かったことをメモする</a:t>
            </a:r>
          </a:p>
        </p:txBody>
      </p:sp>
    </p:spTree>
    <p:extLst>
      <p:ext uri="{BB962C8B-B14F-4D97-AF65-F5344CB8AC3E}">
        <p14:creationId xmlns:p14="http://schemas.microsoft.com/office/powerpoint/2010/main" val="8543993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5AEF291-DBB0-0F59-6E4B-01B2A2209B7A}"/>
              </a:ext>
            </a:extLst>
          </p:cNvPr>
          <p:cNvSpPr>
            <a:spLocks noGrp="1"/>
          </p:cNvSpPr>
          <p:nvPr>
            <p:ph type="title"/>
          </p:nvPr>
        </p:nvSpPr>
        <p:spPr/>
        <p:txBody>
          <a:bodyPr/>
          <a:lstStyle/>
          <a:p>
            <a:r>
              <a:rPr kumimoji="1" lang="ja-JP" altLang="en-US"/>
              <a:t>用語の確認</a:t>
            </a:r>
          </a:p>
        </p:txBody>
      </p:sp>
      <p:sp>
        <p:nvSpPr>
          <p:cNvPr id="3" name="コンテンツ プレースホルダー 2">
            <a:extLst>
              <a:ext uri="{FF2B5EF4-FFF2-40B4-BE49-F238E27FC236}">
                <a16:creationId xmlns:a16="http://schemas.microsoft.com/office/drawing/2014/main" id="{EA53BC06-6AF8-EFDB-1B64-AF5A265A95A3}"/>
              </a:ext>
            </a:extLst>
          </p:cNvPr>
          <p:cNvSpPr>
            <a:spLocks noGrp="1"/>
          </p:cNvSpPr>
          <p:nvPr>
            <p:ph idx="1"/>
          </p:nvPr>
        </p:nvSpPr>
        <p:spPr/>
        <p:txBody>
          <a:bodyPr/>
          <a:lstStyle/>
          <a:p>
            <a:r>
              <a:rPr kumimoji="1" lang="ja-JP" altLang="en-US"/>
              <a:t>表</a:t>
            </a:r>
            <a:endParaRPr kumimoji="1" lang="en-US" altLang="ja-JP" dirty="0"/>
          </a:p>
          <a:p>
            <a:pPr lvl="1"/>
            <a:r>
              <a:rPr lang="ja-JP" altLang="en-US"/>
              <a:t>行（レコード）</a:t>
            </a:r>
            <a:endParaRPr lang="en-US" altLang="ja-JP" dirty="0"/>
          </a:p>
          <a:p>
            <a:pPr lvl="1"/>
            <a:r>
              <a:rPr kumimoji="1" lang="ja-JP" altLang="en-US"/>
              <a:t>列（フィールド）</a:t>
            </a:r>
          </a:p>
        </p:txBody>
      </p:sp>
      <p:sp>
        <p:nvSpPr>
          <p:cNvPr id="4" name="テキスト プレースホルダー 3">
            <a:extLst>
              <a:ext uri="{FF2B5EF4-FFF2-40B4-BE49-F238E27FC236}">
                <a16:creationId xmlns:a16="http://schemas.microsoft.com/office/drawing/2014/main" id="{2140E34B-A228-A7A1-654B-CE3E00BA7A3C}"/>
              </a:ext>
            </a:extLst>
          </p:cNvPr>
          <p:cNvSpPr>
            <a:spLocks noGrp="1"/>
          </p:cNvSpPr>
          <p:nvPr>
            <p:ph type="body" sz="quarter" idx="10"/>
          </p:nvPr>
        </p:nvSpPr>
        <p:spPr/>
        <p:txBody>
          <a:bodyPr/>
          <a:lstStyle/>
          <a:p>
            <a:endParaRPr kumimoji="1" lang="ja-JP" altLang="en-US"/>
          </a:p>
        </p:txBody>
      </p:sp>
      <p:graphicFrame>
        <p:nvGraphicFramePr>
          <p:cNvPr id="6" name="表 6">
            <a:extLst>
              <a:ext uri="{FF2B5EF4-FFF2-40B4-BE49-F238E27FC236}">
                <a16:creationId xmlns:a16="http://schemas.microsoft.com/office/drawing/2014/main" id="{855D513C-504B-A926-3B89-C86F5E9288BB}"/>
              </a:ext>
            </a:extLst>
          </p:cNvPr>
          <p:cNvGraphicFramePr>
            <a:graphicFrameLocks/>
          </p:cNvGraphicFramePr>
          <p:nvPr>
            <p:extLst>
              <p:ext uri="{D42A27DB-BD31-4B8C-83A1-F6EECF244321}">
                <p14:modId xmlns:p14="http://schemas.microsoft.com/office/powerpoint/2010/main" val="38039825"/>
              </p:ext>
            </p:extLst>
          </p:nvPr>
        </p:nvGraphicFramePr>
        <p:xfrm>
          <a:off x="2306161" y="2908004"/>
          <a:ext cx="6340157" cy="3281412"/>
        </p:xfrm>
        <a:graphic>
          <a:graphicData uri="http://schemas.openxmlformats.org/drawingml/2006/table">
            <a:tbl>
              <a:tblPr firstRow="1" bandRow="1">
                <a:tableStyleId>{FABFCF23-3B69-468F-B69F-88F6DE6A72F2}</a:tableStyleId>
              </a:tblPr>
              <a:tblGrid>
                <a:gridCol w="2132682">
                  <a:extLst>
                    <a:ext uri="{9D8B030D-6E8A-4147-A177-3AD203B41FA5}">
                      <a16:colId xmlns:a16="http://schemas.microsoft.com/office/drawing/2014/main" val="578448105"/>
                    </a:ext>
                  </a:extLst>
                </a:gridCol>
                <a:gridCol w="1554886">
                  <a:extLst>
                    <a:ext uri="{9D8B030D-6E8A-4147-A177-3AD203B41FA5}">
                      <a16:colId xmlns:a16="http://schemas.microsoft.com/office/drawing/2014/main" val="1112253670"/>
                    </a:ext>
                  </a:extLst>
                </a:gridCol>
                <a:gridCol w="1067550">
                  <a:extLst>
                    <a:ext uri="{9D8B030D-6E8A-4147-A177-3AD203B41FA5}">
                      <a16:colId xmlns:a16="http://schemas.microsoft.com/office/drawing/2014/main" val="3425421078"/>
                    </a:ext>
                  </a:extLst>
                </a:gridCol>
                <a:gridCol w="1585039">
                  <a:extLst>
                    <a:ext uri="{9D8B030D-6E8A-4147-A177-3AD203B41FA5}">
                      <a16:colId xmlns:a16="http://schemas.microsoft.com/office/drawing/2014/main" val="511343265"/>
                    </a:ext>
                  </a:extLst>
                </a:gridCol>
              </a:tblGrid>
              <a:tr h="0">
                <a:tc>
                  <a:txBody>
                    <a:bodyPr/>
                    <a:lstStyle/>
                    <a:p>
                      <a:r>
                        <a:rPr kumimoji="1" lang="ja-JP" altLang="en-US" sz="1200">
                          <a:latin typeface="UD Digi Kyokasho N-R" panose="02020400000000000000" pitchFamily="49" charset="-128"/>
                          <a:ea typeface="UD Digi Kyokasho N-R" panose="02020400000000000000" pitchFamily="49" charset="-128"/>
                        </a:rPr>
                        <a:t>本のタイトル</a:t>
                      </a:r>
                    </a:p>
                  </a:txBody>
                  <a:tcPr/>
                </a:tc>
                <a:tc>
                  <a:txBody>
                    <a:bodyPr/>
                    <a:lstStyle/>
                    <a:p>
                      <a:r>
                        <a:rPr kumimoji="1" lang="ja-JP" altLang="en-US" sz="1200">
                          <a:latin typeface="UD Digi Kyokasho N-R" panose="02020400000000000000" pitchFamily="49" charset="-128"/>
                          <a:ea typeface="UD Digi Kyokasho N-R" panose="02020400000000000000" pitchFamily="49" charset="-128"/>
                        </a:rPr>
                        <a:t>本について</a:t>
                      </a:r>
                    </a:p>
                  </a:txBody>
                  <a:tcPr/>
                </a:tc>
                <a:tc>
                  <a:txBody>
                    <a:bodyPr/>
                    <a:lstStyle/>
                    <a:p>
                      <a:r>
                        <a:rPr kumimoji="1" lang="ja-JP" altLang="en-US" sz="1200">
                          <a:latin typeface="UD Digi Kyokasho N-R" panose="02020400000000000000" pitchFamily="49" charset="-128"/>
                          <a:ea typeface="UD Digi Kyokasho N-R" panose="02020400000000000000" pitchFamily="49" charset="-128"/>
                        </a:rPr>
                        <a:t>著者</a:t>
                      </a:r>
                    </a:p>
                  </a:txBody>
                  <a:tcPr/>
                </a:tc>
                <a:tc>
                  <a:txBody>
                    <a:bodyPr/>
                    <a:lstStyle/>
                    <a:p>
                      <a:r>
                        <a:rPr kumimoji="1" lang="ja-JP" altLang="en-US" sz="1200">
                          <a:latin typeface="UD Digi Kyokasho N-R" panose="02020400000000000000" pitchFamily="49" charset="-128"/>
                          <a:ea typeface="UD Digi Kyokasho N-R" panose="02020400000000000000" pitchFamily="49" charset="-128"/>
                        </a:rPr>
                        <a:t>著者について</a:t>
                      </a:r>
                    </a:p>
                  </a:txBody>
                  <a:tcPr/>
                </a:tc>
                <a:extLst>
                  <a:ext uri="{0D108BD9-81ED-4DB2-BD59-A6C34878D82A}">
                    <a16:rowId xmlns:a16="http://schemas.microsoft.com/office/drawing/2014/main" val="4223171761"/>
                  </a:ext>
                </a:extLst>
              </a:tr>
              <a:tr h="342421">
                <a:tc>
                  <a:txBody>
                    <a:bodyPr/>
                    <a:lstStyle/>
                    <a:p>
                      <a:pPr rtl="0" fontAlgn="b"/>
                      <a:r>
                        <a:rPr lang="ja-JP" altLang="en-US" sz="1100">
                          <a:effectLst/>
                          <a:latin typeface="UD Digi Kyokasho N-R" panose="02020400000000000000" pitchFamily="49" charset="-128"/>
                          <a:ea typeface="UD Digi Kyokasho N-R" panose="02020400000000000000" pitchFamily="49" charset="-128"/>
                        </a:rPr>
                        <a:t>シャーロック・ホームズの冒険</a:t>
                      </a:r>
                    </a:p>
                  </a:txBody>
                  <a:tcPr marL="28575" marR="28575" marT="19050" marB="19050"/>
                </a:tc>
                <a:tc>
                  <a:txBody>
                    <a:bodyPr/>
                    <a:lstStyle/>
                    <a:p>
                      <a:pPr rtl="0" fontAlgn="b"/>
                      <a:r>
                        <a:rPr lang="ja-JP" altLang="en-US" sz="1100">
                          <a:effectLst/>
                          <a:latin typeface="UD Digi Kyokasho N-R" panose="02020400000000000000" pitchFamily="49" charset="-128"/>
                          <a:ea typeface="UD Digi Kyokasho N-R" panose="02020400000000000000" pitchFamily="49" charset="-128"/>
                        </a:rPr>
                        <a:t>短編集。長編より読みやすかった</a:t>
                      </a:r>
                    </a:p>
                  </a:txBody>
                  <a:tcPr marL="28575" marR="28575" marT="19050" marB="19050"/>
                </a:tc>
                <a:tc>
                  <a:txBody>
                    <a:bodyPr/>
                    <a:lstStyle/>
                    <a:p>
                      <a:pPr rtl="0" fontAlgn="b"/>
                      <a:r>
                        <a:rPr lang="ja-JP" altLang="en-US" sz="1100">
                          <a:effectLst/>
                          <a:latin typeface="UD Digi Kyokasho N-R" panose="02020400000000000000" pitchFamily="49" charset="-128"/>
                          <a:ea typeface="UD Digi Kyokasho N-R" panose="02020400000000000000" pitchFamily="49" charset="-128"/>
                        </a:rPr>
                        <a:t>コナン・ドイル</a:t>
                      </a:r>
                      <a:r>
                        <a:rPr lang="en-US" altLang="ja-JP" sz="1100" dirty="0">
                          <a:effectLst/>
                          <a:latin typeface="UD Digi Kyokasho N-R" panose="02020400000000000000" pitchFamily="49" charset="-128"/>
                          <a:ea typeface="UD Digi Kyokasho N-R" panose="02020400000000000000" pitchFamily="49" charset="-128"/>
                        </a:rPr>
                        <a:t>, </a:t>
                      </a:r>
                      <a:r>
                        <a:rPr lang="ja-JP" altLang="en-US" sz="1100">
                          <a:effectLst/>
                          <a:latin typeface="UD Digi Kyokasho N-R" panose="02020400000000000000" pitchFamily="49" charset="-128"/>
                          <a:ea typeface="UD Digi Kyokasho N-R" panose="02020400000000000000" pitchFamily="49" charset="-128"/>
                        </a:rPr>
                        <a:t>深町眞理子</a:t>
                      </a:r>
                    </a:p>
                  </a:txBody>
                  <a:tcPr marL="28575" marR="28575" marT="19050" marB="19050"/>
                </a:tc>
                <a:tc>
                  <a:txBody>
                    <a:bodyPr/>
                    <a:lstStyle/>
                    <a:p>
                      <a:r>
                        <a:rPr kumimoji="1" lang="ja-JP" altLang="en-US" sz="1100">
                          <a:latin typeface="UD Digi Kyokasho N-R" panose="02020400000000000000" pitchFamily="49" charset="-128"/>
                          <a:ea typeface="UD Digi Kyokasho N-R" panose="02020400000000000000" pitchFamily="49" charset="-128"/>
                        </a:rPr>
                        <a:t>「コナン・ドイル」が苗字！</a:t>
                      </a:r>
                    </a:p>
                  </a:txBody>
                  <a:tcPr/>
                </a:tc>
                <a:extLst>
                  <a:ext uri="{0D108BD9-81ED-4DB2-BD59-A6C34878D82A}">
                    <a16:rowId xmlns:a16="http://schemas.microsoft.com/office/drawing/2014/main" val="3237617041"/>
                  </a:ext>
                </a:extLst>
              </a:tr>
              <a:tr h="342421">
                <a:tc>
                  <a:txBody>
                    <a:bodyPr/>
                    <a:lstStyle/>
                    <a:p>
                      <a:pPr rtl="0" fontAlgn="b"/>
                      <a:r>
                        <a:rPr lang="en-US" altLang="ja-JP" sz="1100" dirty="0">
                          <a:effectLst/>
                          <a:latin typeface="UD Digi Kyokasho N-R" panose="02020400000000000000" pitchFamily="49" charset="-128"/>
                          <a:ea typeface="UD Digi Kyokasho N-R" panose="02020400000000000000" pitchFamily="49" charset="-128"/>
                        </a:rPr>
                        <a:t>(</a:t>
                      </a:r>
                      <a:r>
                        <a:rPr lang="ja-JP" altLang="en-US" sz="1100">
                          <a:effectLst/>
                          <a:latin typeface="UD Digi Kyokasho N-R" panose="02020400000000000000" pitchFamily="49" charset="-128"/>
                          <a:ea typeface="UD Digi Kyokasho N-R" panose="02020400000000000000" pitchFamily="49" charset="-128"/>
                        </a:rPr>
                        <a:t>萌えすぎて</a:t>
                      </a:r>
                      <a:r>
                        <a:rPr lang="en-US" altLang="ja-JP" sz="1100" dirty="0">
                          <a:effectLst/>
                          <a:latin typeface="UD Digi Kyokasho N-R" panose="02020400000000000000" pitchFamily="49" charset="-128"/>
                          <a:ea typeface="UD Digi Kyokasho N-R" panose="02020400000000000000" pitchFamily="49" charset="-128"/>
                        </a:rPr>
                        <a:t>)</a:t>
                      </a:r>
                      <a:r>
                        <a:rPr lang="ja-JP" altLang="en-US" sz="1100">
                          <a:effectLst/>
                          <a:latin typeface="UD Digi Kyokasho N-R" panose="02020400000000000000" pitchFamily="49" charset="-128"/>
                          <a:ea typeface="UD Digi Kyokasho N-R" panose="02020400000000000000" pitchFamily="49" charset="-128"/>
                        </a:rPr>
                        <a:t>絶対忘れない</a:t>
                      </a:r>
                      <a:r>
                        <a:rPr lang="en-US" altLang="ja-JP" sz="1100" dirty="0">
                          <a:effectLst/>
                          <a:latin typeface="UD Digi Kyokasho N-R" panose="02020400000000000000" pitchFamily="49" charset="-128"/>
                          <a:ea typeface="UD Digi Kyokasho N-R" panose="02020400000000000000" pitchFamily="49" charset="-128"/>
                        </a:rPr>
                        <a:t>! </a:t>
                      </a:r>
                      <a:r>
                        <a:rPr lang="ja-JP" altLang="en-US" sz="1100">
                          <a:effectLst/>
                          <a:latin typeface="UD Digi Kyokasho N-R" panose="02020400000000000000" pitchFamily="49" charset="-128"/>
                          <a:ea typeface="UD Digi Kyokasho N-R" panose="02020400000000000000" pitchFamily="49" charset="-128"/>
                        </a:rPr>
                        <a:t>妄想古文</a:t>
                      </a:r>
                    </a:p>
                  </a:txBody>
                  <a:tcPr marL="28575" marR="28575" marT="19050" marB="19050"/>
                </a:tc>
                <a:tc>
                  <a:txBody>
                    <a:bodyPr/>
                    <a:lstStyle/>
                    <a:p>
                      <a:pPr rtl="0" fontAlgn="b"/>
                      <a:r>
                        <a:rPr lang="ja-JP" altLang="en-US" sz="1100">
                          <a:effectLst/>
                          <a:latin typeface="UD Digi Kyokasho N-R" panose="02020400000000000000" pitchFamily="49" charset="-128"/>
                          <a:ea typeface="UD Digi Kyokasho N-R" panose="02020400000000000000" pitchFamily="49" charset="-128"/>
                        </a:rPr>
                        <a:t>先生が紹介してくれた</a:t>
                      </a:r>
                      <a:endParaRPr lang="en-US" altLang="ja-JP" sz="1100" dirty="0">
                        <a:effectLst/>
                        <a:latin typeface="UD Digi Kyokasho N-R" panose="02020400000000000000" pitchFamily="49" charset="-128"/>
                        <a:ea typeface="UD Digi Kyokasho N-R" panose="02020400000000000000" pitchFamily="49" charset="-128"/>
                      </a:endParaRPr>
                    </a:p>
                    <a:p>
                      <a:pPr rtl="0" fontAlgn="b"/>
                      <a:r>
                        <a:rPr lang="ja-JP" altLang="en-US" sz="1100">
                          <a:effectLst/>
                          <a:latin typeface="UD Digi Kyokasho N-R" panose="02020400000000000000" pitchFamily="49" charset="-128"/>
                          <a:ea typeface="UD Digi Kyokasho N-R" panose="02020400000000000000" pitchFamily="49" charset="-128"/>
                        </a:rPr>
                        <a:t>古文は出てこない</a:t>
                      </a:r>
                    </a:p>
                  </a:txBody>
                  <a:tcPr marL="28575" marR="28575" marT="19050" marB="19050"/>
                </a:tc>
                <a:tc>
                  <a:txBody>
                    <a:bodyPr/>
                    <a:lstStyle/>
                    <a:p>
                      <a:pPr rtl="0" fontAlgn="b"/>
                      <a:r>
                        <a:rPr lang="ja-JP" altLang="en-US" sz="1100">
                          <a:effectLst/>
                          <a:latin typeface="UD Digi Kyokasho N-R" panose="02020400000000000000" pitchFamily="49" charset="-128"/>
                          <a:ea typeface="UD Digi Kyokasho N-R" panose="02020400000000000000" pitchFamily="49" charset="-128"/>
                        </a:rPr>
                        <a:t>三宅香帆</a:t>
                      </a:r>
                      <a:r>
                        <a:rPr lang="en-US" altLang="ja-JP" sz="1100" dirty="0">
                          <a:effectLst/>
                          <a:latin typeface="UD Digi Kyokasho N-R" panose="02020400000000000000" pitchFamily="49" charset="-128"/>
                          <a:ea typeface="UD Digi Kyokasho N-R" panose="02020400000000000000" pitchFamily="49" charset="-128"/>
                        </a:rPr>
                        <a:t>, </a:t>
                      </a:r>
                    </a:p>
                    <a:p>
                      <a:pPr rtl="0" fontAlgn="b"/>
                      <a:r>
                        <a:rPr lang="ja-JP" altLang="en-US" sz="1100">
                          <a:effectLst/>
                          <a:latin typeface="UD Digi Kyokasho N-R" panose="02020400000000000000" pitchFamily="49" charset="-128"/>
                          <a:ea typeface="UD Digi Kyokasho N-R" panose="02020400000000000000" pitchFamily="49" charset="-128"/>
                        </a:rPr>
                        <a:t>睦月ムンク</a:t>
                      </a:r>
                    </a:p>
                  </a:txBody>
                  <a:tcPr marL="28575" marR="28575" marT="19050" marB="19050"/>
                </a:tc>
                <a:tc>
                  <a:txBody>
                    <a:bodyPr/>
                    <a:lstStyle/>
                    <a:p>
                      <a:endParaRPr kumimoji="1" lang="ja-JP" altLang="en-US" sz="11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1338604452"/>
                  </a:ext>
                </a:extLst>
              </a:tr>
              <a:tr h="340092">
                <a:tc>
                  <a:txBody>
                    <a:bodyPr/>
                    <a:lstStyle/>
                    <a:p>
                      <a:pPr rtl="0" fontAlgn="b"/>
                      <a:r>
                        <a:rPr lang="ja-JP" altLang="en-US" sz="1100">
                          <a:effectLst/>
                          <a:latin typeface="UD Digi Kyokasho N-R" panose="02020400000000000000" pitchFamily="49" charset="-128"/>
                          <a:ea typeface="UD Digi Kyokasho N-R" panose="02020400000000000000" pitchFamily="49" charset="-128"/>
                        </a:rPr>
                        <a:t>数学ガールの秘密ノート 丸い三角関数</a:t>
                      </a:r>
                    </a:p>
                  </a:txBody>
                  <a:tcPr marL="28575" marR="28575" marT="19050" marB="19050"/>
                </a:tc>
                <a:tc>
                  <a:txBody>
                    <a:bodyPr/>
                    <a:lstStyle/>
                    <a:p>
                      <a:pPr rtl="0" fontAlgn="b"/>
                      <a:r>
                        <a:rPr lang="ja-JP" altLang="en-US" sz="1100">
                          <a:effectLst/>
                          <a:latin typeface="UD Digi Kyokasho N-R" panose="02020400000000000000" pitchFamily="49" charset="-128"/>
                          <a:ea typeface="UD Digi Kyokasho N-R" panose="02020400000000000000" pitchFamily="49" charset="-128"/>
                        </a:rPr>
                        <a:t>三角関数の勉強になった</a:t>
                      </a:r>
                    </a:p>
                  </a:txBody>
                  <a:tcPr marL="28575" marR="28575" marT="19050" marB="19050"/>
                </a:tc>
                <a:tc>
                  <a:txBody>
                    <a:bodyPr/>
                    <a:lstStyle/>
                    <a:p>
                      <a:pPr rtl="0" fontAlgn="b"/>
                      <a:r>
                        <a:rPr lang="ja-JP" altLang="en-US" sz="1100">
                          <a:effectLst/>
                          <a:latin typeface="UD Digi Kyokasho N-R" panose="02020400000000000000" pitchFamily="49" charset="-128"/>
                          <a:ea typeface="UD Digi Kyokasho N-R" panose="02020400000000000000" pitchFamily="49" charset="-128"/>
                        </a:rPr>
                        <a:t>結城浩</a:t>
                      </a:r>
                    </a:p>
                  </a:txBody>
                  <a:tcPr marL="28575" marR="28575" marT="19050" marB="19050"/>
                </a:tc>
                <a:tc>
                  <a:txBody>
                    <a:bodyPr/>
                    <a:lstStyle/>
                    <a:p>
                      <a:endParaRPr kumimoji="1" lang="ja-JP" altLang="en-US" sz="11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1182975879"/>
                  </a:ext>
                </a:extLst>
              </a:tr>
              <a:tr h="342421">
                <a:tc>
                  <a:txBody>
                    <a:bodyPr/>
                    <a:lstStyle/>
                    <a:p>
                      <a:pPr rtl="0" fontAlgn="b"/>
                      <a:r>
                        <a:rPr lang="ja-JP" altLang="en-US" sz="1100">
                          <a:effectLst/>
                          <a:latin typeface="UD Digi Kyokasho N-R" panose="02020400000000000000" pitchFamily="49" charset="-128"/>
                          <a:ea typeface="UD Digi Kyokasho N-R" panose="02020400000000000000" pitchFamily="49" charset="-128"/>
                        </a:rPr>
                        <a:t>数学ガールの秘密ノート 図形の証明</a:t>
                      </a:r>
                    </a:p>
                  </a:txBody>
                  <a:tcPr marL="28575" marR="28575" marT="19050" marB="19050"/>
                </a:tc>
                <a:tc>
                  <a:txBody>
                    <a:bodyPr/>
                    <a:lstStyle/>
                    <a:p>
                      <a:pPr rtl="0" fontAlgn="b"/>
                      <a:r>
                        <a:rPr lang="ja-JP" altLang="en-US" sz="1100">
                          <a:effectLst/>
                          <a:latin typeface="UD Digi Kyokasho N-R" panose="02020400000000000000" pitchFamily="49" charset="-128"/>
                          <a:ea typeface="UD Digi Kyokasho N-R" panose="02020400000000000000" pitchFamily="49" charset="-128"/>
                        </a:rPr>
                        <a:t>登場人物の「分からなさ」が分かる気がする</a:t>
                      </a:r>
                    </a:p>
                  </a:txBody>
                  <a:tcPr marL="28575" marR="28575" marT="19050" marB="19050"/>
                </a:tc>
                <a:tc>
                  <a:txBody>
                    <a:bodyPr/>
                    <a:lstStyle/>
                    <a:p>
                      <a:pPr rtl="0" fontAlgn="b"/>
                      <a:r>
                        <a:rPr lang="ja-JP" altLang="en-US" sz="1100">
                          <a:effectLst/>
                          <a:latin typeface="UD Digi Kyokasho N-R" panose="02020400000000000000" pitchFamily="49" charset="-128"/>
                          <a:ea typeface="UD Digi Kyokasho N-R" panose="02020400000000000000" pitchFamily="49" charset="-128"/>
                        </a:rPr>
                        <a:t>結城浩</a:t>
                      </a:r>
                    </a:p>
                  </a:txBody>
                  <a:tcPr marL="28575" marR="28575" marT="19050" marB="19050"/>
                </a:tc>
                <a:tc>
                  <a:txBody>
                    <a:bodyPr/>
                    <a:lstStyle/>
                    <a:p>
                      <a:endParaRPr kumimoji="1" lang="ja-JP" altLang="en-US" sz="11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1609575740"/>
                  </a:ext>
                </a:extLst>
              </a:tr>
              <a:tr h="342421">
                <a:tc>
                  <a:txBody>
                    <a:bodyPr/>
                    <a:lstStyle/>
                    <a:p>
                      <a:pPr rtl="0" fontAlgn="b"/>
                      <a:r>
                        <a:rPr lang="ja-JP" altLang="en-US" sz="1100">
                          <a:effectLst/>
                          <a:latin typeface="UD Digi Kyokasho N-R" panose="02020400000000000000" pitchFamily="49" charset="-128"/>
                          <a:ea typeface="UD Digi Kyokasho N-R" panose="02020400000000000000" pitchFamily="49" charset="-128"/>
                        </a:rPr>
                        <a:t>ご冗談でしょう、ファインマンさん（上）</a:t>
                      </a:r>
                    </a:p>
                  </a:txBody>
                  <a:tcPr marL="28575" marR="28575" marT="19050" marB="19050"/>
                </a:tc>
                <a:tc>
                  <a:txBody>
                    <a:bodyPr/>
                    <a:lstStyle/>
                    <a:p>
                      <a:pPr rtl="0" fontAlgn="b"/>
                      <a:endParaRPr lang="ja-JP" altLang="en-US" sz="110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r>
                        <a:rPr lang="ja-JP" altLang="en-US" sz="1100">
                          <a:effectLst/>
                          <a:latin typeface="UD Digi Kyokasho N-R" panose="02020400000000000000" pitchFamily="49" charset="-128"/>
                          <a:ea typeface="UD Digi Kyokasho N-R" panose="02020400000000000000" pitchFamily="49" charset="-128"/>
                        </a:rPr>
                        <a:t>ファインマン</a:t>
                      </a:r>
                      <a:r>
                        <a:rPr lang="en-US" altLang="ja-JP" sz="1100" dirty="0">
                          <a:effectLst/>
                          <a:latin typeface="UD Digi Kyokasho N-R" panose="02020400000000000000" pitchFamily="49" charset="-128"/>
                          <a:ea typeface="UD Digi Kyokasho N-R" panose="02020400000000000000" pitchFamily="49" charset="-128"/>
                        </a:rPr>
                        <a:t>, </a:t>
                      </a:r>
                    </a:p>
                    <a:p>
                      <a:pPr rtl="0" fontAlgn="b"/>
                      <a:r>
                        <a:rPr lang="ja-JP" altLang="en-US" sz="1100">
                          <a:effectLst/>
                          <a:latin typeface="UD Digi Kyokasho N-R" panose="02020400000000000000" pitchFamily="49" charset="-128"/>
                          <a:ea typeface="UD Digi Kyokasho N-R" panose="02020400000000000000" pitchFamily="49" charset="-128"/>
                        </a:rPr>
                        <a:t>大貫 昌子 </a:t>
                      </a:r>
                    </a:p>
                  </a:txBody>
                  <a:tcPr marL="28575" marR="28575" marT="19050" marB="19050"/>
                </a:tc>
                <a:tc>
                  <a:txBody>
                    <a:bodyPr/>
                    <a:lstStyle/>
                    <a:p>
                      <a:endParaRPr kumimoji="1" lang="ja-JP" altLang="en-US" sz="11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3069371980"/>
                  </a:ext>
                </a:extLst>
              </a:tr>
              <a:tr h="342421">
                <a:tc>
                  <a:txBody>
                    <a:bodyPr/>
                    <a:lstStyle/>
                    <a:p>
                      <a:pPr rtl="0" fontAlgn="b"/>
                      <a:r>
                        <a:rPr lang="ja-JP" altLang="en-US" sz="1100">
                          <a:effectLst/>
                          <a:latin typeface="UD Digi Kyokasho N-R" panose="02020400000000000000" pitchFamily="49" charset="-128"/>
                          <a:ea typeface="UD Digi Kyokasho N-R" panose="02020400000000000000" pitchFamily="49" charset="-128"/>
                        </a:rPr>
                        <a:t>先生、モモンガがお尻でフクロウを脅しています？</a:t>
                      </a:r>
                    </a:p>
                  </a:txBody>
                  <a:tcPr marL="28575" marR="28575" marT="19050" marB="19050"/>
                </a:tc>
                <a:tc>
                  <a:txBody>
                    <a:bodyPr/>
                    <a:lstStyle/>
                    <a:p>
                      <a:pPr rtl="0" fontAlgn="b"/>
                      <a:r>
                        <a:rPr lang="ja-JP" altLang="en-US" sz="1100">
                          <a:effectLst/>
                          <a:latin typeface="UD Digi Kyokasho N-R" panose="02020400000000000000" pitchFamily="49" charset="-128"/>
                          <a:ea typeface="UD Digi Kyokasho N-R" panose="02020400000000000000" pitchFamily="49" charset="-128"/>
                        </a:rPr>
                        <a:t>新聞の広告で見て気になった</a:t>
                      </a:r>
                    </a:p>
                  </a:txBody>
                  <a:tcPr marL="28575" marR="28575" marT="19050" marB="19050"/>
                </a:tc>
                <a:tc>
                  <a:txBody>
                    <a:bodyPr/>
                    <a:lstStyle/>
                    <a:p>
                      <a:pPr rtl="0" fontAlgn="b"/>
                      <a:r>
                        <a:rPr lang="ja-JP" altLang="en-US" sz="1100">
                          <a:effectLst/>
                          <a:latin typeface="UD Digi Kyokasho N-R" panose="02020400000000000000" pitchFamily="49" charset="-128"/>
                          <a:ea typeface="UD Digi Kyokasho N-R" panose="02020400000000000000" pitchFamily="49" charset="-128"/>
                        </a:rPr>
                        <a:t>小林朋道</a:t>
                      </a:r>
                    </a:p>
                  </a:txBody>
                  <a:tcPr marL="28575" marR="28575" marT="19050" marB="19050"/>
                </a:tc>
                <a:tc>
                  <a:txBody>
                    <a:bodyPr/>
                    <a:lstStyle/>
                    <a:p>
                      <a:r>
                        <a:rPr kumimoji="1" lang="ja-JP" altLang="en-US" sz="1100">
                          <a:latin typeface="UD Digi Kyokasho N-R" panose="02020400000000000000" pitchFamily="49" charset="-128"/>
                          <a:ea typeface="UD Digi Kyokasho N-R" panose="02020400000000000000" pitchFamily="49" charset="-128"/>
                        </a:rPr>
                        <a:t>鳥取環境大</a:t>
                      </a:r>
                    </a:p>
                  </a:txBody>
                  <a:tcPr/>
                </a:tc>
                <a:extLst>
                  <a:ext uri="{0D108BD9-81ED-4DB2-BD59-A6C34878D82A}">
                    <a16:rowId xmlns:a16="http://schemas.microsoft.com/office/drawing/2014/main" val="3560152656"/>
                  </a:ext>
                </a:extLst>
              </a:tr>
              <a:tr h="342421">
                <a:tc>
                  <a:txBody>
                    <a:bodyPr/>
                    <a:lstStyle/>
                    <a:p>
                      <a:pPr rtl="0" fontAlgn="b"/>
                      <a:r>
                        <a:rPr lang="ja-JP" altLang="en-US" sz="1100">
                          <a:effectLst/>
                          <a:latin typeface="UD Digi Kyokasho N-R" panose="02020400000000000000" pitchFamily="49" charset="-128"/>
                          <a:ea typeface="UD Digi Kyokasho N-R" panose="02020400000000000000" pitchFamily="49" charset="-128"/>
                        </a:rPr>
                        <a:t>室町は今日もハードボイルド</a:t>
                      </a:r>
                      <a:endParaRPr lang="en-US" altLang="ja-JP" sz="1100" dirty="0">
                        <a:effectLst/>
                        <a:latin typeface="UD Digi Kyokasho N-R" panose="02020400000000000000" pitchFamily="49" charset="-128"/>
                        <a:ea typeface="UD Digi Kyokasho N-R" panose="02020400000000000000" pitchFamily="49" charset="-128"/>
                      </a:endParaRPr>
                    </a:p>
                  </a:txBody>
                  <a:tcPr marL="28575" marR="28575" marT="19050" marB="19050"/>
                </a:tc>
                <a:tc>
                  <a:txBody>
                    <a:bodyPr/>
                    <a:lstStyle/>
                    <a:p>
                      <a:pPr rtl="0" fontAlgn="b"/>
                      <a:r>
                        <a:rPr lang="ja-JP" altLang="en-US" sz="1100">
                          <a:effectLst/>
                          <a:latin typeface="UD Digi Kyokasho N-R" panose="02020400000000000000" pitchFamily="49" charset="-128"/>
                          <a:ea typeface="UD Digi Kyokasho N-R" panose="02020400000000000000" pitchFamily="49" charset="-128"/>
                        </a:rPr>
                        <a:t>本屋で見て</a:t>
                      </a:r>
                      <a:endParaRPr lang="en-US" altLang="ja-JP" sz="1100" dirty="0">
                        <a:effectLst/>
                        <a:latin typeface="UD Digi Kyokasho N-R" panose="02020400000000000000" pitchFamily="49" charset="-128"/>
                        <a:ea typeface="UD Digi Kyokasho N-R" panose="02020400000000000000" pitchFamily="49" charset="-128"/>
                      </a:endParaRPr>
                    </a:p>
                    <a:p>
                      <a:pPr rtl="0" fontAlgn="b"/>
                      <a:r>
                        <a:rPr lang="ja-JP" altLang="en-US" sz="1100">
                          <a:effectLst/>
                          <a:latin typeface="UD Digi Kyokasho N-R" panose="02020400000000000000" pitchFamily="49" charset="-128"/>
                          <a:ea typeface="UD Digi Kyokasho N-R" panose="02020400000000000000" pitchFamily="49" charset="-128"/>
                        </a:rPr>
                        <a:t>表紙の印象より難しい</a:t>
                      </a:r>
                    </a:p>
                  </a:txBody>
                  <a:tcPr marL="28575" marR="28575" marT="19050" marB="19050"/>
                </a:tc>
                <a:tc>
                  <a:txBody>
                    <a:bodyPr/>
                    <a:lstStyle/>
                    <a:p>
                      <a:pPr rtl="0" fontAlgn="b"/>
                      <a:r>
                        <a:rPr lang="ja-JP" altLang="en-US" sz="1100">
                          <a:effectLst/>
                          <a:latin typeface="UD Digi Kyokasho N-R" panose="02020400000000000000" pitchFamily="49" charset="-128"/>
                          <a:ea typeface="UD Digi Kyokasho N-R" panose="02020400000000000000" pitchFamily="49" charset="-128"/>
                        </a:rPr>
                        <a:t>清水克行</a:t>
                      </a:r>
                    </a:p>
                  </a:txBody>
                  <a:tcPr marL="28575" marR="28575" marT="19050" marB="19050"/>
                </a:tc>
                <a:tc>
                  <a:txBody>
                    <a:bodyPr/>
                    <a:lstStyle/>
                    <a:p>
                      <a:endParaRPr kumimoji="1" lang="ja-JP" altLang="en-US" sz="1100">
                        <a:latin typeface="UD Digi Kyokasho N-R" panose="02020400000000000000" pitchFamily="49" charset="-128"/>
                        <a:ea typeface="UD Digi Kyokasho N-R" panose="02020400000000000000" pitchFamily="49" charset="-128"/>
                      </a:endParaRPr>
                    </a:p>
                  </a:txBody>
                  <a:tcPr/>
                </a:tc>
                <a:extLst>
                  <a:ext uri="{0D108BD9-81ED-4DB2-BD59-A6C34878D82A}">
                    <a16:rowId xmlns:a16="http://schemas.microsoft.com/office/drawing/2014/main" val="630585515"/>
                  </a:ext>
                </a:extLst>
              </a:tr>
              <a:tr h="340092">
                <a:tc>
                  <a:txBody>
                    <a:bodyPr/>
                    <a:lstStyle/>
                    <a:p>
                      <a:pPr rtl="0" fontAlgn="b"/>
                      <a:r>
                        <a:rPr lang="en" sz="1100" dirty="0">
                          <a:effectLst/>
                          <a:latin typeface="UD Digi Kyokasho N-R" panose="02020400000000000000" pitchFamily="49" charset="-128"/>
                          <a:ea typeface="UD Digi Kyokasho N-R" panose="02020400000000000000" pitchFamily="49" charset="-128"/>
                        </a:rPr>
                        <a:t>SDGs</a:t>
                      </a:r>
                      <a:r>
                        <a:rPr lang="ja-JP" altLang="en-US" sz="1100">
                          <a:effectLst/>
                          <a:latin typeface="UD Digi Kyokasho N-R" panose="02020400000000000000" pitchFamily="49" charset="-128"/>
                          <a:ea typeface="UD Digi Kyokasho N-R" panose="02020400000000000000" pitchFamily="49" charset="-128"/>
                        </a:rPr>
                        <a:t>は地理で学べ</a:t>
                      </a:r>
                    </a:p>
                  </a:txBody>
                  <a:tcPr marL="28575" marR="28575" marT="19050" marB="19050"/>
                </a:tc>
                <a:tc>
                  <a:txBody>
                    <a:bodyPr/>
                    <a:lstStyle/>
                    <a:p>
                      <a:pPr rtl="0" fontAlgn="b"/>
                      <a:r>
                        <a:rPr lang="ja-JP" altLang="en-US" sz="1100">
                          <a:effectLst/>
                          <a:latin typeface="UD Digi Kyokasho N-R" panose="02020400000000000000" pitchFamily="49" charset="-128"/>
                          <a:ea typeface="UD Digi Kyokasho N-R" panose="02020400000000000000" pitchFamily="49" charset="-128"/>
                        </a:rPr>
                        <a:t>地理苦手</a:t>
                      </a:r>
                      <a:r>
                        <a:rPr lang="en-US" altLang="ja-JP" sz="1100" dirty="0">
                          <a:effectLst/>
                          <a:latin typeface="UD Digi Kyokasho N-R" panose="02020400000000000000" pitchFamily="49" charset="-128"/>
                          <a:ea typeface="UD Digi Kyokasho N-R" panose="02020400000000000000" pitchFamily="49" charset="-128"/>
                        </a:rPr>
                        <a:t>…</a:t>
                      </a:r>
                    </a:p>
                  </a:txBody>
                  <a:tcPr marL="28575" marR="28575" marT="19050" marB="19050"/>
                </a:tc>
                <a:tc>
                  <a:txBody>
                    <a:bodyPr/>
                    <a:lstStyle/>
                    <a:p>
                      <a:pPr rtl="0" fontAlgn="b"/>
                      <a:r>
                        <a:rPr lang="ja-JP" altLang="en-US" sz="1100">
                          <a:effectLst/>
                          <a:latin typeface="UD Digi Kyokasho N-R" panose="02020400000000000000" pitchFamily="49" charset="-128"/>
                          <a:ea typeface="UD Digi Kyokasho N-R" panose="02020400000000000000" pitchFamily="49" charset="-128"/>
                        </a:rPr>
                        <a:t>宇野仙</a:t>
                      </a:r>
                    </a:p>
                  </a:txBody>
                  <a:tcPr marL="28575" marR="28575" marT="19050" marB="19050"/>
                </a:tc>
                <a:tc>
                  <a:txBody>
                    <a:bodyPr/>
                    <a:lstStyle/>
                    <a:p>
                      <a:r>
                        <a:rPr kumimoji="1" lang="ja-JP" altLang="en-US" sz="1100">
                          <a:latin typeface="UD Digi Kyokasho N-R" panose="02020400000000000000" pitchFamily="49" charset="-128"/>
                          <a:ea typeface="UD Digi Kyokasho N-R" panose="02020400000000000000" pitchFamily="49" charset="-128"/>
                        </a:rPr>
                        <a:t>予備校の講師</a:t>
                      </a:r>
                    </a:p>
                  </a:txBody>
                  <a:tcPr/>
                </a:tc>
                <a:extLst>
                  <a:ext uri="{0D108BD9-81ED-4DB2-BD59-A6C34878D82A}">
                    <a16:rowId xmlns:a16="http://schemas.microsoft.com/office/drawing/2014/main" val="2642733569"/>
                  </a:ext>
                </a:extLst>
              </a:tr>
            </a:tbl>
          </a:graphicData>
        </a:graphic>
      </p:graphicFrame>
      <p:sp>
        <p:nvSpPr>
          <p:cNvPr id="7" name="右矢印 6">
            <a:extLst>
              <a:ext uri="{FF2B5EF4-FFF2-40B4-BE49-F238E27FC236}">
                <a16:creationId xmlns:a16="http://schemas.microsoft.com/office/drawing/2014/main" id="{CBA2AAE9-797D-5428-3516-E6774D93FC03}"/>
              </a:ext>
            </a:extLst>
          </p:cNvPr>
          <p:cNvSpPr/>
          <p:nvPr/>
        </p:nvSpPr>
        <p:spPr>
          <a:xfrm>
            <a:off x="1016000" y="3525520"/>
            <a:ext cx="1127760" cy="1026160"/>
          </a:xfrm>
          <a:prstGeom prst="rightArrow">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3200">
                <a:latin typeface="UD Digi Kyokasho N-R" panose="02020400000000000000" pitchFamily="49" charset="-128"/>
                <a:ea typeface="UD Digi Kyokasho N-R" panose="02020400000000000000" pitchFamily="49" charset="-128"/>
              </a:rPr>
              <a:t>行</a:t>
            </a:r>
          </a:p>
        </p:txBody>
      </p:sp>
      <p:sp>
        <p:nvSpPr>
          <p:cNvPr id="8" name="下矢印 7">
            <a:extLst>
              <a:ext uri="{FF2B5EF4-FFF2-40B4-BE49-F238E27FC236}">
                <a16:creationId xmlns:a16="http://schemas.microsoft.com/office/drawing/2014/main" id="{FAD86BC1-DAC3-EC49-56D7-BE8CC0461D44}"/>
              </a:ext>
            </a:extLst>
          </p:cNvPr>
          <p:cNvSpPr/>
          <p:nvPr/>
        </p:nvSpPr>
        <p:spPr>
          <a:xfrm>
            <a:off x="4775200" y="1818640"/>
            <a:ext cx="1320800" cy="1016000"/>
          </a:xfrm>
          <a:prstGeom prst="downArrow">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kumimoji="1" lang="ja-JP" altLang="en-US" sz="3200">
                <a:latin typeface="UD Digi Kyokasho N-R" panose="02020400000000000000" pitchFamily="49" charset="-128"/>
                <a:ea typeface="UD Digi Kyokasho N-R" panose="02020400000000000000" pitchFamily="49" charset="-128"/>
              </a:rPr>
              <a:t>列</a:t>
            </a:r>
          </a:p>
        </p:txBody>
      </p:sp>
    </p:spTree>
    <p:extLst>
      <p:ext uri="{BB962C8B-B14F-4D97-AF65-F5344CB8AC3E}">
        <p14:creationId xmlns:p14="http://schemas.microsoft.com/office/powerpoint/2010/main" val="18644675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789DF9E-8DD9-F7FA-2B70-BDC781B3AA51}"/>
              </a:ext>
            </a:extLst>
          </p:cNvPr>
          <p:cNvSpPr>
            <a:spLocks noGrp="1"/>
          </p:cNvSpPr>
          <p:nvPr>
            <p:ph type="title"/>
          </p:nvPr>
        </p:nvSpPr>
        <p:spPr/>
        <p:txBody>
          <a:bodyPr/>
          <a:lstStyle/>
          <a:p>
            <a:r>
              <a:rPr lang="en-US" altLang="ja-JP" dirty="0"/>
              <a:t>2.</a:t>
            </a:r>
            <a:r>
              <a:rPr lang="ja-JP" altLang="en-US"/>
              <a:t>表の項目を整理する</a:t>
            </a:r>
            <a:r>
              <a:rPr lang="en-US" altLang="ja-JP" dirty="0"/>
              <a:t>(1)</a:t>
            </a:r>
            <a:endParaRPr kumimoji="1" lang="ja-JP" altLang="en-US"/>
          </a:p>
        </p:txBody>
      </p:sp>
      <p:sp>
        <p:nvSpPr>
          <p:cNvPr id="3" name="コンテンツ プレースホルダー 2">
            <a:extLst>
              <a:ext uri="{FF2B5EF4-FFF2-40B4-BE49-F238E27FC236}">
                <a16:creationId xmlns:a16="http://schemas.microsoft.com/office/drawing/2014/main" id="{D9023C34-0963-12AA-BE2F-EF4B0A384F7D}"/>
              </a:ext>
            </a:extLst>
          </p:cNvPr>
          <p:cNvSpPr>
            <a:spLocks noGrp="1"/>
          </p:cNvSpPr>
          <p:nvPr>
            <p:ph idx="1"/>
          </p:nvPr>
        </p:nvSpPr>
        <p:spPr/>
        <p:txBody>
          <a:bodyPr/>
          <a:lstStyle/>
          <a:p>
            <a:r>
              <a:rPr kumimoji="1" lang="ja-JP" altLang="en-US"/>
              <a:t>表の項目</a:t>
            </a:r>
            <a:endParaRPr kumimoji="1" lang="en-US" altLang="ja-JP" dirty="0"/>
          </a:p>
          <a:p>
            <a:pPr lvl="1"/>
            <a:r>
              <a:rPr kumimoji="1" lang="ja-JP" altLang="en-US"/>
              <a:t>本のタイトル</a:t>
            </a:r>
            <a:endParaRPr kumimoji="1" lang="en-US" altLang="ja-JP" dirty="0"/>
          </a:p>
          <a:p>
            <a:pPr lvl="1"/>
            <a:r>
              <a:rPr lang="ja-JP" altLang="en-US"/>
              <a:t>本について</a:t>
            </a:r>
            <a:endParaRPr lang="en-US" altLang="ja-JP" dirty="0"/>
          </a:p>
          <a:p>
            <a:pPr lvl="1"/>
            <a:r>
              <a:rPr kumimoji="1" lang="ja-JP" altLang="en-US"/>
              <a:t>著者</a:t>
            </a:r>
            <a:endParaRPr kumimoji="1" lang="en-US" altLang="ja-JP" dirty="0"/>
          </a:p>
          <a:p>
            <a:pPr lvl="1"/>
            <a:r>
              <a:rPr lang="ja-JP" altLang="en-US"/>
              <a:t>著者について</a:t>
            </a:r>
            <a:endParaRPr lang="en-US" altLang="ja-JP" dirty="0"/>
          </a:p>
          <a:p>
            <a:pPr lvl="2"/>
            <a:endParaRPr kumimoji="1" lang="ja-JP" altLang="en-US"/>
          </a:p>
        </p:txBody>
      </p:sp>
      <p:sp>
        <p:nvSpPr>
          <p:cNvPr id="4" name="テキスト プレースホルダー 3">
            <a:extLst>
              <a:ext uri="{FF2B5EF4-FFF2-40B4-BE49-F238E27FC236}">
                <a16:creationId xmlns:a16="http://schemas.microsoft.com/office/drawing/2014/main" id="{3FA1CBEE-A8D0-6F97-3343-54FEAE6ED6B6}"/>
              </a:ext>
            </a:extLst>
          </p:cNvPr>
          <p:cNvSpPr>
            <a:spLocks noGrp="1"/>
          </p:cNvSpPr>
          <p:nvPr>
            <p:ph type="body" sz="quarter" idx="10"/>
          </p:nvPr>
        </p:nvSpPr>
        <p:spPr/>
        <p:txBody>
          <a:bodyPr/>
          <a:lstStyle/>
          <a:p>
            <a:endParaRPr kumimoji="1" lang="ja-JP" altLang="en-US"/>
          </a:p>
        </p:txBody>
      </p:sp>
    </p:spTree>
    <p:extLst>
      <p:ext uri="{BB962C8B-B14F-4D97-AF65-F5344CB8AC3E}">
        <p14:creationId xmlns:p14="http://schemas.microsoft.com/office/powerpoint/2010/main" val="1882232402"/>
      </p:ext>
    </p:extLst>
  </p:cSld>
  <p:clrMapOvr>
    <a:masterClrMapping/>
  </p:clrMapOvr>
</p:sld>
</file>

<file path=ppt/theme/theme1.xml><?xml version="1.0" encoding="utf-8"?>
<a:theme xmlns:a="http://schemas.openxmlformats.org/drawingml/2006/main" name="2020岡本">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pPr>
      <a:bodyPr rtlCol="0" anchor="ctr"/>
      <a:lstStyle>
        <a:defPPr algn="ctr">
          <a:defRPr kumimoji="1"/>
        </a:defPPr>
      </a:lstStyle>
      <a:style>
        <a:lnRef idx="2">
          <a:schemeClr val="dk1"/>
        </a:lnRef>
        <a:fillRef idx="1">
          <a:schemeClr val="lt1"/>
        </a:fillRef>
        <a:effectRef idx="0">
          <a:schemeClr val="dk1"/>
        </a:effectRef>
        <a:fontRef idx="minor">
          <a:schemeClr val="dk1"/>
        </a:fontRef>
      </a:style>
    </a:spDef>
  </a:objectDefaults>
  <a:extraClrSchemeLst/>
  <a:extLst>
    <a:ext uri="{05A4C25C-085E-4340-85A3-A5531E510DB2}">
      <thm15:themeFamily xmlns:thm15="http://schemas.microsoft.com/office/thememl/2012/main" name="コンピュータによる計算" id="{74F56FA4-01C7-6745-8003-8F6F73EA8DF7}" vid="{A8A0694B-FE15-3B48-B1B7-B6A6653A42A9}"/>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2020岡本</Template>
  <TotalTime>2166</TotalTime>
  <Words>9321</Words>
  <Application>Microsoft Macintosh PowerPoint</Application>
  <PresentationFormat>画面に合わせる (4:3)</PresentationFormat>
  <Paragraphs>1472</Paragraphs>
  <Slides>51</Slides>
  <Notes>51</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51</vt:i4>
      </vt:variant>
    </vt:vector>
  </HeadingPairs>
  <TitlesOfParts>
    <vt:vector size="62" baseType="lpstr">
      <vt:lpstr>MonacakomiRegular</vt:lpstr>
      <vt:lpstr>UD Digi Kyokasho N-R</vt:lpstr>
      <vt:lpstr>UD Digi Kyokasho N-R</vt:lpstr>
      <vt:lpstr>UD デジタル 教科書体 NK-B</vt:lpstr>
      <vt:lpstr>メイリオ</vt:lpstr>
      <vt:lpstr>游ゴシック</vt:lpstr>
      <vt:lpstr>Arial</vt:lpstr>
      <vt:lpstr>Century Gothic</vt:lpstr>
      <vt:lpstr>Roboto</vt:lpstr>
      <vt:lpstr>Wingdings</vt:lpstr>
      <vt:lpstr>2020岡本</vt:lpstr>
      <vt:lpstr>情報システムとデータベース(2)関係データベース</vt:lpstr>
      <vt:lpstr>関係データベース</vt:lpstr>
      <vt:lpstr>データベースを作ってみよう</vt:lpstr>
      <vt:lpstr>データベースを作ってみよう</vt:lpstr>
      <vt:lpstr>関係データベース</vt:lpstr>
      <vt:lpstr>例: 持っている本のデータを整理する</vt:lpstr>
      <vt:lpstr>1.持っている本を表にまとめてみる</vt:lpstr>
      <vt:lpstr>用語の確認</vt:lpstr>
      <vt:lpstr>2.表の項目を整理する(1)</vt:lpstr>
      <vt:lpstr>2.表の項目を整理する(2)</vt:lpstr>
      <vt:lpstr>2.表の項目を整理する(2)</vt:lpstr>
      <vt:lpstr>2.表の項目を整理する(3)</vt:lpstr>
      <vt:lpstr>3.表を分ける(1) -非正規形→第一正規形-</vt:lpstr>
      <vt:lpstr>3.表を分ける(2) -非正規形→第一正規形-</vt:lpstr>
      <vt:lpstr>3.表を分ける(2) -非正規形→第一正規形-</vt:lpstr>
      <vt:lpstr>3.表を分ける(3) -非正規形→第一正規形-</vt:lpstr>
      <vt:lpstr>3.表を分ける(4) -非正規形→第一正規形-</vt:lpstr>
      <vt:lpstr>3.表を分ける(5) -非正規形→第一正規形-</vt:lpstr>
      <vt:lpstr>3.表を分ける(6) -非正規形→第一正規形-</vt:lpstr>
      <vt:lpstr>3.表を分ける(6) -非正規形→第一正規形-</vt:lpstr>
      <vt:lpstr>4.さらに表を分ける(1) –第一正規形→第二正規形-</vt:lpstr>
      <vt:lpstr>4.さらに表を分ける(2) –第一正規形→第二正規形-</vt:lpstr>
      <vt:lpstr>4.さらに表を分ける(3) –第一正規形→第二正規形-</vt:lpstr>
      <vt:lpstr>4.さらに表を分ける(3) –第一正規形→第二正規形-</vt:lpstr>
      <vt:lpstr>4.さらに表を分ける(3) –第一正規形→第二正規形-</vt:lpstr>
      <vt:lpstr>4.さらに表を分ける(4) –第二正規形→第三正規形-</vt:lpstr>
      <vt:lpstr>4.さらに表を分ける(5) –第二正規形→第三正規形-</vt:lpstr>
      <vt:lpstr>表を分ける理由</vt:lpstr>
      <vt:lpstr>表を分ける理由(1)</vt:lpstr>
      <vt:lpstr>表を分ける理由(2)</vt:lpstr>
      <vt:lpstr>表を分ける理由(3)</vt:lpstr>
      <vt:lpstr>表を分ける理由(4)</vt:lpstr>
      <vt:lpstr>表を分ける理由(5)</vt:lpstr>
      <vt:lpstr>表を分ける理由(6)</vt:lpstr>
      <vt:lpstr>表を分ける理由(7)</vt:lpstr>
      <vt:lpstr>表を分ける理由(8)</vt:lpstr>
      <vt:lpstr>補足：関係の正規化</vt:lpstr>
      <vt:lpstr>補足:関係の正規化</vt:lpstr>
      <vt:lpstr>用語の確認(1)主キー</vt:lpstr>
      <vt:lpstr>用語の確認(2)関数従属性</vt:lpstr>
      <vt:lpstr>補足:関係の正規化: 非正規形と第一正規形</vt:lpstr>
      <vt:lpstr>補足:関係の正規化: 第二正規形</vt:lpstr>
      <vt:lpstr>補足:関係の正規化: 第三正規形</vt:lpstr>
      <vt:lpstr>第三正規形:主キーに関数従属する</vt:lpstr>
      <vt:lpstr>関係論理演算</vt:lpstr>
      <vt:lpstr>関係論理演算</vt:lpstr>
      <vt:lpstr>関係論理演算(1)射影</vt:lpstr>
      <vt:lpstr>関係論理演算(2)選択</vt:lpstr>
      <vt:lpstr>関係論理演算(3)結合</vt:lpstr>
      <vt:lpstr>まとめ</vt:lpstr>
      <vt:lpstr>関係データベース</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コンピュータによる計算</dc:title>
  <dc:creator>Tetsuya Izawa</dc:creator>
  <cp:lastModifiedBy>Tetsuya Izawa</cp:lastModifiedBy>
  <cp:revision>18</cp:revision>
  <dcterms:created xsi:type="dcterms:W3CDTF">2022-11-10T01:48:22Z</dcterms:created>
  <dcterms:modified xsi:type="dcterms:W3CDTF">2022-12-01T05:37:39Z</dcterms:modified>
</cp:coreProperties>
</file>