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26"/>
  </p:notesMasterIdLst>
  <p:handoutMasterIdLst>
    <p:handoutMasterId r:id="rId27"/>
  </p:handoutMasterIdLst>
  <p:sldIdLst>
    <p:sldId id="541" r:id="rId2"/>
    <p:sldId id="790" r:id="rId3"/>
    <p:sldId id="833" r:id="rId4"/>
    <p:sldId id="834" r:id="rId5"/>
    <p:sldId id="835" r:id="rId6"/>
    <p:sldId id="836" r:id="rId7"/>
    <p:sldId id="837" r:id="rId8"/>
    <p:sldId id="838" r:id="rId9"/>
    <p:sldId id="839" r:id="rId10"/>
    <p:sldId id="846" r:id="rId11"/>
    <p:sldId id="840" r:id="rId12"/>
    <p:sldId id="842" r:id="rId13"/>
    <p:sldId id="858" r:id="rId14"/>
    <p:sldId id="847" r:id="rId15"/>
    <p:sldId id="844" r:id="rId16"/>
    <p:sldId id="845" r:id="rId17"/>
    <p:sldId id="843" r:id="rId18"/>
    <p:sldId id="848" r:id="rId19"/>
    <p:sldId id="849" r:id="rId20"/>
    <p:sldId id="850" r:id="rId21"/>
    <p:sldId id="854" r:id="rId22"/>
    <p:sldId id="855" r:id="rId23"/>
    <p:sldId id="859" r:id="rId24"/>
    <p:sldId id="853" r:id="rId25"/>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Sくだもの図鑑 HTMLとCSSによる情報デザイン" id="{963C48AA-D261-44B8-8606-196D15D1F1F3}">
          <p14:sldIdLst>
            <p14:sldId id="541"/>
            <p14:sldId id="790"/>
            <p14:sldId id="833"/>
            <p14:sldId id="834"/>
            <p14:sldId id="835"/>
            <p14:sldId id="836"/>
            <p14:sldId id="837"/>
            <p14:sldId id="838"/>
            <p14:sldId id="839"/>
            <p14:sldId id="846"/>
            <p14:sldId id="840"/>
            <p14:sldId id="842"/>
            <p14:sldId id="858"/>
            <p14:sldId id="847"/>
            <p14:sldId id="844"/>
            <p14:sldId id="845"/>
            <p14:sldId id="843"/>
            <p14:sldId id="848"/>
            <p14:sldId id="849"/>
            <p14:sldId id="850"/>
            <p14:sldId id="854"/>
            <p14:sldId id="855"/>
            <p14:sldId id="859"/>
            <p14:sldId id="853"/>
          </p14:sldIdLst>
        </p14:section>
      </p14:sectionLst>
    </p:ext>
    <p:ext uri="{EFAFB233-063F-42B5-8137-9DF3F51BA10A}">
      <p15:sldGuideLst xmlns:p15="http://schemas.microsoft.com/office/powerpoint/2012/main">
        <p15:guide id="1" orient="horz" pos="4247">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05"/>
    <a:srgbClr val="FF5050"/>
    <a:srgbClr val="000000"/>
    <a:srgbClr val="BEE2FA"/>
    <a:srgbClr val="DBEFFD"/>
    <a:srgbClr val="62AEF4"/>
    <a:srgbClr val="7CAEF8"/>
    <a:srgbClr val="EA7B00"/>
    <a:srgbClr val="646464"/>
    <a:srgbClr val="007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19" autoAdjust="0"/>
    <p:restoredTop sz="91577" autoAdjust="0"/>
  </p:normalViewPr>
  <p:slideViewPr>
    <p:cSldViewPr>
      <p:cViewPr varScale="1">
        <p:scale>
          <a:sx n="88" d="100"/>
          <a:sy n="88" d="100"/>
        </p:scale>
        <p:origin x="352" y="60"/>
      </p:cViewPr>
      <p:guideLst>
        <p:guide orient="horz" pos="424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924" y="84"/>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71800" cy="493713"/>
          </a:xfrm>
          <a:prstGeom prst="rect">
            <a:avLst/>
          </a:prstGeom>
        </p:spPr>
        <p:txBody>
          <a:bodyPr vert="horz" lIns="91437" tIns="45719" rIns="91437" bIns="45719" rtlCol="0"/>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84615" y="1"/>
            <a:ext cx="2971800" cy="493713"/>
          </a:xfrm>
          <a:prstGeom prst="rect">
            <a:avLst/>
          </a:prstGeom>
        </p:spPr>
        <p:txBody>
          <a:bodyPr vert="horz" lIns="91437" tIns="45719" rIns="91437" bIns="45719" rtlCol="0"/>
          <a:lstStyle>
            <a:lvl1pPr algn="r">
              <a:defRPr sz="1200"/>
            </a:lvl1pPr>
          </a:lstStyle>
          <a:p>
            <a:fld id="{C667AC03-8C51-475D-B622-96A1C8F5E7CF}" type="datetimeFigureOut">
              <a:rPr kumimoji="1" lang="ja-JP" altLang="en-US" smtClean="0">
                <a:latin typeface="メイリオ" panose="020B0604030504040204" pitchFamily="50" charset="-128"/>
                <a:ea typeface="メイリオ" panose="020B0604030504040204" pitchFamily="50" charset="-128"/>
              </a:rPr>
              <a:pPr/>
              <a:t>2024/7/8</a:t>
            </a:fld>
            <a:endParaRPr kumimoji="1" lang="ja-JP" altLang="en-US">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2"/>
          </p:nvPr>
        </p:nvSpPr>
        <p:spPr>
          <a:xfrm>
            <a:off x="2" y="9378825"/>
            <a:ext cx="2971800" cy="493713"/>
          </a:xfrm>
          <a:prstGeom prst="rect">
            <a:avLst/>
          </a:prstGeom>
        </p:spPr>
        <p:txBody>
          <a:bodyPr vert="horz" lIns="91437" tIns="45719" rIns="91437" bIns="45719" rtlCol="0" anchor="b"/>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84615" y="9378825"/>
            <a:ext cx="2971800" cy="493713"/>
          </a:xfrm>
          <a:prstGeom prst="rect">
            <a:avLst/>
          </a:prstGeom>
        </p:spPr>
        <p:txBody>
          <a:bodyPr vert="horz" lIns="91437" tIns="45719" rIns="91437" bIns="45719" rtlCol="0" anchor="b"/>
          <a:lstStyle>
            <a:lvl1pPr algn="r">
              <a:defRPr sz="1200"/>
            </a:lvl1pPr>
          </a:lstStyle>
          <a:p>
            <a:fld id="{5C22AC06-8FF0-402A-A8D4-EC443B2B51A3}" type="slidenum">
              <a:rPr kumimoji="1" lang="ja-JP" altLang="en-US" smtClean="0">
                <a:latin typeface="メイリオ" panose="020B0604030504040204" pitchFamily="50" charset="-128"/>
                <a:ea typeface="メイリオ" panose="020B0604030504040204" pitchFamily="50" charset="-128"/>
              </a:rPr>
              <a:pPr/>
              <a:t>‹#›</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217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587" cy="493634"/>
          </a:xfrm>
          <a:prstGeom prst="rect">
            <a:avLst/>
          </a:prstGeom>
        </p:spPr>
        <p:txBody>
          <a:bodyPr vert="horz" lIns="91437" tIns="45719" rIns="91437" bIns="457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815" y="0"/>
            <a:ext cx="2971587" cy="493634"/>
          </a:xfrm>
          <a:prstGeom prst="rect">
            <a:avLst/>
          </a:prstGeom>
        </p:spPr>
        <p:txBody>
          <a:bodyPr vert="horz" lIns="91437" tIns="45719" rIns="91437" bIns="45719" rtlCol="0"/>
          <a:lstStyle>
            <a:lvl1pPr algn="r">
              <a:defRPr sz="1200"/>
            </a:lvl1pPr>
          </a:lstStyle>
          <a:p>
            <a:fld id="{03DBDFE6-349D-475F-88FD-2EE4F300759D}" type="datetimeFigureOut">
              <a:rPr kumimoji="1" lang="ja-JP" altLang="en-US" smtClean="0"/>
              <a:pPr/>
              <a:t>2024/7/8</a:t>
            </a:fld>
            <a:endParaRPr kumimoji="1" lang="ja-JP" altLang="en-US"/>
          </a:p>
        </p:txBody>
      </p:sp>
      <p:sp>
        <p:nvSpPr>
          <p:cNvPr id="4" name="スライド イメージ プレースホルダー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37" tIns="45719" rIns="91437" bIns="45719" rtlCol="0" anchor="ctr"/>
          <a:lstStyle/>
          <a:p>
            <a:endParaRPr lang="ja-JP" altLang="en-US"/>
          </a:p>
        </p:txBody>
      </p:sp>
      <p:sp>
        <p:nvSpPr>
          <p:cNvPr id="5" name="ノート プレースホルダー 4"/>
          <p:cNvSpPr>
            <a:spLocks noGrp="1"/>
          </p:cNvSpPr>
          <p:nvPr>
            <p:ph type="body" sz="quarter" idx="3"/>
          </p:nvPr>
        </p:nvSpPr>
        <p:spPr>
          <a:xfrm>
            <a:off x="686121" y="4690308"/>
            <a:ext cx="5485760" cy="4442703"/>
          </a:xfrm>
          <a:prstGeom prst="rect">
            <a:avLst/>
          </a:prstGeom>
        </p:spPr>
        <p:txBody>
          <a:bodyPr vert="horz" lIns="91437" tIns="45719" rIns="91437" bIns="457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9041"/>
            <a:ext cx="2971587" cy="493633"/>
          </a:xfrm>
          <a:prstGeom prst="rect">
            <a:avLst/>
          </a:prstGeom>
        </p:spPr>
        <p:txBody>
          <a:bodyPr vert="horz" lIns="91437" tIns="45719" rIns="91437" bIns="457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815" y="9379041"/>
            <a:ext cx="2971587" cy="493633"/>
          </a:xfrm>
          <a:prstGeom prst="rect">
            <a:avLst/>
          </a:prstGeom>
        </p:spPr>
        <p:txBody>
          <a:bodyPr vert="horz" lIns="91437" tIns="45719" rIns="91437" bIns="45719" rtlCol="0" anchor="b"/>
          <a:lstStyle>
            <a:lvl1pPr algn="r">
              <a:defRPr sz="1200"/>
            </a:lvl1pPr>
          </a:lstStyle>
          <a:p>
            <a:fld id="{8B3B45EC-A74E-44C4-8A52-028851515061}" type="slidenum">
              <a:rPr kumimoji="1" lang="ja-JP" altLang="en-US" smtClean="0"/>
              <a:pPr/>
              <a:t>‹#›</a:t>
            </a:fld>
            <a:endParaRPr kumimoji="1" lang="ja-JP" altLang="en-US"/>
          </a:p>
        </p:txBody>
      </p:sp>
    </p:spTree>
    <p:extLst>
      <p:ext uri="{BB962C8B-B14F-4D97-AF65-F5344CB8AC3E}">
        <p14:creationId xmlns:p14="http://schemas.microsoft.com/office/powerpoint/2010/main" val="2151958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14" name="図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0691" cy="6858000"/>
          </a:xfrm>
          <a:prstGeom prst="rect">
            <a:avLst/>
          </a:prstGeom>
        </p:spPr>
      </p:pic>
      <p:sp>
        <p:nvSpPr>
          <p:cNvPr id="15" name="正方形/長方形 14"/>
          <p:cNvSpPr/>
          <p:nvPr userDrawn="1"/>
        </p:nvSpPr>
        <p:spPr>
          <a:xfrm>
            <a:off x="-3312" y="6238"/>
            <a:ext cx="9144002" cy="6880733"/>
          </a:xfrm>
          <a:prstGeom prst="rect">
            <a:avLst/>
          </a:prstGeom>
          <a:solidFill>
            <a:srgbClr val="000000">
              <a:alpha val="50196"/>
            </a:srgb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ndParaRPr>
          </a:p>
        </p:txBody>
      </p:sp>
    </p:spTree>
    <p:extLst>
      <p:ext uri="{BB962C8B-B14F-4D97-AF65-F5344CB8AC3E}">
        <p14:creationId xmlns:p14="http://schemas.microsoft.com/office/powerpoint/2010/main" val="281583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箇条書き・鉤">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a:t>タイトル</a:t>
            </a:r>
            <a:endParaRPr kumimoji="1" lang="ja-JP" altLang="en-US" dirty="0"/>
          </a:p>
        </p:txBody>
      </p:sp>
      <p:sp>
        <p:nvSpPr>
          <p:cNvPr id="3" name="コンテンツ プレースホルダー 2"/>
          <p:cNvSpPr>
            <a:spLocks noGrp="1"/>
          </p:cNvSpPr>
          <p:nvPr>
            <p:ph idx="1" hasCustomPrompt="1"/>
          </p:nvPr>
        </p:nvSpPr>
        <p:spPr>
          <a:xfrm>
            <a:off x="234000" y="515813"/>
            <a:ext cx="8658480" cy="5505475"/>
          </a:xfrm>
        </p:spPr>
        <p:txBody>
          <a:bodyPr>
            <a:noAutofit/>
          </a:bodyPr>
          <a:lstStyle>
            <a:lvl1pPr marL="342900" indent="-385200" algn="just">
              <a:lnSpc>
                <a:spcPct val="120000"/>
              </a:lnSpc>
              <a:spcBef>
                <a:spcPts val="1200"/>
              </a:spcBef>
              <a:buClr>
                <a:srgbClr val="007BFF"/>
              </a:buClr>
              <a:buFont typeface="Wingdings" panose="05000000000000000000" pitchFamily="2" charset="2"/>
              <a:buChar char="n"/>
              <a:defRPr sz="2800">
                <a:solidFill>
                  <a:srgbClr val="007BFF"/>
                </a:solidFill>
                <a:latin typeface="UD デジタル 教科書体 N-R" panose="02020400000000000000" pitchFamily="17" charset="-128"/>
                <a:ea typeface="UD デジタル 教科書体 N-R" panose="02020400000000000000" pitchFamily="17"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en-US" altLang="ja-JP"/>
              <a:t>Lv1</a:t>
            </a:r>
          </a:p>
          <a:p>
            <a:pPr lvl="1"/>
            <a:r>
              <a:rPr kumimoji="1" lang="en-US" altLang="ja-JP"/>
              <a:t>Lv2</a:t>
            </a:r>
          </a:p>
          <a:p>
            <a:pPr lvl="2"/>
            <a:r>
              <a:rPr kumimoji="1" lang="en-US" altLang="ja-JP"/>
              <a:t>Lv3</a:t>
            </a:r>
          </a:p>
          <a:p>
            <a:pPr lvl="3"/>
            <a:r>
              <a:rPr kumimoji="1" lang="en-US" altLang="ja-JP"/>
              <a:t>Lv4</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2159875374"/>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プレビュ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a:t>タイトル</a:t>
            </a:r>
            <a:endParaRPr kumimoji="1" lang="ja-JP" altLang="en-US" dirty="0"/>
          </a:p>
        </p:txBody>
      </p:sp>
      <p:sp>
        <p:nvSpPr>
          <p:cNvPr id="3" name="コンテンツ プレースホルダー 2"/>
          <p:cNvSpPr>
            <a:spLocks noGrp="1"/>
          </p:cNvSpPr>
          <p:nvPr>
            <p:ph idx="1" hasCustomPrompt="1"/>
          </p:nvPr>
        </p:nvSpPr>
        <p:spPr>
          <a:xfrm>
            <a:off x="251520" y="515813"/>
            <a:ext cx="4104456" cy="5505475"/>
          </a:xfrm>
        </p:spPr>
        <p:txBody>
          <a:bodyPr>
            <a:noAutofit/>
          </a:bodyPr>
          <a:lstStyle>
            <a:lvl1pPr marL="0" indent="0" algn="just">
              <a:lnSpc>
                <a:spcPct val="120000"/>
              </a:lnSpc>
              <a:spcBef>
                <a:spcPts val="1200"/>
              </a:spcBef>
              <a:buClr>
                <a:srgbClr val="007BFF"/>
              </a:buClr>
              <a:buFont typeface="Wingdings" panose="05000000000000000000" pitchFamily="2" charset="2"/>
              <a:buNone/>
              <a:defRPr sz="2400">
                <a:solidFill>
                  <a:srgbClr val="007BFF"/>
                </a:solidFill>
                <a:latin typeface="UD デジタル 教科書体 N-R" panose="02020400000000000000" pitchFamily="17" charset="-128"/>
                <a:ea typeface="UD デジタル 教科書体 N-R" panose="02020400000000000000" pitchFamily="17" charset="-128"/>
              </a:defRPr>
            </a:lvl1pPr>
            <a:lvl2pPr marL="742950" indent="-384175" algn="just">
              <a:lnSpc>
                <a:spcPct val="120000"/>
              </a:lnSpc>
              <a:spcBef>
                <a:spcPts val="1200"/>
              </a:spcBef>
              <a:buClr>
                <a:srgbClr val="007BFF"/>
              </a:buClr>
              <a:buFont typeface="Wingdings" panose="05000000000000000000" pitchFamily="2" charset="2"/>
              <a:buChar char="n"/>
              <a:defRPr sz="2000">
                <a:solidFill>
                  <a:schemeClr val="tx1"/>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18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a:t>タイトル</a:t>
            </a:r>
            <a:r>
              <a:rPr kumimoji="1" lang="en-US" altLang="ja-JP"/>
              <a:t>(Lv1)</a:t>
            </a:r>
          </a:p>
          <a:p>
            <a:pPr lvl="1"/>
            <a:r>
              <a:rPr kumimoji="1" lang="en-US" altLang="ja-JP"/>
              <a:t>Lv2</a:t>
            </a:r>
          </a:p>
          <a:p>
            <a:pPr lvl="2"/>
            <a:r>
              <a:rPr kumimoji="1" lang="en-US" altLang="ja-JP"/>
              <a:t>Lv3</a:t>
            </a:r>
          </a:p>
          <a:p>
            <a:pPr lvl="3"/>
            <a:r>
              <a:rPr kumimoji="1" lang="en-US" altLang="ja-JP"/>
              <a:t>Lv4</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
        <p:nvSpPr>
          <p:cNvPr id="6" name="図プレースホルダー 5">
            <a:extLst>
              <a:ext uri="{FF2B5EF4-FFF2-40B4-BE49-F238E27FC236}">
                <a16:creationId xmlns:a16="http://schemas.microsoft.com/office/drawing/2014/main" id="{743CB34E-FE3F-460C-8470-8A22E04DFE78}"/>
              </a:ext>
            </a:extLst>
          </p:cNvPr>
          <p:cNvSpPr>
            <a:spLocks noGrp="1"/>
          </p:cNvSpPr>
          <p:nvPr>
            <p:ph type="pic" sz="quarter" idx="13"/>
          </p:nvPr>
        </p:nvSpPr>
        <p:spPr>
          <a:xfrm>
            <a:off x="4788024" y="516892"/>
            <a:ext cx="4104456" cy="5504395"/>
          </a:xfrm>
          <a:ln>
            <a:solidFill>
              <a:schemeClr val="accent5"/>
            </a:solidFill>
          </a:ln>
        </p:spPr>
        <p:txBody>
          <a:bodyPr/>
          <a:lstStyle/>
          <a:p>
            <a:endParaRPr kumimoji="1" lang="ja-JP" altLang="en-US"/>
          </a:p>
        </p:txBody>
      </p:sp>
    </p:spTree>
    <p:extLst>
      <p:ext uri="{BB962C8B-B14F-4D97-AF65-F5344CB8AC3E}">
        <p14:creationId xmlns:p14="http://schemas.microsoft.com/office/powerpoint/2010/main" val="2553893529"/>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箇条書き・点">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a:t>タイトル</a:t>
            </a:r>
            <a:endParaRPr kumimoji="1" lang="ja-JP" altLang="en-US" dirty="0"/>
          </a:p>
        </p:txBody>
      </p:sp>
      <p:sp>
        <p:nvSpPr>
          <p:cNvPr id="3" name="コンテンツ プレースホルダー 2"/>
          <p:cNvSpPr>
            <a:spLocks noGrp="1"/>
          </p:cNvSpPr>
          <p:nvPr>
            <p:ph idx="1" hasCustomPrompt="1"/>
          </p:nvPr>
        </p:nvSpPr>
        <p:spPr>
          <a:xfrm>
            <a:off x="234000" y="515813"/>
            <a:ext cx="8658480" cy="5505475"/>
          </a:xfrm>
        </p:spPr>
        <p:txBody>
          <a:bodyPr>
            <a:noAutofit/>
          </a:bodyPr>
          <a:lstStyle>
            <a:lvl1pPr marL="342900" indent="-385200" algn="just">
              <a:lnSpc>
                <a:spcPct val="120000"/>
              </a:lnSpc>
              <a:spcBef>
                <a:spcPts val="1200"/>
              </a:spcBef>
              <a:buClr>
                <a:srgbClr val="007BFF"/>
              </a:buClr>
              <a:buFont typeface="Wingdings" panose="05000000000000000000" pitchFamily="2" charset="2"/>
              <a:buChar char="n"/>
              <a:defRPr sz="2800">
                <a:solidFill>
                  <a:srgbClr val="007BFF"/>
                </a:solidFill>
                <a:latin typeface="UD デジタル 教科書体 N-R" panose="02020400000000000000" pitchFamily="17" charset="-128"/>
                <a:ea typeface="UD デジタル 教科書体 N-R" panose="02020400000000000000" pitchFamily="17"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en-US" altLang="ja-JP"/>
              <a:t>Lv1</a:t>
            </a:r>
          </a:p>
          <a:p>
            <a:pPr lvl="1"/>
            <a:r>
              <a:rPr kumimoji="1" lang="en-US" altLang="ja-JP"/>
              <a:t>Lv2</a:t>
            </a:r>
          </a:p>
          <a:p>
            <a:pPr lvl="2"/>
            <a:r>
              <a:rPr kumimoji="1" lang="en-US" altLang="ja-JP"/>
              <a:t>Lv3</a:t>
            </a:r>
          </a:p>
          <a:p>
            <a:pPr lvl="3"/>
            <a:r>
              <a:rPr kumimoji="1" lang="en-US" altLang="ja-JP"/>
              <a:t>Lv4</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1552423153"/>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のタイトル">
    <p:spTree>
      <p:nvGrpSpPr>
        <p:cNvPr id="1" name=""/>
        <p:cNvGrpSpPr/>
        <p:nvPr/>
      </p:nvGrpSpPr>
      <p:grpSpPr>
        <a:xfrm>
          <a:off x="0" y="0"/>
          <a:ext cx="0" cy="0"/>
          <a:chOff x="0" y="0"/>
          <a:chExt cx="0" cy="0"/>
        </a:xfrm>
      </p:grpSpPr>
      <p:sp>
        <p:nvSpPr>
          <p:cNvPr id="5" name="正方形/長方形 4"/>
          <p:cNvSpPr/>
          <p:nvPr userDrawn="1"/>
        </p:nvSpPr>
        <p:spPr>
          <a:xfrm>
            <a:off x="0" y="2817000"/>
            <a:ext cx="9144000" cy="1224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タイトル 1"/>
          <p:cNvSpPr>
            <a:spLocks noGrp="1"/>
          </p:cNvSpPr>
          <p:nvPr>
            <p:ph type="title"/>
          </p:nvPr>
        </p:nvSpPr>
        <p:spPr>
          <a:xfrm>
            <a:off x="144016" y="2816932"/>
            <a:ext cx="9036496" cy="1224136"/>
          </a:xfrm>
        </p:spPr>
        <p:txBody>
          <a:bodyPr>
            <a:normAutofit/>
          </a:bodyPr>
          <a:lstStyle>
            <a:lvl1pPr algn="l">
              <a:defRPr sz="2800" b="1" spc="170" baseline="0">
                <a:solidFill>
                  <a:schemeClr val="bg1"/>
                </a:solidFill>
                <a:latin typeface="UD デジタル 教科書体 NK-B" panose="02020700000000000000" pitchFamily="18" charset="-128"/>
                <a:ea typeface="UD デジタル 教科書体 NK-B" panose="02020700000000000000" pitchFamily="18"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spTree>
    <p:extLst>
      <p:ext uri="{BB962C8B-B14F-4D97-AF65-F5344CB8AC3E}">
        <p14:creationId xmlns:p14="http://schemas.microsoft.com/office/powerpoint/2010/main" val="58714661"/>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節のタイトル">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3284984"/>
            <a:ext cx="9036496" cy="468052"/>
          </a:xfrm>
        </p:spPr>
        <p:txBody>
          <a:bodyPr>
            <a:normAutofit/>
          </a:bodyPr>
          <a:lstStyle>
            <a:lvl1pPr algn="l">
              <a:defRPr sz="2400" b="1" spc="170" baseline="0">
                <a:solidFill>
                  <a:srgbClr val="007BFF"/>
                </a:solidFill>
                <a:latin typeface="UD デジタル 教科書体 NK-B" panose="02020700000000000000" pitchFamily="18" charset="-128"/>
                <a:ea typeface="UD デジタル 教科書体 NK-B" panose="02020700000000000000" pitchFamily="18"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cxnSp>
        <p:nvCxnSpPr>
          <p:cNvPr id="4" name="直線コネクタ 3"/>
          <p:cNvCxnSpPr/>
          <p:nvPr userDrawn="1"/>
        </p:nvCxnSpPr>
        <p:spPr>
          <a:xfrm>
            <a:off x="0" y="3789040"/>
            <a:ext cx="9144000" cy="0"/>
          </a:xfrm>
          <a:prstGeom prst="line">
            <a:avLst/>
          </a:prstGeom>
          <a:ln w="38100">
            <a:solidFill>
              <a:srgbClr val="007BFF"/>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p:cNvSpPr>
            <a:spLocks noGrp="1"/>
          </p:cNvSpPr>
          <p:nvPr>
            <p:ph sz="quarter" idx="17"/>
          </p:nvPr>
        </p:nvSpPr>
        <p:spPr>
          <a:xfrm>
            <a:off x="144016" y="2708920"/>
            <a:ext cx="9036495" cy="554360"/>
          </a:xfrm>
        </p:spPr>
        <p:txBody>
          <a:bodyPr anchor="ctr"/>
          <a:lstStyle>
            <a:lvl1pPr marL="0" indent="0">
              <a:buNone/>
              <a:defRPr>
                <a:solidFill>
                  <a:srgbClr val="007BFF"/>
                </a:solidFill>
                <a:latin typeface="UD デジタル 教科書体 NK-B" panose="02020700000000000000" pitchFamily="18" charset="-128"/>
                <a:ea typeface="UD デジタル 教科書体 NK-B" panose="02020700000000000000" pitchFamily="18" charset="-128"/>
              </a:defRPr>
            </a:lvl1pPr>
            <a:lvl2pPr marL="457200" indent="0">
              <a:buNone/>
              <a:defRPr/>
            </a:lvl2pPr>
          </a:lstStyle>
          <a:p>
            <a:pPr lvl="0"/>
            <a:r>
              <a:rPr kumimoji="1" lang="ja-JP" altLang="en-US" dirty="0"/>
              <a:t>マスター テキストの書式設定</a:t>
            </a:r>
          </a:p>
        </p:txBody>
      </p:sp>
    </p:spTree>
    <p:extLst>
      <p:ext uri="{BB962C8B-B14F-4D97-AF65-F5344CB8AC3E}">
        <p14:creationId xmlns:p14="http://schemas.microsoft.com/office/powerpoint/2010/main" val="3851059156"/>
      </p:ext>
    </p:extLst>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ソースコードA">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647A0A-1835-48D8-8585-A096A35938E2}"/>
              </a:ext>
            </a:extLst>
          </p:cNvPr>
          <p:cNvSpPr>
            <a:spLocks noGrp="1"/>
          </p:cNvSpPr>
          <p:nvPr>
            <p:ph type="sldNum" sz="quarter" idx="10"/>
          </p:nvPr>
        </p:nvSpPr>
        <p:spPr/>
        <p:txBody>
          <a:bodyPr/>
          <a:lstStyle/>
          <a:p>
            <a:fld id="{9E0D9298-421E-4926-815D-31B4285E3528}" type="slidenum">
              <a:rPr lang="ja-JP" altLang="en-US" smtClean="0"/>
              <a:pPr/>
              <a:t>‹#›</a:t>
            </a:fld>
            <a:endParaRPr lang="ja-JP" altLang="en-US" dirty="0"/>
          </a:p>
        </p:txBody>
      </p:sp>
      <p:sp>
        <p:nvSpPr>
          <p:cNvPr id="8" name="タイトル 1">
            <a:extLst>
              <a:ext uri="{FF2B5EF4-FFF2-40B4-BE49-F238E27FC236}">
                <a16:creationId xmlns:a16="http://schemas.microsoft.com/office/drawing/2014/main" id="{C6376A69-B14F-420C-BA7E-28D9A04AE95F}"/>
              </a:ext>
            </a:extLst>
          </p:cNvPr>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9" name="正方形/長方形 8">
            <a:extLst>
              <a:ext uri="{FF2B5EF4-FFF2-40B4-BE49-F238E27FC236}">
                <a16:creationId xmlns:a16="http://schemas.microsoft.com/office/drawing/2014/main" id="{729A4A0C-44DA-4DFF-B2AA-EB1F67B43671}"/>
              </a:ext>
            </a:extLst>
          </p:cNvPr>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0" name="テキスト プレースホルダー 12">
            <a:extLst>
              <a:ext uri="{FF2B5EF4-FFF2-40B4-BE49-F238E27FC236}">
                <a16:creationId xmlns:a16="http://schemas.microsoft.com/office/drawing/2014/main" id="{CA10F8BA-A160-4FEB-A137-B74BB02B8EBB}"/>
              </a:ext>
            </a:extLst>
          </p:cNvPr>
          <p:cNvSpPr>
            <a:spLocks noGrp="1"/>
          </p:cNvSpPr>
          <p:nvPr>
            <p:ph type="body" sz="quarter" idx="11"/>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11" name="コンテンツ プレースホルダー 2">
            <a:extLst>
              <a:ext uri="{FF2B5EF4-FFF2-40B4-BE49-F238E27FC236}">
                <a16:creationId xmlns:a16="http://schemas.microsoft.com/office/drawing/2014/main" id="{CF13DF4A-FD23-4375-A8FE-E2A147465761}"/>
              </a:ext>
            </a:extLst>
          </p:cNvPr>
          <p:cNvSpPr>
            <a:spLocks noGrp="1"/>
          </p:cNvSpPr>
          <p:nvPr>
            <p:ph idx="1"/>
          </p:nvPr>
        </p:nvSpPr>
        <p:spPr>
          <a:xfrm>
            <a:off x="179512" y="515813"/>
            <a:ext cx="8820472" cy="5505475"/>
          </a:xfrm>
          <a:ln w="15875">
            <a:solidFill>
              <a:srgbClr val="646464"/>
            </a:solidFill>
          </a:ln>
        </p:spPr>
        <p:txBody>
          <a:bodyPr>
            <a:noAutofit/>
          </a:bodyPr>
          <a:lstStyle>
            <a:lvl1pPr marL="0" indent="0" algn="l" eaLnBrk="0" hangingPunct="0">
              <a:lnSpc>
                <a:spcPct val="90000"/>
              </a:lnSpc>
              <a:spcBef>
                <a:spcPts val="0"/>
              </a:spcBef>
              <a:buClr>
                <a:srgbClr val="007BFF"/>
              </a:buClr>
              <a:buFont typeface="Wingdings" panose="05000000000000000000" pitchFamily="2" charset="2"/>
              <a:buNone/>
              <a:defRPr sz="1200">
                <a:solidFill>
                  <a:schemeClr val="tx1"/>
                </a:solidFill>
                <a:latin typeface="MonacakomiRegular" panose="020B0509020204020204" pitchFamily="49" charset="-128"/>
                <a:ea typeface="MonacakomiRegular" panose="020B0509020204020204" pitchFamily="49"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MonacakomiRegular" panose="020B0509020204020204" pitchFamily="49" charset="-128"/>
                <a:ea typeface="MonacakomiRegular" panose="020B0509020204020204" pitchFamily="49"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MonacakomiRegular" panose="020B0509020204020204" pitchFamily="49" charset="-128"/>
                <a:ea typeface="MonacakomiRegular" panose="020B0509020204020204" pitchFamily="49"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MonacakomiRegular" panose="020B0509020204020204" pitchFamily="49" charset="-128"/>
                <a:ea typeface="MonacakomiRegular" panose="020B0509020204020204" pitchFamily="49"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endParaRPr kumimoji="1" lang="en-US" altLang="ja-JP"/>
          </a:p>
        </p:txBody>
      </p:sp>
    </p:spTree>
    <p:extLst>
      <p:ext uri="{BB962C8B-B14F-4D97-AF65-F5344CB8AC3E}">
        <p14:creationId xmlns:p14="http://schemas.microsoft.com/office/powerpoint/2010/main" val="423967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ソースコードB">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647A0A-1835-48D8-8585-A096A35938E2}"/>
              </a:ext>
            </a:extLst>
          </p:cNvPr>
          <p:cNvSpPr>
            <a:spLocks noGrp="1"/>
          </p:cNvSpPr>
          <p:nvPr>
            <p:ph type="sldNum" sz="quarter" idx="10"/>
          </p:nvPr>
        </p:nvSpPr>
        <p:spPr/>
        <p:txBody>
          <a:bodyPr/>
          <a:lstStyle/>
          <a:p>
            <a:fld id="{9E0D9298-421E-4926-815D-31B4285E3528}" type="slidenum">
              <a:rPr lang="ja-JP" altLang="en-US" smtClean="0"/>
              <a:pPr/>
              <a:t>‹#›</a:t>
            </a:fld>
            <a:endParaRPr lang="ja-JP" altLang="en-US" dirty="0"/>
          </a:p>
        </p:txBody>
      </p:sp>
      <p:sp>
        <p:nvSpPr>
          <p:cNvPr id="8" name="タイトル 1">
            <a:extLst>
              <a:ext uri="{FF2B5EF4-FFF2-40B4-BE49-F238E27FC236}">
                <a16:creationId xmlns:a16="http://schemas.microsoft.com/office/drawing/2014/main" id="{C6376A69-B14F-420C-BA7E-28D9A04AE95F}"/>
              </a:ext>
            </a:extLst>
          </p:cNvPr>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9" name="正方形/長方形 8">
            <a:extLst>
              <a:ext uri="{FF2B5EF4-FFF2-40B4-BE49-F238E27FC236}">
                <a16:creationId xmlns:a16="http://schemas.microsoft.com/office/drawing/2014/main" id="{729A4A0C-44DA-4DFF-B2AA-EB1F67B43671}"/>
              </a:ext>
            </a:extLst>
          </p:cNvPr>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0" name="テキスト プレースホルダー 12">
            <a:extLst>
              <a:ext uri="{FF2B5EF4-FFF2-40B4-BE49-F238E27FC236}">
                <a16:creationId xmlns:a16="http://schemas.microsoft.com/office/drawing/2014/main" id="{CA10F8BA-A160-4FEB-A137-B74BB02B8EBB}"/>
              </a:ext>
            </a:extLst>
          </p:cNvPr>
          <p:cNvSpPr>
            <a:spLocks noGrp="1"/>
          </p:cNvSpPr>
          <p:nvPr>
            <p:ph type="body" sz="quarter" idx="11"/>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11" name="コンテンツ プレースホルダー 2">
            <a:extLst>
              <a:ext uri="{FF2B5EF4-FFF2-40B4-BE49-F238E27FC236}">
                <a16:creationId xmlns:a16="http://schemas.microsoft.com/office/drawing/2014/main" id="{CF13DF4A-FD23-4375-A8FE-E2A147465761}"/>
              </a:ext>
            </a:extLst>
          </p:cNvPr>
          <p:cNvSpPr>
            <a:spLocks noGrp="1"/>
          </p:cNvSpPr>
          <p:nvPr>
            <p:ph idx="1"/>
          </p:nvPr>
        </p:nvSpPr>
        <p:spPr>
          <a:xfrm>
            <a:off x="179512" y="1988840"/>
            <a:ext cx="8820472" cy="4032448"/>
          </a:xfrm>
          <a:ln w="15875">
            <a:solidFill>
              <a:srgbClr val="646464"/>
            </a:solidFill>
          </a:ln>
        </p:spPr>
        <p:txBody>
          <a:bodyPr>
            <a:noAutofit/>
          </a:bodyPr>
          <a:lstStyle>
            <a:lvl1pPr marL="0" indent="0" algn="l" eaLnBrk="0" hangingPunct="0">
              <a:lnSpc>
                <a:spcPct val="90000"/>
              </a:lnSpc>
              <a:spcBef>
                <a:spcPts val="0"/>
              </a:spcBef>
              <a:buClr>
                <a:srgbClr val="007BFF"/>
              </a:buClr>
              <a:buFont typeface="Wingdings" panose="05000000000000000000" pitchFamily="2" charset="2"/>
              <a:buNone/>
              <a:defRPr sz="1200">
                <a:solidFill>
                  <a:schemeClr val="tx1"/>
                </a:solidFill>
                <a:latin typeface="MonacakomiRegular" panose="020B0509020204020204" pitchFamily="49" charset="-128"/>
                <a:ea typeface="MonacakomiRegular" panose="020B0509020204020204" pitchFamily="49"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MonacakomiRegular" panose="020B0509020204020204" pitchFamily="49" charset="-128"/>
                <a:ea typeface="MonacakomiRegular" panose="020B0509020204020204" pitchFamily="49"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MonacakomiRegular" panose="020B0509020204020204" pitchFamily="49" charset="-128"/>
                <a:ea typeface="MonacakomiRegular" panose="020B0509020204020204" pitchFamily="49"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MonacakomiRegular" panose="020B0509020204020204" pitchFamily="49" charset="-128"/>
                <a:ea typeface="MonacakomiRegular" panose="020B0509020204020204" pitchFamily="49"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endParaRPr kumimoji="1" lang="en-US" altLang="ja-JP"/>
          </a:p>
        </p:txBody>
      </p:sp>
      <p:sp>
        <p:nvSpPr>
          <p:cNvPr id="12" name="コンテンツ プレースホルダー 2">
            <a:extLst>
              <a:ext uri="{FF2B5EF4-FFF2-40B4-BE49-F238E27FC236}">
                <a16:creationId xmlns:a16="http://schemas.microsoft.com/office/drawing/2014/main" id="{0117494B-F873-4237-956E-805FB6A5A835}"/>
              </a:ext>
            </a:extLst>
          </p:cNvPr>
          <p:cNvSpPr>
            <a:spLocks noGrp="1"/>
          </p:cNvSpPr>
          <p:nvPr>
            <p:ph idx="12" hasCustomPrompt="1"/>
          </p:nvPr>
        </p:nvSpPr>
        <p:spPr>
          <a:xfrm>
            <a:off x="251520" y="515813"/>
            <a:ext cx="8640960" cy="1401019"/>
          </a:xfrm>
        </p:spPr>
        <p:txBody>
          <a:bodyPr>
            <a:noAutofit/>
          </a:bodyPr>
          <a:lstStyle>
            <a:lvl1pPr marL="0" indent="0" algn="just">
              <a:lnSpc>
                <a:spcPct val="120000"/>
              </a:lnSpc>
              <a:spcBef>
                <a:spcPts val="1200"/>
              </a:spcBef>
              <a:buClr>
                <a:srgbClr val="007BFF"/>
              </a:buClr>
              <a:buFont typeface="Wingdings" panose="05000000000000000000" pitchFamily="2" charset="2"/>
              <a:buNone/>
              <a:defRPr sz="2400">
                <a:solidFill>
                  <a:srgbClr val="007BFF"/>
                </a:solidFill>
                <a:latin typeface="UD デジタル 教科書体 N-R" panose="02020400000000000000" pitchFamily="17" charset="-128"/>
                <a:ea typeface="UD デジタル 教科書体 N-R" panose="02020400000000000000" pitchFamily="17" charset="-128"/>
              </a:defRPr>
            </a:lvl1pPr>
            <a:lvl2pPr marL="742950" indent="-384175" algn="just">
              <a:lnSpc>
                <a:spcPct val="120000"/>
              </a:lnSpc>
              <a:spcBef>
                <a:spcPts val="1200"/>
              </a:spcBef>
              <a:buClr>
                <a:srgbClr val="007BFF"/>
              </a:buClr>
              <a:buFont typeface="Arial" panose="020B0604020202020204" pitchFamily="34" charset="0"/>
              <a:buChar char="•"/>
              <a:defRPr sz="2000">
                <a:solidFill>
                  <a:schemeClr val="tx1"/>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18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a:t>タイトル</a:t>
            </a:r>
            <a:r>
              <a:rPr kumimoji="1" lang="en-US" altLang="ja-JP"/>
              <a:t>(Lv1)</a:t>
            </a:r>
          </a:p>
          <a:p>
            <a:pPr lvl="1"/>
            <a:r>
              <a:rPr kumimoji="1" lang="en-US" altLang="ja-JP"/>
              <a:t>Lv2</a:t>
            </a:r>
          </a:p>
          <a:p>
            <a:pPr lvl="2"/>
            <a:r>
              <a:rPr kumimoji="1" lang="en-US" altLang="ja-JP"/>
              <a:t>Lv3</a:t>
            </a:r>
          </a:p>
          <a:p>
            <a:pPr lvl="3"/>
            <a:r>
              <a:rPr kumimoji="1" lang="en-US" altLang="ja-JP"/>
              <a:t>Lv4</a:t>
            </a:r>
          </a:p>
        </p:txBody>
      </p:sp>
    </p:spTree>
    <p:extLst>
      <p:ext uri="{BB962C8B-B14F-4D97-AF65-F5344CB8AC3E}">
        <p14:creationId xmlns:p14="http://schemas.microsoft.com/office/powerpoint/2010/main" val="207810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箇条書き・ベース">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3" name="コンテンツ プレースホルダー 2"/>
          <p:cNvSpPr>
            <a:spLocks noGrp="1"/>
          </p:cNvSpPr>
          <p:nvPr>
            <p:ph idx="1"/>
          </p:nvPr>
        </p:nvSpPr>
        <p:spPr>
          <a:xfrm>
            <a:off x="457200" y="515813"/>
            <a:ext cx="8229600" cy="5505475"/>
          </a:xfrm>
        </p:spPr>
        <p:txBody>
          <a:bodyPr>
            <a:noAutofit/>
          </a:bodyPr>
          <a:lstStyle>
            <a:lvl1pPr marL="0" indent="0" algn="just">
              <a:lnSpc>
                <a:spcPct val="150000"/>
              </a:lnSpc>
              <a:buClr>
                <a:srgbClr val="007BFF"/>
              </a:buClr>
              <a:buFont typeface="Wingdings" panose="05000000000000000000" pitchFamily="2" charset="2"/>
              <a:buNone/>
              <a:defRPr sz="2400">
                <a:solidFill>
                  <a:srgbClr val="007BFF"/>
                </a:solidFill>
                <a:latin typeface="UD デジタル 教科書体 N-R" panose="02020400000000000000" pitchFamily="17" charset="-128"/>
                <a:ea typeface="UD デジタル 教科書体 N-R" panose="02020400000000000000" pitchFamily="17" charset="-128"/>
              </a:defRPr>
            </a:lvl1pPr>
            <a:lvl2pPr marL="914400" indent="-457200" algn="just">
              <a:lnSpc>
                <a:spcPct val="150000"/>
              </a:lnSpc>
              <a:buClr>
                <a:srgbClr val="007BFF"/>
              </a:buClr>
              <a:buFont typeface="Wingdings" panose="05000000000000000000" pitchFamily="2" charset="2"/>
              <a:buChar char="n"/>
              <a:defRPr sz="1800">
                <a:solidFill>
                  <a:srgbClr val="333333"/>
                </a:solidFill>
                <a:latin typeface="UD デジタル 教科書体 N-R" panose="02020400000000000000" pitchFamily="17" charset="-128"/>
                <a:ea typeface="UD デジタル 教科書体 N-R" panose="02020400000000000000" pitchFamily="17" charset="-128"/>
              </a:defRPr>
            </a:lvl2pPr>
            <a:lvl3pPr marL="1257300" indent="-342900" algn="just">
              <a:lnSpc>
                <a:spcPct val="150000"/>
              </a:lnSpc>
              <a:buClr>
                <a:srgbClr val="007BFF"/>
              </a:buClr>
              <a:buFontTx/>
              <a:buChar char="└"/>
              <a:defRPr sz="1800">
                <a:solidFill>
                  <a:srgbClr val="333333"/>
                </a:solidFill>
                <a:latin typeface="UD デジタル 教科書体 N-R" panose="02020400000000000000" pitchFamily="17" charset="-128"/>
                <a:ea typeface="UD デジタル 教科書体 N-R" panose="02020400000000000000" pitchFamily="17" charset="-128"/>
              </a:defRPr>
            </a:lvl3pPr>
            <a:lvl4pPr marL="17145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Wingdings" panose="05000000000000000000" pitchFamily="2" charset="2"/>
              <a:buChar char="l"/>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3875506056"/>
      </p:ext>
    </p:extLst>
  </p:cSld>
  <p:clrMapOvr>
    <a:masterClrMapping/>
  </p:clrMapOvr>
  <p:extLst>
    <p:ext uri="{DCECCB84-F9BA-43D5-87BE-67443E8EF086}">
      <p15:sldGuideLst xmlns:p15="http://schemas.microsoft.com/office/powerpoint/2012/main">
        <p15:guide id="1"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正方形/長方形 9"/>
          <p:cNvSpPr/>
          <p:nvPr userDrawn="1"/>
        </p:nvSpPr>
        <p:spPr>
          <a:xfrm>
            <a:off x="0" y="6599045"/>
            <a:ext cx="9144000" cy="260647"/>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ndParaRPr>
          </a:p>
        </p:txBody>
      </p:sp>
      <p:sp>
        <p:nvSpPr>
          <p:cNvPr id="14" name="Footer Placeholder 4"/>
          <p:cNvSpPr txBox="1">
            <a:spLocks/>
          </p:cNvSpPr>
          <p:nvPr userDrawn="1"/>
        </p:nvSpPr>
        <p:spPr>
          <a:xfrm>
            <a:off x="179512" y="6545112"/>
            <a:ext cx="3419698"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bg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Copyright ©  </a:t>
            </a:r>
            <a:r>
              <a:rPr lang="en-US" altLang="ja-JP" dirty="0" err="1"/>
              <a:t>Asial</a:t>
            </a:r>
            <a:r>
              <a:rPr lang="en-US" altLang="ja-JP" dirty="0"/>
              <a:t> Corporation. All Rights Reserved.</a:t>
            </a:r>
            <a:endParaRPr lang="ja-JP" altLang="en-US" dirty="0"/>
          </a:p>
        </p:txBody>
      </p:sp>
      <p:sp>
        <p:nvSpPr>
          <p:cNvPr id="13" name="スライド番号プレースホルダー 9"/>
          <p:cNvSpPr>
            <a:spLocks noGrp="1"/>
          </p:cNvSpPr>
          <p:nvPr>
            <p:ph type="sldNum" sz="quarter" idx="4"/>
          </p:nvPr>
        </p:nvSpPr>
        <p:spPr>
          <a:xfrm>
            <a:off x="3543300" y="6557619"/>
            <a:ext cx="2057400" cy="365125"/>
          </a:xfrm>
          <a:prstGeom prst="rect">
            <a:avLst/>
          </a:prstGeom>
        </p:spPr>
        <p:txBody>
          <a:bodyPr vert="horz" lIns="91440" tIns="45720" rIns="91440" bIns="45720" rtlCol="0" anchor="ctr"/>
          <a:lstStyle>
            <a:lvl1pPr algn="ctr">
              <a:defRPr sz="1200">
                <a:solidFill>
                  <a:schemeClr val="bg1"/>
                </a:solidFill>
                <a:latin typeface="メイリオ" panose="020B0604030504040204" pitchFamily="50"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3984991590"/>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9" r:id="rId3"/>
    <p:sldLayoutId id="2147483677" r:id="rId4"/>
    <p:sldLayoutId id="2147483673" r:id="rId5"/>
    <p:sldLayoutId id="2147483674" r:id="rId6"/>
    <p:sldLayoutId id="2147483678" r:id="rId7"/>
    <p:sldLayoutId id="2147483680" r:id="rId8"/>
    <p:sldLayoutId id="2147483667" r:id="rId9"/>
  </p:sldLayoutIdLst>
  <p:hf hdr="0" ftr="0" dt="0"/>
  <p:txStyles>
    <p:titleStyle>
      <a:lvl1pPr algn="l" defTabSz="914400" rtl="0" eaLnBrk="1" latinLnBrk="0" hangingPunct="1">
        <a:spcBef>
          <a:spcPct val="0"/>
        </a:spcBef>
        <a:buNone/>
        <a:defRPr kumimoji="1" sz="2400" kern="1200">
          <a:solidFill>
            <a:srgbClr val="333333"/>
          </a:solidFill>
          <a:latin typeface="UD デジタル 教科書体 NK-B" panose="02020700000000000000" pitchFamily="18" charset="-128"/>
          <a:ea typeface="UD デジタル 教科書体 NK-B" panose="02020700000000000000" pitchFamily="18"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2400" kern="1200">
          <a:solidFill>
            <a:srgbClr val="333333"/>
          </a:solidFill>
          <a:latin typeface="UD デジタル 教科書体 N-R" panose="02020400000000000000" pitchFamily="17" charset="-128"/>
          <a:ea typeface="UD デジタル 教科書体 N-R" panose="02020400000000000000" pitchFamily="17" charset="-128"/>
          <a:cs typeface="+mn-cs"/>
        </a:defRPr>
      </a:lvl1pPr>
      <a:lvl2pPr marL="800100" indent="-342900" algn="l" defTabSz="914400" rtl="0" eaLnBrk="1" latinLnBrk="0" hangingPunct="1">
        <a:spcBef>
          <a:spcPct val="20000"/>
        </a:spcBef>
        <a:buFont typeface="Arial" panose="020B0604020202020204" pitchFamily="34" charset="0"/>
        <a:buChar char="•"/>
        <a:defRPr kumimoji="1" sz="2000" kern="1200">
          <a:solidFill>
            <a:srgbClr val="333333"/>
          </a:solidFill>
          <a:latin typeface="UD デジタル 教科書体 N-R" panose="02020400000000000000" pitchFamily="17" charset="-128"/>
          <a:ea typeface="UD デジタル 教科書体 N-R" panose="02020400000000000000" pitchFamily="17" charset="-128"/>
          <a:cs typeface="+mn-cs"/>
        </a:defRPr>
      </a:lvl2pPr>
      <a:lvl3pPr marL="1200150" indent="-285750" algn="l" defTabSz="914400" rtl="0" eaLnBrk="1" latinLnBrk="0" hangingPunct="1">
        <a:spcBef>
          <a:spcPct val="20000"/>
        </a:spcBef>
        <a:buFont typeface="Arial" panose="020B0604020202020204" pitchFamily="34" charset="0"/>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3pPr>
      <a:lvl4pPr marL="1657350" indent="-285750" algn="l" defTabSz="914400" rtl="0" eaLnBrk="1" latinLnBrk="0" hangingPunct="1">
        <a:spcBef>
          <a:spcPct val="20000"/>
        </a:spcBef>
        <a:buFont typeface="Arial" panose="020B0604020202020204"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4pPr>
      <a:lvl5pPr marL="2114550" indent="-285750" algn="l" defTabSz="914400" rtl="0" eaLnBrk="1" latinLnBrk="0" hangingPunct="1">
        <a:spcBef>
          <a:spcPct val="20000"/>
        </a:spcBef>
        <a:buFont typeface="Arial" panose="020B0604020202020204"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APS</a:t>
            </a:r>
            <a:r>
              <a:rPr kumimoji="1" lang="ja-JP" altLang="en-US" dirty="0"/>
              <a:t>おみくじアプリ</a:t>
            </a:r>
            <a:r>
              <a:rPr kumimoji="1" lang="en-US" altLang="ja-JP" dirty="0"/>
              <a:t> </a:t>
            </a:r>
            <a:r>
              <a:rPr kumimoji="1" lang="en-US" altLang="ja-JP" sz="2000" dirty="0"/>
              <a:t>Python(</a:t>
            </a:r>
            <a:r>
              <a:rPr kumimoji="1" lang="en-US" altLang="ja-JP" sz="2000" dirty="0" err="1"/>
              <a:t>Brython</a:t>
            </a:r>
            <a:r>
              <a:rPr kumimoji="1" lang="ja-JP" altLang="en-US" sz="2000" dirty="0"/>
              <a:t>）版</a:t>
            </a:r>
            <a:endParaRPr kumimoji="1" lang="ja-JP" altLang="en-US" dirty="0"/>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1</a:t>
            </a:fld>
            <a:endParaRPr kumimoji="1" lang="ja-JP" altLang="en-US" dirty="0"/>
          </a:p>
        </p:txBody>
      </p:sp>
    </p:spTree>
    <p:extLst>
      <p:ext uri="{BB962C8B-B14F-4D97-AF65-F5344CB8AC3E}">
        <p14:creationId xmlns:p14="http://schemas.microsoft.com/office/powerpoint/2010/main" val="294466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導入</a:t>
            </a:r>
            <a:endParaRPr kumimoji="1" lang="en-US" altLang="ja-JP" dirty="0"/>
          </a:p>
          <a:p>
            <a:pPr lvl="1"/>
            <a:r>
              <a:rPr kumimoji="1" lang="ja-JP" altLang="en-US" sz="2000">
                <a:latin typeface="UD デジタル 教科書体 N-R" panose="02020400000000000000" pitchFamily="17" charset="-128"/>
                <a:ea typeface="UD デジタル 教科書体 N-R" panose="02020400000000000000" pitchFamily="17" charset="-128"/>
              </a:rPr>
              <a:t>前回までの学習内容として、乱数と条件分岐によっておみくじの結果が変わることを確認する。</a:t>
            </a:r>
          </a:p>
          <a:p>
            <a:pPr lvl="1"/>
            <a:r>
              <a:rPr kumimoji="1" lang="ja-JP" altLang="en-US" sz="2000">
                <a:latin typeface="UD デジタル 教科書体 N-R" panose="02020400000000000000" pitchFamily="17" charset="-128"/>
                <a:ea typeface="UD デジタル 教科書体 N-R" panose="02020400000000000000" pitchFamily="17" charset="-128"/>
              </a:rPr>
              <a:t>また、今回のカスタマイズではプログラムを追加することで結果のパターンを増やせることを学ぶ。</a:t>
            </a:r>
          </a:p>
          <a:p>
            <a:pPr lvl="1"/>
            <a:r>
              <a:rPr kumimoji="1" lang="ja-JP" altLang="en-US" sz="2000">
                <a:latin typeface="UD デジタル 教科書体 N-R" panose="02020400000000000000" pitchFamily="17" charset="-128"/>
                <a:ea typeface="UD デジタル 教科書体 N-R" panose="02020400000000000000" pitchFamily="17" charset="-128"/>
              </a:rPr>
              <a:t>前段では、結果として追加する</a:t>
            </a:r>
            <a:r>
              <a:rPr kumimoji="1" lang="en-US" altLang="ja-JP" sz="2000" dirty="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大凶</a:t>
            </a:r>
            <a:r>
              <a:rPr kumimoji="1" lang="en-US" altLang="ja-JP" sz="2000" dirty="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の画像を用意する学習を行う。画像は</a:t>
            </a:r>
            <a:r>
              <a:rPr kumimoji="1" lang="en" altLang="ja-JP" sz="2000" dirty="0">
                <a:latin typeface="UD デジタル 教科書体 N-R" panose="02020400000000000000" pitchFamily="17" charset="-128"/>
                <a:ea typeface="UD デジタル 教科書体 N-R" panose="02020400000000000000" pitchFamily="17" charset="-128"/>
              </a:rPr>
              <a:t>Monaca</a:t>
            </a:r>
            <a:r>
              <a:rPr kumimoji="1" lang="ja-JP" altLang="en-US" sz="2000">
                <a:latin typeface="UD デジタル 教科書体 N-R" panose="02020400000000000000" pitchFamily="17" charset="-128"/>
                <a:ea typeface="UD デジタル 教科書体 N-R" panose="02020400000000000000" pitchFamily="17" charset="-128"/>
              </a:rPr>
              <a:t>の</a:t>
            </a:r>
            <a:r>
              <a:rPr kumimoji="1" lang="en" altLang="ja-JP" sz="2000" dirty="0">
                <a:latin typeface="UD デジタル 教科書体 N-R" panose="02020400000000000000" pitchFamily="17" charset="-128"/>
                <a:ea typeface="UD デジタル 教科書体 N-R" panose="02020400000000000000" pitchFamily="17" charset="-128"/>
              </a:rPr>
              <a:t>Web</a:t>
            </a:r>
            <a:r>
              <a:rPr kumimoji="1" lang="ja-JP" altLang="en-US" sz="2000">
                <a:latin typeface="UD デジタル 教科書体 N-R" panose="02020400000000000000" pitchFamily="17" charset="-128"/>
                <a:ea typeface="UD デジタル 教科書体 N-R" panose="02020400000000000000" pitchFamily="17" charset="-128"/>
              </a:rPr>
              <a:t>サイトからダウンロードできる。ブラウザの機能で</a:t>
            </a:r>
            <a:r>
              <a:rPr kumimoji="1" lang="en-US" altLang="ja-JP" sz="2000" dirty="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右クリックして保存</a:t>
            </a:r>
            <a:r>
              <a:rPr kumimoji="1" lang="en-US" altLang="ja-JP" sz="2000" dirty="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などを活用されたい。このような操作を通じて、</a:t>
            </a:r>
            <a:r>
              <a:rPr kumimoji="1" lang="en" altLang="ja-JP" sz="2000" dirty="0">
                <a:latin typeface="UD デジタル 教科書体 N-R" panose="02020400000000000000" pitchFamily="17" charset="-128"/>
                <a:ea typeface="UD デジタル 教科書体 N-R" panose="02020400000000000000" pitchFamily="17" charset="-128"/>
              </a:rPr>
              <a:t>Web</a:t>
            </a:r>
            <a:r>
              <a:rPr kumimoji="1" lang="ja-JP" altLang="en-US" sz="2000">
                <a:latin typeface="UD デジタル 教科書体 N-R" panose="02020400000000000000" pitchFamily="17" charset="-128"/>
                <a:ea typeface="UD デジタル 教科書体 N-R" panose="02020400000000000000" pitchFamily="17" charset="-128"/>
              </a:rPr>
              <a:t>やファイルの仕組みの学習に繋げることもできる。</a:t>
            </a:r>
          </a:p>
          <a:p>
            <a:pPr lvl="1"/>
            <a:r>
              <a:rPr kumimoji="1" lang="ja-JP" altLang="en-US" sz="2000">
                <a:latin typeface="UD デジタル 教科書体 N-R" panose="02020400000000000000" pitchFamily="17" charset="-128"/>
                <a:ea typeface="UD デジタル 教科書体 N-R" panose="02020400000000000000" pitchFamily="17" charset="-128"/>
              </a:rPr>
              <a:t>なお、</a:t>
            </a:r>
            <a:r>
              <a:rPr kumimoji="1" lang="en-US" altLang="ja-JP" sz="2000" dirty="0">
                <a:latin typeface="UD デジタル 教科書体 N-R" panose="02020400000000000000" pitchFamily="17" charset="-128"/>
                <a:ea typeface="UD デジタル 教科書体 N-R" panose="02020400000000000000" pitchFamily="17" charset="-128"/>
              </a:rPr>
              <a:t>OS</a:t>
            </a:r>
            <a:r>
              <a:rPr kumimoji="1" lang="ja-JP" altLang="en-US" sz="2000">
                <a:latin typeface="UD デジタル 教科書体 N-R" panose="02020400000000000000" pitchFamily="17" charset="-128"/>
                <a:ea typeface="UD デジタル 教科書体 N-R" panose="02020400000000000000" pitchFamily="17" charset="-128"/>
              </a:rPr>
              <a:t>などの関係で操作が難しい場合は、画像をアップロード済みのプロジェクトを用意して配布する形でも構わない。</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10</a:t>
            </a:fld>
            <a:endParaRPr lang="ja-JP" altLang="en-US" dirty="0"/>
          </a:p>
        </p:txBody>
      </p:sp>
    </p:spTree>
    <p:extLst>
      <p:ext uri="{BB962C8B-B14F-4D97-AF65-F5344CB8AC3E}">
        <p14:creationId xmlns:p14="http://schemas.microsoft.com/office/powerpoint/2010/main" val="386371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おみくじの結果を追加してみよう</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a:xfrm>
            <a:off x="4248472" y="14543"/>
            <a:ext cx="4716016" cy="393138"/>
          </a:xfrm>
        </p:spPr>
        <p:txBody>
          <a:bodyPr/>
          <a:lstStyle/>
          <a:p>
            <a:r>
              <a:rPr lang="en-US" altLang="ja-JP"/>
              <a:t>2</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11</a:t>
            </a:fld>
            <a:endParaRPr kumimoji="1" lang="ja-JP" altLang="en-US" dirty="0"/>
          </a:p>
        </p:txBody>
      </p:sp>
      <p:pic>
        <p:nvPicPr>
          <p:cNvPr id="18" name="図 17" descr="写真 copy.PNG">
            <a:extLst>
              <a:ext uri="{FF2B5EF4-FFF2-40B4-BE49-F238E27FC236}">
                <a16:creationId xmlns:a16="http://schemas.microsoft.com/office/drawing/2014/main" id="{C5AEFCD2-73B8-4CA5-8038-23AD8623F3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3944" y="4180419"/>
            <a:ext cx="499567" cy="749350"/>
          </a:xfrm>
          <a:prstGeom prst="rect">
            <a:avLst/>
          </a:prstGeom>
        </p:spPr>
      </p:pic>
      <p:pic>
        <p:nvPicPr>
          <p:cNvPr id="19" name="図 18" descr="写真.PNG">
            <a:extLst>
              <a:ext uri="{FF2B5EF4-FFF2-40B4-BE49-F238E27FC236}">
                <a16:creationId xmlns:a16="http://schemas.microsoft.com/office/drawing/2014/main" id="{FD25951A-12B2-4A2D-B60A-6E2014B3F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426" y="3530949"/>
            <a:ext cx="451468" cy="677203"/>
          </a:xfrm>
          <a:prstGeom prst="rect">
            <a:avLst/>
          </a:prstGeom>
        </p:spPr>
      </p:pic>
      <p:pic>
        <p:nvPicPr>
          <p:cNvPr id="20" name="図 19" descr="写真 copy.PNG">
            <a:extLst>
              <a:ext uri="{FF2B5EF4-FFF2-40B4-BE49-F238E27FC236}">
                <a16:creationId xmlns:a16="http://schemas.microsoft.com/office/drawing/2014/main" id="{9C2E164A-63D8-460E-9D04-79291EF74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40968"/>
            <a:ext cx="1885501" cy="2828252"/>
          </a:xfrm>
          <a:prstGeom prst="rect">
            <a:avLst/>
          </a:prstGeom>
        </p:spPr>
      </p:pic>
      <p:pic>
        <p:nvPicPr>
          <p:cNvPr id="21" name="図 20">
            <a:extLst>
              <a:ext uri="{FF2B5EF4-FFF2-40B4-BE49-F238E27FC236}">
                <a16:creationId xmlns:a16="http://schemas.microsoft.com/office/drawing/2014/main" id="{1451D09F-EC0D-4A8B-9EA0-A4AB14D826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0669" y="4772475"/>
            <a:ext cx="480689" cy="768480"/>
          </a:xfrm>
          <a:prstGeom prst="rect">
            <a:avLst/>
          </a:prstGeom>
        </p:spPr>
      </p:pic>
      <p:sp>
        <p:nvSpPr>
          <p:cNvPr id="22" name="右矢印 13">
            <a:extLst>
              <a:ext uri="{FF2B5EF4-FFF2-40B4-BE49-F238E27FC236}">
                <a16:creationId xmlns:a16="http://schemas.microsoft.com/office/drawing/2014/main" id="{1A8F9521-B0EE-4764-B72A-46E755D57EAB}"/>
              </a:ext>
            </a:extLst>
          </p:cNvPr>
          <p:cNvSpPr/>
          <p:nvPr/>
        </p:nvSpPr>
        <p:spPr>
          <a:xfrm rot="2700000">
            <a:off x="3070069" y="4846685"/>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3" name="右矢印 14">
            <a:extLst>
              <a:ext uri="{FF2B5EF4-FFF2-40B4-BE49-F238E27FC236}">
                <a16:creationId xmlns:a16="http://schemas.microsoft.com/office/drawing/2014/main" id="{D18E5615-D822-4FE1-8EC6-222935888EA1}"/>
              </a:ext>
            </a:extLst>
          </p:cNvPr>
          <p:cNvSpPr/>
          <p:nvPr/>
        </p:nvSpPr>
        <p:spPr>
          <a:xfrm rot="18900000">
            <a:off x="3094559" y="3955409"/>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4" name="右矢印 15">
            <a:extLst>
              <a:ext uri="{FF2B5EF4-FFF2-40B4-BE49-F238E27FC236}">
                <a16:creationId xmlns:a16="http://schemas.microsoft.com/office/drawing/2014/main" id="{C706DDB0-F0A2-4E31-8227-91A5F687FB04}"/>
              </a:ext>
            </a:extLst>
          </p:cNvPr>
          <p:cNvSpPr/>
          <p:nvPr/>
        </p:nvSpPr>
        <p:spPr>
          <a:xfrm>
            <a:off x="3380840" y="4381693"/>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a:extLst>
              <a:ext uri="{FF2B5EF4-FFF2-40B4-BE49-F238E27FC236}">
                <a16:creationId xmlns:a16="http://schemas.microsoft.com/office/drawing/2014/main" id="{D6969AB8-2CA1-4B1E-9000-5CD0B3598AD8}"/>
              </a:ext>
            </a:extLst>
          </p:cNvPr>
          <p:cNvSpPr txBox="1"/>
          <p:nvPr/>
        </p:nvSpPr>
        <p:spPr>
          <a:xfrm>
            <a:off x="5322473" y="3945255"/>
            <a:ext cx="308638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kumimoji="1" lang="ja-JP" altLang="en-US" sz="1400">
                <a:latin typeface="UD デジタル 教科書体 N-R" panose="02020400000000000000" pitchFamily="17" charset="-128"/>
                <a:ea typeface="UD デジタル 教科書体 N-R" panose="02020400000000000000" pitchFamily="17" charset="-128"/>
              </a:rPr>
              <a:t>乱数</a:t>
            </a:r>
            <a:r>
              <a:rPr kumimoji="1" lang="ja-JP" altLang="en-US" sz="1400" dirty="0">
                <a:latin typeface="UD デジタル 教科書体 N-R" panose="02020400000000000000" pitchFamily="17" charset="-128"/>
                <a:ea typeface="UD デジタル 教科書体 N-R" panose="02020400000000000000" pitchFamily="17" charset="-128"/>
              </a:rPr>
              <a:t>の範囲を</a:t>
            </a:r>
            <a:r>
              <a:rPr kumimoji="1" lang="en-US" altLang="ja-JP" sz="1400" dirty="0">
                <a:latin typeface="UD デジタル 教科書体 N-R" panose="02020400000000000000" pitchFamily="17" charset="-128"/>
                <a:ea typeface="UD デジタル 教科書体 N-R" panose="02020400000000000000" pitchFamily="17" charset="-128"/>
              </a:rPr>
              <a:t>1</a:t>
            </a:r>
            <a:r>
              <a:rPr kumimoji="1" lang="ja-JP" altLang="en-US" sz="1400" dirty="0">
                <a:latin typeface="UD デジタル 教科書体 N-R" panose="02020400000000000000" pitchFamily="17" charset="-128"/>
                <a:ea typeface="UD デジタル 教科書体 N-R" panose="02020400000000000000" pitchFamily="17" charset="-128"/>
              </a:rPr>
              <a:t>大きくする</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400" dirty="0">
                <a:latin typeface="UD デジタル 教科書体 N-R" panose="02020400000000000000" pitchFamily="17" charset="-128"/>
                <a:ea typeface="UD デジタル 教科書体 N-R" panose="02020400000000000000" pitchFamily="17" charset="-128"/>
              </a:rPr>
              <a:t>乱数の結果</a:t>
            </a:r>
            <a:r>
              <a:rPr kumimoji="1" lang="ja-JP" altLang="en-US" sz="1400">
                <a:latin typeface="UD デジタル 教科書体 N-R" panose="02020400000000000000" pitchFamily="17" charset="-128"/>
                <a:ea typeface="UD デジタル 教科書体 N-R" panose="02020400000000000000" pitchFamily="17" charset="-128"/>
              </a:rPr>
              <a:t>によって</a:t>
            </a:r>
            <a:r>
              <a:rPr kumimoji="1" lang="en-US" altLang="ja-JP" sz="1400" dirty="0">
                <a:latin typeface="UD デジタル 教科書体 N-R" panose="02020400000000000000" pitchFamily="17" charset="-128"/>
                <a:ea typeface="UD デジタル 教科書体 N-R" panose="02020400000000000000" pitchFamily="17" charset="-128"/>
              </a:rPr>
              <a:t>『</a:t>
            </a:r>
            <a:r>
              <a:rPr kumimoji="1" lang="en-US" altLang="ja-JP" sz="1400" dirty="0" err="1">
                <a:latin typeface="UD デジタル 教科書体 N-R" panose="02020400000000000000" pitchFamily="17" charset="-128"/>
                <a:ea typeface="UD デジタル 教科書体 N-R" panose="02020400000000000000" pitchFamily="17" charset="-128"/>
              </a:rPr>
              <a:t>daikyo.png</a:t>
            </a:r>
            <a:r>
              <a:rPr kumimoji="1" lang="en-US" altLang="ja-JP" sz="1400" dirty="0">
                <a:latin typeface="UD デジタル 教科書体 N-R" panose="02020400000000000000" pitchFamily="17" charset="-128"/>
                <a:ea typeface="UD デジタル 教科書体 N-R" panose="02020400000000000000" pitchFamily="17" charset="-128"/>
              </a:rPr>
              <a:t>』</a:t>
            </a:r>
            <a:r>
              <a:rPr kumimoji="1" lang="ja-JP" altLang="en-US" sz="1400">
                <a:latin typeface="UD デジタル 教科書体 N-R" panose="02020400000000000000" pitchFamily="17" charset="-128"/>
                <a:ea typeface="UD デジタル 教科書体 N-R" panose="02020400000000000000" pitchFamily="17" charset="-128"/>
              </a:rPr>
              <a:t>が</a:t>
            </a:r>
            <a:r>
              <a:rPr kumimoji="1" lang="ja-JP" altLang="en-US" sz="1400" dirty="0">
                <a:latin typeface="UD デジタル 教科書体 N-R" panose="02020400000000000000" pitchFamily="17" charset="-128"/>
                <a:ea typeface="UD デジタル 教科書体 N-R" panose="02020400000000000000" pitchFamily="17" charset="-128"/>
              </a:rPr>
              <a:t>選ばれるようにする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69305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53528-FE97-4A18-8C25-7012393BECD3}"/>
              </a:ext>
            </a:extLst>
          </p:cNvPr>
          <p:cNvSpPr>
            <a:spLocks noGrp="1"/>
          </p:cNvSpPr>
          <p:nvPr>
            <p:ph type="title"/>
          </p:nvPr>
        </p:nvSpPr>
        <p:spPr/>
        <p:txBody>
          <a:bodyPr/>
          <a:lstStyle/>
          <a:p>
            <a:r>
              <a:rPr kumimoji="1" lang="ja-JP" altLang="en-US"/>
              <a:t>実習（画像の取得とアップロード）</a:t>
            </a:r>
          </a:p>
        </p:txBody>
      </p:sp>
      <p:sp>
        <p:nvSpPr>
          <p:cNvPr id="3" name="コンテンツ プレースホルダー 2">
            <a:extLst>
              <a:ext uri="{FF2B5EF4-FFF2-40B4-BE49-F238E27FC236}">
                <a16:creationId xmlns:a16="http://schemas.microsoft.com/office/drawing/2014/main" id="{D3F3897E-12D1-492D-A308-3492D48CF647}"/>
              </a:ext>
            </a:extLst>
          </p:cNvPr>
          <p:cNvSpPr>
            <a:spLocks noGrp="1"/>
          </p:cNvSpPr>
          <p:nvPr>
            <p:ph idx="1"/>
          </p:nvPr>
        </p:nvSpPr>
        <p:spPr/>
        <p:txBody>
          <a:bodyPr/>
          <a:lstStyle/>
          <a:p>
            <a:r>
              <a:rPr lang="ja-JP" altLang="en-US"/>
              <a:t>画像の取得</a:t>
            </a:r>
            <a:endParaRPr lang="en-US" altLang="ja-JP"/>
          </a:p>
          <a:p>
            <a:pPr lvl="1"/>
            <a:r>
              <a:rPr lang="ja-JP" altLang="en-US"/>
              <a:t>何らかの方法で画像を入手して下さい</a:t>
            </a:r>
            <a:endParaRPr lang="en-US" altLang="ja-JP"/>
          </a:p>
        </p:txBody>
      </p:sp>
      <p:sp>
        <p:nvSpPr>
          <p:cNvPr id="4" name="テキスト プレースホルダー 3">
            <a:extLst>
              <a:ext uri="{FF2B5EF4-FFF2-40B4-BE49-F238E27FC236}">
                <a16:creationId xmlns:a16="http://schemas.microsoft.com/office/drawing/2014/main" id="{9344BFA5-3311-4E24-A4A9-FDC54D3B23FF}"/>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1B021C3B-F22A-48A9-9421-E2CAD7D60043}"/>
              </a:ext>
            </a:extLst>
          </p:cNvPr>
          <p:cNvSpPr>
            <a:spLocks noGrp="1"/>
          </p:cNvSpPr>
          <p:nvPr>
            <p:ph type="sldNum" sz="quarter" idx="12"/>
          </p:nvPr>
        </p:nvSpPr>
        <p:spPr/>
        <p:txBody>
          <a:bodyPr/>
          <a:lstStyle/>
          <a:p>
            <a:fld id="{9E0D9298-421E-4926-815D-31B4285E3528}" type="slidenum">
              <a:rPr lang="ja-JP" altLang="en-US" smtClean="0"/>
              <a:pPr/>
              <a:t>12</a:t>
            </a:fld>
            <a:endParaRPr lang="ja-JP" altLang="en-US" dirty="0"/>
          </a:p>
        </p:txBody>
      </p:sp>
      <p:pic>
        <p:nvPicPr>
          <p:cNvPr id="14" name="図 13">
            <a:extLst>
              <a:ext uri="{FF2B5EF4-FFF2-40B4-BE49-F238E27FC236}">
                <a16:creationId xmlns:a16="http://schemas.microsoft.com/office/drawing/2014/main" id="{56446767-92AA-4F4D-894D-12FF01B02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780928"/>
            <a:ext cx="4267570" cy="3421677"/>
          </a:xfrm>
          <a:prstGeom prst="rect">
            <a:avLst/>
          </a:prstGeom>
        </p:spPr>
      </p:pic>
    </p:spTree>
    <p:extLst>
      <p:ext uri="{BB962C8B-B14F-4D97-AF65-F5344CB8AC3E}">
        <p14:creationId xmlns:p14="http://schemas.microsoft.com/office/powerpoint/2010/main" val="422743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53528-FE97-4A18-8C25-7012393BECD3}"/>
              </a:ext>
            </a:extLst>
          </p:cNvPr>
          <p:cNvSpPr>
            <a:spLocks noGrp="1"/>
          </p:cNvSpPr>
          <p:nvPr>
            <p:ph type="title"/>
          </p:nvPr>
        </p:nvSpPr>
        <p:spPr/>
        <p:txBody>
          <a:bodyPr/>
          <a:lstStyle/>
          <a:p>
            <a:r>
              <a:rPr kumimoji="1" lang="ja-JP" altLang="en-US"/>
              <a:t>実習（画像の取得とアップロード）</a:t>
            </a:r>
          </a:p>
        </p:txBody>
      </p:sp>
      <p:sp>
        <p:nvSpPr>
          <p:cNvPr id="3" name="コンテンツ プレースホルダー 2">
            <a:extLst>
              <a:ext uri="{FF2B5EF4-FFF2-40B4-BE49-F238E27FC236}">
                <a16:creationId xmlns:a16="http://schemas.microsoft.com/office/drawing/2014/main" id="{D3F3897E-12D1-492D-A308-3492D48CF647}"/>
              </a:ext>
            </a:extLst>
          </p:cNvPr>
          <p:cNvSpPr>
            <a:spLocks noGrp="1"/>
          </p:cNvSpPr>
          <p:nvPr>
            <p:ph idx="1"/>
          </p:nvPr>
        </p:nvSpPr>
        <p:spPr/>
        <p:txBody>
          <a:bodyPr/>
          <a:lstStyle/>
          <a:p>
            <a:r>
              <a:rPr lang="ja-JP" altLang="en-US"/>
              <a:t>画像のアップロード</a:t>
            </a:r>
            <a:endParaRPr lang="en-US" altLang="ja-JP" dirty="0"/>
          </a:p>
          <a:p>
            <a:pPr lvl="1"/>
            <a:r>
              <a:rPr lang="en-US" altLang="ja-JP" dirty="0"/>
              <a:t>/www/</a:t>
            </a:r>
            <a:r>
              <a:rPr lang="en-US" altLang="ja-JP" dirty="0" err="1"/>
              <a:t>img</a:t>
            </a:r>
            <a:r>
              <a:rPr lang="ja-JP" altLang="en-US"/>
              <a:t>フォルダ内に画像をアップロード</a:t>
            </a:r>
            <a:endParaRPr lang="en-US" altLang="ja-JP" dirty="0"/>
          </a:p>
          <a:p>
            <a:pPr lvl="2"/>
            <a:r>
              <a:rPr lang="en-US" altLang="ja-JP" dirty="0"/>
              <a:t>『</a:t>
            </a:r>
            <a:r>
              <a:rPr lang="ja-JP" altLang="en-US"/>
              <a:t>ドラッグアンドドロップ</a:t>
            </a:r>
            <a:r>
              <a:rPr lang="en-US" altLang="ja-JP" dirty="0"/>
              <a:t>』</a:t>
            </a:r>
            <a:r>
              <a:rPr lang="ja-JP" altLang="en-US"/>
              <a:t>または</a:t>
            </a:r>
            <a:r>
              <a:rPr lang="en-US" altLang="ja-JP" dirty="0"/>
              <a:t>『</a:t>
            </a:r>
            <a:r>
              <a:rPr lang="ja-JP" altLang="en-US"/>
              <a:t>ファイル選択</a:t>
            </a:r>
            <a:r>
              <a:rPr lang="en-US" altLang="ja-JP" dirty="0"/>
              <a:t>』</a:t>
            </a:r>
          </a:p>
        </p:txBody>
      </p:sp>
      <p:sp>
        <p:nvSpPr>
          <p:cNvPr id="4" name="テキスト プレースホルダー 3">
            <a:extLst>
              <a:ext uri="{FF2B5EF4-FFF2-40B4-BE49-F238E27FC236}">
                <a16:creationId xmlns:a16="http://schemas.microsoft.com/office/drawing/2014/main" id="{9344BFA5-3311-4E24-A4A9-FDC54D3B23FF}"/>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1B021C3B-F22A-48A9-9421-E2CAD7D60043}"/>
              </a:ext>
            </a:extLst>
          </p:cNvPr>
          <p:cNvSpPr>
            <a:spLocks noGrp="1"/>
          </p:cNvSpPr>
          <p:nvPr>
            <p:ph type="sldNum" sz="quarter" idx="12"/>
          </p:nvPr>
        </p:nvSpPr>
        <p:spPr/>
        <p:txBody>
          <a:bodyPr/>
          <a:lstStyle/>
          <a:p>
            <a:fld id="{9E0D9298-421E-4926-815D-31B4285E3528}" type="slidenum">
              <a:rPr lang="ja-JP" altLang="en-US" smtClean="0"/>
              <a:pPr/>
              <a:t>13</a:t>
            </a:fld>
            <a:endParaRPr lang="ja-JP" altLang="en-US" dirty="0"/>
          </a:p>
        </p:txBody>
      </p:sp>
      <p:grpSp>
        <p:nvGrpSpPr>
          <p:cNvPr id="12" name="グループ化 11">
            <a:extLst>
              <a:ext uri="{FF2B5EF4-FFF2-40B4-BE49-F238E27FC236}">
                <a16:creationId xmlns:a16="http://schemas.microsoft.com/office/drawing/2014/main" id="{5BB92E61-5A5F-29B1-5A46-3C046ADF5489}"/>
              </a:ext>
            </a:extLst>
          </p:cNvPr>
          <p:cNvGrpSpPr/>
          <p:nvPr/>
        </p:nvGrpSpPr>
        <p:grpSpPr>
          <a:xfrm>
            <a:off x="395536" y="2780928"/>
            <a:ext cx="3003748" cy="2926047"/>
            <a:chOff x="1043608" y="2962730"/>
            <a:chExt cx="3519632" cy="3326723"/>
          </a:xfrm>
        </p:grpSpPr>
        <p:pic>
          <p:nvPicPr>
            <p:cNvPr id="9" name="図 8" descr="グラフィカル ユーザー インターフェイス, アプリケーション&#10;&#10;自動的に生成された説明">
              <a:extLst>
                <a:ext uri="{FF2B5EF4-FFF2-40B4-BE49-F238E27FC236}">
                  <a16:creationId xmlns:a16="http://schemas.microsoft.com/office/drawing/2014/main" id="{923D3924-33C8-D095-B460-F22F92ACD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528" y="2962730"/>
              <a:ext cx="3423712" cy="3326723"/>
            </a:xfrm>
            <a:prstGeom prst="rect">
              <a:avLst/>
            </a:prstGeom>
          </p:spPr>
        </p:pic>
        <p:sp>
          <p:nvSpPr>
            <p:cNvPr id="10" name="楕円 9">
              <a:extLst>
                <a:ext uri="{FF2B5EF4-FFF2-40B4-BE49-F238E27FC236}">
                  <a16:creationId xmlns:a16="http://schemas.microsoft.com/office/drawing/2014/main" id="{0E43387A-DD03-4167-93B5-21C960FE6C73}"/>
                </a:ext>
              </a:extLst>
            </p:cNvPr>
            <p:cNvSpPr/>
            <p:nvPr/>
          </p:nvSpPr>
          <p:spPr>
            <a:xfrm>
              <a:off x="1043608" y="2978137"/>
              <a:ext cx="1056208" cy="58082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
          <p:nvSpPr>
            <p:cNvPr id="8" name="楕円 7">
              <a:extLst>
                <a:ext uri="{FF2B5EF4-FFF2-40B4-BE49-F238E27FC236}">
                  <a16:creationId xmlns:a16="http://schemas.microsoft.com/office/drawing/2014/main" id="{AC22CC21-92DA-4271-B826-4E4DDD2CE07E}"/>
                </a:ext>
              </a:extLst>
            </p:cNvPr>
            <p:cNvSpPr/>
            <p:nvPr/>
          </p:nvSpPr>
          <p:spPr>
            <a:xfrm>
              <a:off x="1265496" y="5201856"/>
              <a:ext cx="2154375" cy="580826"/>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grpSp>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3B9E4AC4-70A7-692D-69A7-FACCA1CB0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536" y="3414781"/>
            <a:ext cx="5648672" cy="2525372"/>
          </a:xfrm>
          <a:prstGeom prst="rect">
            <a:avLst/>
          </a:prstGeom>
        </p:spPr>
      </p:pic>
      <p:sp>
        <p:nvSpPr>
          <p:cNvPr id="11" name="楕円 10">
            <a:extLst>
              <a:ext uri="{FF2B5EF4-FFF2-40B4-BE49-F238E27FC236}">
                <a16:creationId xmlns:a16="http://schemas.microsoft.com/office/drawing/2014/main" id="{2A8D323B-F8E8-4EC3-AA8E-ED64DAF3597B}"/>
              </a:ext>
            </a:extLst>
          </p:cNvPr>
          <p:cNvSpPr/>
          <p:nvPr/>
        </p:nvSpPr>
        <p:spPr>
          <a:xfrm>
            <a:off x="4909601" y="3861048"/>
            <a:ext cx="1382198" cy="58082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
        <p:nvSpPr>
          <p:cNvPr id="15" name="角丸四角形吹き出し 14">
            <a:extLst>
              <a:ext uri="{FF2B5EF4-FFF2-40B4-BE49-F238E27FC236}">
                <a16:creationId xmlns:a16="http://schemas.microsoft.com/office/drawing/2014/main" id="{664F7985-A035-65AE-1C19-FC78DDC553E8}"/>
              </a:ext>
            </a:extLst>
          </p:cNvPr>
          <p:cNvSpPr/>
          <p:nvPr/>
        </p:nvSpPr>
        <p:spPr>
          <a:xfrm>
            <a:off x="1244780" y="2285593"/>
            <a:ext cx="2246368" cy="720080"/>
          </a:xfrm>
          <a:prstGeom prst="wedgeRoundRectCallout">
            <a:avLst>
              <a:gd name="adj1" fmla="val -54530"/>
              <a:gd name="adj2" fmla="val 42298"/>
              <a:gd name="adj3" fmla="val 16667"/>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latin typeface="UD Digi Kyokasho N-R" panose="02020400000000000000" pitchFamily="49" charset="-128"/>
                <a:ea typeface="UD Digi Kyokasho N-R" panose="02020400000000000000" pitchFamily="49" charset="-128"/>
              </a:rPr>
              <a:t>①</a:t>
            </a:r>
            <a:r>
              <a:rPr lang="ja-JP" altLang="en-US" sz="1600">
                <a:latin typeface="UD Digi Kyokasho N-R" panose="02020400000000000000" pitchFamily="49" charset="-128"/>
                <a:ea typeface="UD Digi Kyokasho N-R" panose="02020400000000000000" pitchFamily="49" charset="-128"/>
              </a:rPr>
              <a:t>フォルダを選んで右クリック</a:t>
            </a:r>
            <a:endParaRPr kumimoji="1" lang="ja-JP" altLang="en-US" sz="1600">
              <a:latin typeface="UD Digi Kyokasho N-R" panose="02020400000000000000" pitchFamily="49" charset="-128"/>
              <a:ea typeface="UD Digi Kyokasho N-R" panose="02020400000000000000" pitchFamily="49" charset="-128"/>
            </a:endParaRPr>
          </a:p>
        </p:txBody>
      </p:sp>
      <p:sp>
        <p:nvSpPr>
          <p:cNvPr id="16" name="角丸四角形吹き出し 15">
            <a:extLst>
              <a:ext uri="{FF2B5EF4-FFF2-40B4-BE49-F238E27FC236}">
                <a16:creationId xmlns:a16="http://schemas.microsoft.com/office/drawing/2014/main" id="{7C5E160F-97DA-EBEF-D154-96C59237B6AE}"/>
              </a:ext>
            </a:extLst>
          </p:cNvPr>
          <p:cNvSpPr/>
          <p:nvPr/>
        </p:nvSpPr>
        <p:spPr>
          <a:xfrm>
            <a:off x="846234" y="5621400"/>
            <a:ext cx="1948509" cy="684749"/>
          </a:xfrm>
          <a:prstGeom prst="wedgeRoundRectCallout">
            <a:avLst>
              <a:gd name="adj1" fmla="val -21225"/>
              <a:gd name="adj2" fmla="val -99118"/>
              <a:gd name="adj3" fmla="val 16667"/>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latin typeface="UD Digi Kyokasho N-R" panose="02020400000000000000" pitchFamily="49" charset="-128"/>
                <a:ea typeface="UD Digi Kyokasho N-R" panose="02020400000000000000" pitchFamily="49" charset="-128"/>
              </a:rPr>
              <a:t>②</a:t>
            </a:r>
            <a:r>
              <a:rPr lang="ja-JP" altLang="en-US" sz="1600">
                <a:latin typeface="UD Digi Kyokasho N-R" panose="02020400000000000000" pitchFamily="49" charset="-128"/>
                <a:ea typeface="UD Digi Kyokasho N-R" panose="02020400000000000000" pitchFamily="49" charset="-128"/>
              </a:rPr>
              <a:t>「ファイルをアップロード」を選択</a:t>
            </a:r>
            <a:endParaRPr kumimoji="1" lang="ja-JP" altLang="en-US" sz="1600">
              <a:latin typeface="UD Digi Kyokasho N-R" panose="02020400000000000000" pitchFamily="49" charset="-128"/>
              <a:ea typeface="UD Digi Kyokasho N-R" panose="02020400000000000000" pitchFamily="49" charset="-128"/>
            </a:endParaRPr>
          </a:p>
        </p:txBody>
      </p:sp>
      <p:sp>
        <p:nvSpPr>
          <p:cNvPr id="17" name="角丸四角形吹き出し 16">
            <a:extLst>
              <a:ext uri="{FF2B5EF4-FFF2-40B4-BE49-F238E27FC236}">
                <a16:creationId xmlns:a16="http://schemas.microsoft.com/office/drawing/2014/main" id="{3283A91B-F4F5-B328-E95B-03A9039F8DE7}"/>
              </a:ext>
            </a:extLst>
          </p:cNvPr>
          <p:cNvSpPr/>
          <p:nvPr/>
        </p:nvSpPr>
        <p:spPr>
          <a:xfrm>
            <a:off x="6446059" y="2780928"/>
            <a:ext cx="2220544" cy="684749"/>
          </a:xfrm>
          <a:prstGeom prst="wedgeRoundRectCallout">
            <a:avLst>
              <a:gd name="adj1" fmla="val -52577"/>
              <a:gd name="adj2" fmla="val 113328"/>
              <a:gd name="adj3" fmla="val 16667"/>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latin typeface="UD Digi Kyokasho N-R" panose="02020400000000000000" pitchFamily="49" charset="-128"/>
                <a:ea typeface="UD Digi Kyokasho N-R" panose="02020400000000000000" pitchFamily="49" charset="-128"/>
              </a:rPr>
              <a:t>③</a:t>
            </a:r>
            <a:r>
              <a:rPr lang="ja-JP" altLang="en-US" sz="1600">
                <a:latin typeface="UD Digi Kyokasho N-R" panose="02020400000000000000" pitchFamily="49" charset="-128"/>
                <a:ea typeface="UD Digi Kyokasho N-R" panose="02020400000000000000" pitchFamily="49" charset="-128"/>
              </a:rPr>
              <a:t>アップロード先の</a:t>
            </a:r>
            <a:endParaRPr lang="en-US" altLang="ja-JP" sz="1600" dirty="0">
              <a:latin typeface="UD Digi Kyokasho N-R" panose="02020400000000000000" pitchFamily="49" charset="-128"/>
              <a:ea typeface="UD Digi Kyokasho N-R" panose="02020400000000000000" pitchFamily="49" charset="-128"/>
            </a:endParaRPr>
          </a:p>
          <a:p>
            <a:pPr algn="ctr"/>
            <a:r>
              <a:rPr kumimoji="1" lang="ja-JP" altLang="en-US" sz="1600">
                <a:latin typeface="UD Digi Kyokasho N-R" panose="02020400000000000000" pitchFamily="49" charset="-128"/>
                <a:ea typeface="UD Digi Kyokasho N-R" panose="02020400000000000000" pitchFamily="49" charset="-128"/>
              </a:rPr>
              <a:t>フォルダを確認</a:t>
            </a:r>
          </a:p>
        </p:txBody>
      </p:sp>
      <p:sp>
        <p:nvSpPr>
          <p:cNvPr id="18" name="角丸四角形吹き出し 17">
            <a:extLst>
              <a:ext uri="{FF2B5EF4-FFF2-40B4-BE49-F238E27FC236}">
                <a16:creationId xmlns:a16="http://schemas.microsoft.com/office/drawing/2014/main" id="{BBF8A363-DB41-7ADE-CAE0-F058314CCD49}"/>
              </a:ext>
            </a:extLst>
          </p:cNvPr>
          <p:cNvSpPr/>
          <p:nvPr/>
        </p:nvSpPr>
        <p:spPr>
          <a:xfrm>
            <a:off x="6641976" y="5730792"/>
            <a:ext cx="2220544" cy="924349"/>
          </a:xfrm>
          <a:prstGeom prst="wedgeRoundRectCallout">
            <a:avLst>
              <a:gd name="adj1" fmla="val -24500"/>
              <a:gd name="adj2" fmla="val -65674"/>
              <a:gd name="adj3" fmla="val 16667"/>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a:latin typeface="UD Digi Kyokasho N-R" panose="02020400000000000000" pitchFamily="49" charset="-128"/>
                <a:ea typeface="UD Digi Kyokasho N-R" panose="02020400000000000000" pitchFamily="49" charset="-128"/>
              </a:rPr>
              <a:t>④</a:t>
            </a:r>
            <a:r>
              <a:rPr lang="ja-JP" altLang="en-US" sz="1600">
                <a:latin typeface="UD Digi Kyokasho N-R" panose="02020400000000000000" pitchFamily="49" charset="-128"/>
                <a:ea typeface="UD Digi Kyokasho N-R" panose="02020400000000000000" pitchFamily="49" charset="-128"/>
              </a:rPr>
              <a:t>ファイルをドラッグ＆ドロップ</a:t>
            </a:r>
            <a:r>
              <a:rPr lang="en-US" altLang="ja-JP" sz="1600" dirty="0">
                <a:latin typeface="UD Digi Kyokasho N-R" panose="02020400000000000000" pitchFamily="49" charset="-128"/>
                <a:ea typeface="UD Digi Kyokasho N-R" panose="02020400000000000000" pitchFamily="49" charset="-128"/>
              </a:rPr>
              <a:t> </a:t>
            </a:r>
            <a:r>
              <a:rPr lang="ja-JP" altLang="en-US" sz="1600">
                <a:latin typeface="UD Digi Kyokasho N-R" panose="02020400000000000000" pitchFamily="49" charset="-128"/>
                <a:ea typeface="UD Digi Kyokasho N-R" panose="02020400000000000000" pitchFamily="49" charset="-128"/>
              </a:rPr>
              <a:t>または</a:t>
            </a:r>
            <a:endParaRPr lang="en-US" altLang="ja-JP" sz="1600" dirty="0">
              <a:latin typeface="UD Digi Kyokasho N-R" panose="02020400000000000000" pitchFamily="49" charset="-128"/>
              <a:ea typeface="UD Digi Kyokasho N-R" panose="02020400000000000000" pitchFamily="49" charset="-128"/>
            </a:endParaRPr>
          </a:p>
          <a:p>
            <a:pPr algn="ctr"/>
            <a:r>
              <a:rPr kumimoji="1" lang="ja-JP" altLang="en-US" sz="1600">
                <a:latin typeface="UD Digi Kyokasho N-R" panose="02020400000000000000" pitchFamily="49" charset="-128"/>
                <a:ea typeface="UD Digi Kyokasho N-R" panose="02020400000000000000" pitchFamily="49" charset="-128"/>
              </a:rPr>
              <a:t>ファイル選択</a:t>
            </a:r>
          </a:p>
        </p:txBody>
      </p:sp>
    </p:spTree>
    <p:extLst>
      <p:ext uri="{BB962C8B-B14F-4D97-AF65-F5344CB8AC3E}">
        <p14:creationId xmlns:p14="http://schemas.microsoft.com/office/powerpoint/2010/main" val="137306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53528-FE97-4A18-8C25-7012393BECD3}"/>
              </a:ext>
            </a:extLst>
          </p:cNvPr>
          <p:cNvSpPr>
            <a:spLocks noGrp="1"/>
          </p:cNvSpPr>
          <p:nvPr>
            <p:ph type="title"/>
          </p:nvPr>
        </p:nvSpPr>
        <p:spPr/>
        <p:txBody>
          <a:bodyPr/>
          <a:lstStyle/>
          <a:p>
            <a:r>
              <a:rPr kumimoji="1" lang="ja-JP" altLang="en-US"/>
              <a:t>実習（コードの変更）</a:t>
            </a:r>
          </a:p>
        </p:txBody>
      </p:sp>
      <p:sp>
        <p:nvSpPr>
          <p:cNvPr id="3" name="コンテンツ プレースホルダー 2">
            <a:extLst>
              <a:ext uri="{FF2B5EF4-FFF2-40B4-BE49-F238E27FC236}">
                <a16:creationId xmlns:a16="http://schemas.microsoft.com/office/drawing/2014/main" id="{D3F3897E-12D1-492D-A308-3492D48CF647}"/>
              </a:ext>
            </a:extLst>
          </p:cNvPr>
          <p:cNvSpPr>
            <a:spLocks noGrp="1"/>
          </p:cNvSpPr>
          <p:nvPr>
            <p:ph idx="1"/>
          </p:nvPr>
        </p:nvSpPr>
        <p:spPr/>
        <p:txBody>
          <a:bodyPr/>
          <a:lstStyle/>
          <a:p>
            <a:r>
              <a:rPr lang="ja-JP" altLang="en-US"/>
              <a:t>おみくじアプリのソースコード</a:t>
            </a:r>
            <a:r>
              <a:rPr lang="en-US" altLang="ja-JP" dirty="0"/>
              <a:t>(</a:t>
            </a:r>
            <a:r>
              <a:rPr lang="ja-JP" altLang="en-US"/>
              <a:t>抜粋</a:t>
            </a:r>
            <a:r>
              <a:rPr lang="en-US" altLang="ja-JP" dirty="0"/>
              <a:t>)</a:t>
            </a:r>
          </a:p>
        </p:txBody>
      </p:sp>
      <p:sp>
        <p:nvSpPr>
          <p:cNvPr id="4" name="テキスト プレースホルダー 3">
            <a:extLst>
              <a:ext uri="{FF2B5EF4-FFF2-40B4-BE49-F238E27FC236}">
                <a16:creationId xmlns:a16="http://schemas.microsoft.com/office/drawing/2014/main" id="{9344BFA5-3311-4E24-A4A9-FDC54D3B23FF}"/>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1B021C3B-F22A-48A9-9421-E2CAD7D60043}"/>
              </a:ext>
            </a:extLst>
          </p:cNvPr>
          <p:cNvSpPr>
            <a:spLocks noGrp="1"/>
          </p:cNvSpPr>
          <p:nvPr>
            <p:ph type="sldNum" sz="quarter" idx="12"/>
          </p:nvPr>
        </p:nvSpPr>
        <p:spPr/>
        <p:txBody>
          <a:bodyPr/>
          <a:lstStyle/>
          <a:p>
            <a:fld id="{9E0D9298-421E-4926-815D-31B4285E3528}" type="slidenum">
              <a:rPr lang="ja-JP" altLang="en-US" smtClean="0"/>
              <a:pPr/>
              <a:t>14</a:t>
            </a:fld>
            <a:endParaRPr lang="ja-JP" altLang="en-US" dirty="0"/>
          </a:p>
        </p:txBody>
      </p:sp>
      <p:sp>
        <p:nvSpPr>
          <p:cNvPr id="6" name="テキスト ボックス 5">
            <a:extLst>
              <a:ext uri="{FF2B5EF4-FFF2-40B4-BE49-F238E27FC236}">
                <a16:creationId xmlns:a16="http://schemas.microsoft.com/office/drawing/2014/main" id="{6767B26B-318E-F518-2077-DCA03D1B2C44}"/>
              </a:ext>
            </a:extLst>
          </p:cNvPr>
          <p:cNvSpPr txBox="1"/>
          <p:nvPr/>
        </p:nvSpPr>
        <p:spPr>
          <a:xfrm>
            <a:off x="1331640" y="1614984"/>
            <a:ext cx="6640990" cy="4401205"/>
          </a:xfrm>
          <a:prstGeom prst="rect">
            <a:avLst/>
          </a:prstGeom>
          <a:noFill/>
        </p:spPr>
        <p:txBody>
          <a:bodyPr wrap="square" rtlCol="0">
            <a:spAutoFit/>
          </a:bodyPr>
          <a:lstStyle/>
          <a:p>
            <a:r>
              <a:rPr lang="en" altLang="ja-JP" sz="1400" b="0" dirty="0">
                <a:solidFill>
                  <a:srgbClr val="0000FF"/>
                </a:solidFill>
                <a:effectLst/>
                <a:latin typeface="MonacakomiRegular"/>
              </a:rPr>
              <a:t>import</a:t>
            </a:r>
            <a:r>
              <a:rPr lang="en" altLang="ja-JP" sz="1400" b="0" dirty="0">
                <a:solidFill>
                  <a:srgbClr val="000000"/>
                </a:solidFill>
                <a:effectLst/>
                <a:latin typeface="MonacakomiRegular"/>
              </a:rPr>
              <a:t> random</a:t>
            </a:r>
          </a:p>
          <a:p>
            <a:br>
              <a:rPr lang="en" altLang="ja-JP" sz="1400" b="0" dirty="0">
                <a:solidFill>
                  <a:srgbClr val="000000"/>
                </a:solidFill>
                <a:effectLst/>
                <a:latin typeface="MonacakomiRegular"/>
              </a:rPr>
            </a:br>
            <a:r>
              <a:rPr lang="en" altLang="ja-JP" sz="1400" b="0" dirty="0">
                <a:solidFill>
                  <a:srgbClr val="008000"/>
                </a:solidFill>
                <a:effectLst/>
                <a:latin typeface="MonacakomiRegular"/>
              </a:rPr>
              <a:t># </a:t>
            </a:r>
            <a:r>
              <a:rPr lang="ja-JP" altLang="en-US" sz="1400" b="0" dirty="0">
                <a:solidFill>
                  <a:srgbClr val="008000"/>
                </a:solidFill>
                <a:effectLst/>
                <a:latin typeface="MonacakomiRegular"/>
              </a:rPr>
              <a:t>おみくじの処理</a:t>
            </a:r>
            <a:endParaRPr lang="ja-JP" altLang="en-US" sz="1400" b="0" dirty="0">
              <a:solidFill>
                <a:srgbClr val="000000"/>
              </a:solidFill>
              <a:effectLst/>
              <a:latin typeface="MonacakomiRegular"/>
            </a:endParaRPr>
          </a:p>
          <a:p>
            <a:r>
              <a:rPr lang="en" altLang="ja-JP" sz="1400" b="0" dirty="0">
                <a:solidFill>
                  <a:srgbClr val="0000FF"/>
                </a:solidFill>
                <a:effectLst/>
                <a:latin typeface="MonacakomiRegular"/>
              </a:rPr>
              <a:t>def</a:t>
            </a:r>
            <a:r>
              <a:rPr lang="en" altLang="ja-JP" sz="1400" b="0" dirty="0">
                <a:solidFill>
                  <a:srgbClr val="000000"/>
                </a:solidFill>
                <a:effectLst/>
                <a:latin typeface="MonacakomiRegular"/>
              </a:rPr>
              <a:t> play(e):</a:t>
            </a:r>
          </a:p>
          <a:p>
            <a:r>
              <a:rPr lang="en" altLang="ja-JP" sz="1400" b="0" dirty="0">
                <a:solidFill>
                  <a:srgbClr val="008000"/>
                </a:solidFill>
                <a:effectLst/>
                <a:latin typeface="MonacakomiRegular"/>
              </a:rPr>
              <a:t># 0</a:t>
            </a:r>
            <a:r>
              <a:rPr lang="ja-JP" altLang="en-US" sz="1400" b="0" dirty="0">
                <a:solidFill>
                  <a:srgbClr val="008000"/>
                </a:solidFill>
                <a:effectLst/>
                <a:latin typeface="MonacakomiRegular"/>
              </a:rPr>
              <a:t>から</a:t>
            </a:r>
            <a:r>
              <a:rPr lang="en-US" altLang="ja-JP" sz="1400" dirty="0">
                <a:solidFill>
                  <a:srgbClr val="008000"/>
                </a:solidFill>
                <a:latin typeface="MonacakomiRegular"/>
              </a:rPr>
              <a:t>5</a:t>
            </a:r>
            <a:r>
              <a:rPr lang="ja-JP" altLang="en-US" sz="1400" b="0" dirty="0">
                <a:solidFill>
                  <a:srgbClr val="008000"/>
                </a:solidFill>
                <a:effectLst/>
                <a:latin typeface="MonacakomiRegular"/>
              </a:rPr>
              <a:t>までの整数をランダムに作り、変数</a:t>
            </a:r>
            <a:r>
              <a:rPr lang="en" altLang="ja-JP" sz="1400" b="0" dirty="0">
                <a:solidFill>
                  <a:srgbClr val="008000"/>
                </a:solidFill>
                <a:effectLst/>
                <a:latin typeface="MonacakomiRegular"/>
              </a:rPr>
              <a:t>no</a:t>
            </a:r>
            <a:r>
              <a:rPr lang="ja-JP" altLang="en-US" sz="1400" b="0" dirty="0">
                <a:solidFill>
                  <a:srgbClr val="008000"/>
                </a:solidFill>
                <a:effectLst/>
                <a:latin typeface="MonacakomiRegular"/>
              </a:rPr>
              <a:t>に代入する</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  no = </a:t>
            </a:r>
            <a:r>
              <a:rPr lang="en" altLang="ja-JP" sz="1400" b="0" dirty="0" err="1">
                <a:solidFill>
                  <a:srgbClr val="000000"/>
                </a:solidFill>
                <a:effectLst/>
                <a:latin typeface="MonacakomiRegular"/>
              </a:rPr>
              <a:t>random.randint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r>
              <a:rPr lang="en" altLang="ja-JP" sz="1400" dirty="0">
                <a:solidFill>
                  <a:srgbClr val="098658"/>
                </a:solidFill>
                <a:latin typeface="MonacakomiRegular"/>
              </a:rPr>
              <a:t>5</a:t>
            </a:r>
            <a:r>
              <a:rPr lang="en" altLang="ja-JP" sz="1400" b="0" dirty="0">
                <a:solidFill>
                  <a:srgbClr val="000000"/>
                </a:solidFill>
                <a:effectLst/>
                <a:latin typeface="MonacakomiRegular"/>
              </a:rPr>
              <a:t>)</a:t>
            </a:r>
          </a:p>
          <a:p>
            <a:r>
              <a:rPr lang="en" altLang="ja-JP" sz="1400" b="0" dirty="0">
                <a:solidFill>
                  <a:srgbClr val="0000FF"/>
                </a:solidFill>
                <a:effectLst/>
                <a:latin typeface="MonacakomiRegular"/>
              </a:rPr>
              <a:t>  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chuukichi.png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2</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shoukichi.png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3</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suekichi.png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4</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kyou.png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else</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daikyou.png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br>
              <a:rPr lang="en" altLang="ja-JP" sz="1400" b="0" dirty="0">
                <a:solidFill>
                  <a:srgbClr val="000000"/>
                </a:solidFill>
                <a:effectLst/>
                <a:latin typeface="MonacakomiRegular"/>
              </a:rPr>
            </a:br>
            <a:endParaRPr lang="en-US" altLang="ja-JP" sz="1400" b="0" dirty="0">
              <a:solidFill>
                <a:srgbClr val="000000"/>
              </a:solidFill>
              <a:effectLst/>
              <a:latin typeface="Monacakomi" panose="020B0509020204020204" pitchFamily="49" charset="-128"/>
              <a:ea typeface="Monacakomi" panose="020B0509020204020204" pitchFamily="49" charset="-128"/>
            </a:endParaRPr>
          </a:p>
        </p:txBody>
      </p:sp>
      <p:sp>
        <p:nvSpPr>
          <p:cNvPr id="7" name="角丸四角形 85">
            <a:extLst>
              <a:ext uri="{FF2B5EF4-FFF2-40B4-BE49-F238E27FC236}">
                <a16:creationId xmlns:a16="http://schemas.microsoft.com/office/drawing/2014/main" id="{7F161D4C-616F-0D93-B95D-80CFEAEFE61A}"/>
              </a:ext>
            </a:extLst>
          </p:cNvPr>
          <p:cNvSpPr/>
          <p:nvPr/>
        </p:nvSpPr>
        <p:spPr>
          <a:xfrm>
            <a:off x="1331639" y="2503925"/>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①乱数の範囲を</a:t>
            </a:r>
            <a:r>
              <a:rPr kumimoji="1" lang="en-US" altLang="ja-JP" sz="1200" dirty="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としたいので</a:t>
            </a:r>
            <a:r>
              <a:rPr kumimoji="1" lang="en-US" altLang="ja-JP" sz="1200" dirty="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に変更</a:t>
            </a:r>
          </a:p>
        </p:txBody>
      </p:sp>
      <p:sp>
        <p:nvSpPr>
          <p:cNvPr id="8" name="角丸四角形 86">
            <a:extLst>
              <a:ext uri="{FF2B5EF4-FFF2-40B4-BE49-F238E27FC236}">
                <a16:creationId xmlns:a16="http://schemas.microsoft.com/office/drawing/2014/main" id="{556E5F6C-1FA6-37B3-B44A-64BC041982FE}"/>
              </a:ext>
            </a:extLst>
          </p:cNvPr>
          <p:cNvSpPr/>
          <p:nvPr/>
        </p:nvSpPr>
        <p:spPr>
          <a:xfrm>
            <a:off x="1325843" y="4630122"/>
            <a:ext cx="6531561" cy="939898"/>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②乱数が</a:t>
            </a:r>
            <a:r>
              <a:rPr kumimoji="1" lang="en-US" altLang="ja-JP" sz="1400" dirty="0">
                <a:latin typeface="UD デジタル 教科書体 N-R" panose="02020400000000000000" pitchFamily="17" charset="-128"/>
                <a:ea typeface="UD デジタル 教科書体 N-R" panose="02020400000000000000" pitchFamily="17" charset="-128"/>
              </a:rPr>
              <a:t>5</a:t>
            </a:r>
            <a:r>
              <a:rPr kumimoji="1" lang="ja-JP" altLang="en-US" sz="1400">
                <a:latin typeface="UD デジタル 教科書体 N-R" panose="02020400000000000000" pitchFamily="17" charset="-128"/>
                <a:ea typeface="UD デジタル 教科書体 N-R" panose="02020400000000000000" pitchFamily="17" charset="-128"/>
              </a:rPr>
              <a:t>以上なら</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algn="r"/>
            <a:r>
              <a:rPr kumimoji="1" lang="ja-JP" altLang="en-US" sz="1400">
                <a:latin typeface="UD デジタル 教科書体 N-R" panose="02020400000000000000" pitchFamily="17" charset="-128"/>
                <a:ea typeface="UD デジタル 教科書体 N-R" panose="02020400000000000000" pitchFamily="17" charset="-128"/>
              </a:rPr>
              <a:t>大凶に変更</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4806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展開</a:t>
            </a:r>
            <a:endParaRPr kumimoji="1" lang="en-US" altLang="ja-JP" dirty="0"/>
          </a:p>
          <a:p>
            <a:pPr lvl="1"/>
            <a:r>
              <a:rPr kumimoji="1" lang="ja-JP" altLang="en-US" sz="2000">
                <a:latin typeface="UD デジタル 教科書体 N-R" panose="02020400000000000000" pitchFamily="17" charset="-128"/>
                <a:ea typeface="UD デジタル 教科書体 N-R" panose="02020400000000000000" pitchFamily="17" charset="-128"/>
              </a:rPr>
              <a:t>シートにて、おみくじの結果に大凶を追加するカスタマイズの課題を提示する。</a:t>
            </a:r>
          </a:p>
          <a:p>
            <a:pPr lvl="1"/>
            <a:r>
              <a:rPr kumimoji="1" lang="ja-JP" altLang="en-US" sz="200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p>
          <a:p>
            <a:pPr lvl="1"/>
            <a:r>
              <a:rPr kumimoji="1" lang="ja-JP" altLang="en-US" sz="2000">
                <a:latin typeface="UD デジタル 教科書体 N-R" panose="02020400000000000000" pitchFamily="17" charset="-128"/>
                <a:ea typeface="UD デジタル 教科書体 N-R" panose="02020400000000000000" pitchFamily="17" charset="-128"/>
              </a:rPr>
              <a:t>指導者が画像のアップロードおよびプログラムの変更を実演し、動作の説明を行う。大凶が表示されるまで何度もおみくじをひく。上手く動作しないときは、ソースコードを全員で確認する。</a:t>
            </a:r>
          </a:p>
          <a:p>
            <a:pPr lvl="1"/>
            <a:r>
              <a:rPr kumimoji="1" lang="ja-JP" altLang="en-US" sz="2000">
                <a:latin typeface="UD デジタル 教科書体 N-R" panose="02020400000000000000" pitchFamily="17" charset="-128"/>
                <a:ea typeface="UD デジタル 教科書体 N-R" panose="02020400000000000000" pitchFamily="17" charset="-128"/>
              </a:rPr>
              <a:t>生徒に実習を行わせる。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15</a:t>
            </a:fld>
            <a:endParaRPr lang="ja-JP" altLang="en-US" dirty="0"/>
          </a:p>
        </p:txBody>
      </p:sp>
    </p:spTree>
    <p:extLst>
      <p:ext uri="{BB962C8B-B14F-4D97-AF65-F5344CB8AC3E}">
        <p14:creationId xmlns:p14="http://schemas.microsoft.com/office/powerpoint/2010/main" val="208420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まとめ</a:t>
            </a:r>
            <a:endParaRPr kumimoji="1" lang="en-US" altLang="ja-JP" dirty="0"/>
          </a:p>
          <a:p>
            <a:pPr lvl="1"/>
            <a:r>
              <a:rPr kumimoji="1" lang="ja-JP" altLang="en-US" sz="2000">
                <a:latin typeface="UD デジタル 教科書体 N-R" panose="02020400000000000000" pitchFamily="17" charset="-128"/>
                <a:ea typeface="UD デジタル 教科書体 N-R" panose="02020400000000000000" pitchFamily="17" charset="-128"/>
              </a:rPr>
              <a:t>おみくじアプリの挙動を通じて、フローチャートにおける条件分岐と、テキストプログラミングにおける</a:t>
            </a:r>
            <a:r>
              <a:rPr kumimoji="1" lang="en-US" altLang="ja-JP" sz="2000" dirty="0">
                <a:latin typeface="UD デジタル 教科書体 N-R" panose="02020400000000000000" pitchFamily="17" charset="-128"/>
                <a:ea typeface="UD デジタル 教科書体 N-R" panose="02020400000000000000" pitchFamily="17" charset="-128"/>
              </a:rPr>
              <a:t>if</a:t>
            </a:r>
            <a:r>
              <a:rPr kumimoji="1" lang="ja-JP" altLang="en-US" sz="2000">
                <a:latin typeface="UD デジタル 教科書体 N-R" panose="02020400000000000000" pitchFamily="17" charset="-128"/>
                <a:ea typeface="UD デジタル 教科書体 N-R" panose="02020400000000000000" pitchFamily="17" charset="-128"/>
              </a:rPr>
              <a:t>文の処理の関係を理解させる。</a:t>
            </a:r>
          </a:p>
          <a:p>
            <a:pPr lvl="1"/>
            <a:r>
              <a:rPr kumimoji="1" lang="ja-JP" altLang="en-US" sz="2000">
                <a:latin typeface="UD デジタル 教科書体 N-R" panose="02020400000000000000" pitchFamily="17" charset="-128"/>
                <a:ea typeface="UD デジタル 教科書体 N-R" panose="02020400000000000000" pitchFamily="17" charset="-128"/>
              </a:rPr>
              <a:t>乱数の値を扱う変数と、ファイル名を扱う変数の</a:t>
            </a:r>
            <a:r>
              <a:rPr kumimoji="1" lang="en-US" altLang="ja-JP" sz="2000" dirty="0">
                <a:latin typeface="UD デジタル 教科書体 N-R" panose="02020400000000000000" pitchFamily="17" charset="-128"/>
                <a:ea typeface="UD デジタル 教科書体 N-R" panose="02020400000000000000" pitchFamily="17" charset="-128"/>
              </a:rPr>
              <a:t>2</a:t>
            </a:r>
            <a:r>
              <a:rPr kumimoji="1" lang="ja-JP" altLang="en-US" sz="2000">
                <a:latin typeface="UD デジタル 教科書体 N-R" panose="02020400000000000000" pitchFamily="17" charset="-128"/>
                <a:ea typeface="UD デジタル 教科書体 N-R" panose="02020400000000000000" pitchFamily="17" charset="-128"/>
              </a:rPr>
              <a:t>つの変数があることを理解させる。</a:t>
            </a:r>
          </a:p>
          <a:p>
            <a:pPr lvl="1"/>
            <a:r>
              <a:rPr kumimoji="1" lang="ja-JP" altLang="en-US" sz="2000">
                <a:latin typeface="UD デジタル 教科書体 N-R" panose="02020400000000000000" pitchFamily="17" charset="-128"/>
                <a:ea typeface="UD デジタル 教科書体 N-R" panose="02020400000000000000" pitchFamily="17" charset="-128"/>
              </a:rPr>
              <a:t>逐次処理と条件分岐によって、任意のファイル名が変数にランダムに格納されることを理解させる。</a:t>
            </a:r>
          </a:p>
          <a:p>
            <a:pPr lvl="1"/>
            <a:r>
              <a:rPr kumimoji="1" lang="ja-JP" altLang="en-US" sz="2000">
                <a:latin typeface="UD デジタル 教科書体 N-R" panose="02020400000000000000" pitchFamily="17" charset="-128"/>
                <a:ea typeface="UD デジタル 教科書体 N-R" panose="02020400000000000000" pitchFamily="17" charset="-128"/>
              </a:rPr>
              <a:t>変数の変化を確認するために、</a:t>
            </a:r>
            <a:r>
              <a:rPr kumimoji="1" lang="en-US" altLang="ja-JP" sz="2000" dirty="0">
                <a:latin typeface="UD デジタル 教科書体 N-R" panose="02020400000000000000" pitchFamily="17" charset="-128"/>
                <a:ea typeface="UD デジタル 教科書体 N-R" panose="02020400000000000000" pitchFamily="17" charset="-128"/>
              </a:rPr>
              <a:t>alert()</a:t>
            </a:r>
            <a:r>
              <a:rPr kumimoji="1" lang="ja-JP" altLang="en-US" sz="2000">
                <a:latin typeface="UD デジタル 教科書体 N-R" panose="02020400000000000000" pitchFamily="17" charset="-128"/>
                <a:ea typeface="UD デジタル 教科書体 N-R" panose="02020400000000000000" pitchFamily="17" charset="-128"/>
              </a:rPr>
              <a:t>命令や</a:t>
            </a:r>
            <a:r>
              <a:rPr kumimoji="1" lang="en-US" altLang="ja-JP" sz="2000" dirty="0">
                <a:latin typeface="UD デジタル 教科書体 N-R" panose="02020400000000000000" pitchFamily="17" charset="-128"/>
                <a:ea typeface="UD デジタル 教科書体 N-R" panose="02020400000000000000" pitchFamily="17" charset="-128"/>
              </a:rPr>
              <a:t>print()</a:t>
            </a:r>
            <a:r>
              <a:rPr kumimoji="1" lang="ja-JP" altLang="en-US" sz="2000">
                <a:latin typeface="UD デジタル 教科書体 N-R" panose="02020400000000000000" pitchFamily="17" charset="-128"/>
                <a:ea typeface="UD デジタル 教科書体 N-R" panose="02020400000000000000" pitchFamily="17" charset="-128"/>
              </a:rPr>
              <a:t>命令を併用してデモンストレーションしても良い。</a:t>
            </a:r>
          </a:p>
          <a:p>
            <a:pPr lvl="1"/>
            <a:r>
              <a:rPr kumimoji="1" lang="ja-JP" altLang="en-US" sz="2000">
                <a:latin typeface="UD デジタル 教科書体 N-R" panose="02020400000000000000" pitchFamily="17" charset="-128"/>
                <a:ea typeface="UD デジタル 教科書体 N-R" panose="02020400000000000000" pitchFamily="17" charset="-128"/>
              </a:rPr>
              <a:t>乱数生成や分岐の条件を変更することで、アプリの挙動も変化することを理解させ、パラメーターの変更に自ら興味・関心を持って挑戦できるようになれば、本コマの指導は成功とする。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16</a:t>
            </a:fld>
            <a:endParaRPr lang="ja-JP" altLang="en-US" dirty="0"/>
          </a:p>
        </p:txBody>
      </p:sp>
    </p:spTree>
    <p:extLst>
      <p:ext uri="{BB962C8B-B14F-4D97-AF65-F5344CB8AC3E}">
        <p14:creationId xmlns:p14="http://schemas.microsoft.com/office/powerpoint/2010/main" val="41806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84B0198-80EF-4846-9E1A-965E4B7FBBD6}"/>
              </a:ext>
            </a:extLst>
          </p:cNvPr>
          <p:cNvSpPr>
            <a:spLocks noGrp="1"/>
          </p:cNvSpPr>
          <p:nvPr>
            <p:ph type="title"/>
          </p:nvPr>
        </p:nvSpPr>
        <p:spPr/>
        <p:txBody>
          <a:bodyPr/>
          <a:lstStyle/>
          <a:p>
            <a:r>
              <a:rPr lang="en-US" altLang="ja-JP" dirty="0"/>
              <a:t>3</a:t>
            </a:r>
            <a:r>
              <a:rPr lang="ja-JP" altLang="en-US" dirty="0"/>
              <a:t>コマ目・おみくじを</a:t>
            </a:r>
            <a:r>
              <a:rPr lang="en-US" altLang="ja-JP" dirty="0"/>
              <a:t>100</a:t>
            </a:r>
            <a:r>
              <a:rPr lang="ja-JP" altLang="en-US" dirty="0"/>
              <a:t>回ひいてみよう</a:t>
            </a:r>
          </a:p>
        </p:txBody>
      </p:sp>
      <p:sp>
        <p:nvSpPr>
          <p:cNvPr id="5" name="スライド番号プレースホルダー 4">
            <a:extLst>
              <a:ext uri="{FF2B5EF4-FFF2-40B4-BE49-F238E27FC236}">
                <a16:creationId xmlns:a16="http://schemas.microsoft.com/office/drawing/2014/main" id="{F3354876-A8C5-0D47-977D-84852B853B62}"/>
              </a:ext>
            </a:extLst>
          </p:cNvPr>
          <p:cNvSpPr>
            <a:spLocks noGrp="1"/>
          </p:cNvSpPr>
          <p:nvPr>
            <p:ph type="sldNum" sz="quarter" idx="16"/>
          </p:nvPr>
        </p:nvSpPr>
        <p:spPr/>
        <p:txBody>
          <a:bodyPr/>
          <a:lstStyle/>
          <a:p>
            <a:fld id="{9E0D9298-421E-4926-815D-31B4285E3528}" type="slidenum">
              <a:rPr lang="ja-JP" altLang="en-US" smtClean="0"/>
              <a:pPr/>
              <a:t>17</a:t>
            </a:fld>
            <a:endParaRPr lang="ja-JP" altLang="en-US" dirty="0"/>
          </a:p>
        </p:txBody>
      </p:sp>
      <p:sp>
        <p:nvSpPr>
          <p:cNvPr id="7" name="コンテンツ プレースホルダー 6">
            <a:extLst>
              <a:ext uri="{FF2B5EF4-FFF2-40B4-BE49-F238E27FC236}">
                <a16:creationId xmlns:a16="http://schemas.microsoft.com/office/drawing/2014/main" id="{12C845DE-8040-E648-B100-01E22CAB43B5}"/>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97741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dirty="0"/>
              <a:t>導入</a:t>
            </a:r>
          </a:p>
          <a:p>
            <a:pPr lvl="1"/>
            <a:r>
              <a:rPr kumimoji="1" lang="ja-JP" altLang="en-US" sz="2000" dirty="0">
                <a:latin typeface="UD デジタル 教科書体 N-R" panose="02020400000000000000" pitchFamily="17" charset="-128"/>
                <a:ea typeface="UD デジタル 教科書体 N-R" panose="02020400000000000000" pitchFamily="17" charset="-128"/>
              </a:rPr>
              <a:t>前回までの学習内容として、プログラムを追加することで結果のパターンを増やせることを確認する。</a:t>
            </a:r>
          </a:p>
          <a:p>
            <a:pPr lvl="1"/>
            <a:r>
              <a:rPr kumimoji="1" lang="ja-JP" altLang="en-US" sz="2000" dirty="0">
                <a:latin typeface="UD デジタル 教科書体 N-R" panose="02020400000000000000" pitchFamily="17" charset="-128"/>
                <a:ea typeface="UD デジタル 教科書体 N-R" panose="02020400000000000000" pitchFamily="17" charset="-128"/>
              </a:rPr>
              <a:t>今回のカスタマイズでは、繰り返し処理によっておみくじをプログラムで何度も実行できることを学習する。</a:t>
            </a:r>
          </a:p>
          <a:p>
            <a:pPr lvl="1"/>
            <a:r>
              <a:rPr kumimoji="1" lang="ja-JP" altLang="en-US" sz="2000" dirty="0">
                <a:latin typeface="UD デジタル 教科書体 N-R" panose="02020400000000000000" pitchFamily="17" charset="-128"/>
                <a:ea typeface="UD デジタル 教科書体 N-R" panose="02020400000000000000" pitchFamily="17" charset="-128"/>
              </a:rPr>
              <a:t>繰り返しによるカスタマイズを通じて、関数の有用性を確認したり乱数や変数の仕組みを再確認し、理解度を深める。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18</a:t>
            </a:fld>
            <a:endParaRPr lang="ja-JP" altLang="en-US" dirty="0"/>
          </a:p>
        </p:txBody>
      </p:sp>
    </p:spTree>
    <p:extLst>
      <p:ext uri="{BB962C8B-B14F-4D97-AF65-F5344CB8AC3E}">
        <p14:creationId xmlns:p14="http://schemas.microsoft.com/office/powerpoint/2010/main" val="220403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67A07-BECE-4690-862E-1D1931C84DE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0FBC05-95DA-4671-87A7-46107F035933}"/>
              </a:ext>
            </a:extLst>
          </p:cNvPr>
          <p:cNvSpPr>
            <a:spLocks noGrp="1"/>
          </p:cNvSpPr>
          <p:nvPr>
            <p:ph idx="1"/>
          </p:nvPr>
        </p:nvSpPr>
        <p:spPr/>
        <p:txBody>
          <a:bodyPr/>
          <a:lstStyle/>
          <a:p>
            <a:r>
              <a:rPr kumimoji="1" lang="ja-JP" altLang="en-US" dirty="0"/>
              <a:t>おみくじを</a:t>
            </a:r>
            <a:r>
              <a:rPr kumimoji="1" lang="en-US" altLang="ja-JP" dirty="0"/>
              <a:t>100</a:t>
            </a:r>
            <a:r>
              <a:rPr kumimoji="1" lang="ja-JP" altLang="en-US" dirty="0"/>
              <a:t>回ひいてみよう</a:t>
            </a:r>
          </a:p>
        </p:txBody>
      </p:sp>
      <p:sp>
        <p:nvSpPr>
          <p:cNvPr id="4" name="テキスト プレースホルダー 3">
            <a:extLst>
              <a:ext uri="{FF2B5EF4-FFF2-40B4-BE49-F238E27FC236}">
                <a16:creationId xmlns:a16="http://schemas.microsoft.com/office/drawing/2014/main" id="{4A6D9DB7-E7C7-4A86-9BC7-45E965314C6F}"/>
              </a:ext>
            </a:extLst>
          </p:cNvPr>
          <p:cNvSpPr>
            <a:spLocks noGrp="1"/>
          </p:cNvSpPr>
          <p:nvPr>
            <p:ph type="body" sz="quarter" idx="10"/>
          </p:nvPr>
        </p:nvSpPr>
        <p:spPr/>
        <p:txBody>
          <a:bodyPr/>
          <a:lstStyle/>
          <a:p>
            <a:r>
              <a:rPr kumimoji="1" lang="en-US" altLang="ja-JP"/>
              <a:t>3</a:t>
            </a:r>
            <a:r>
              <a:rPr kumimoji="1" lang="ja-JP" altLang="en-US"/>
              <a:t>コマ目</a:t>
            </a:r>
          </a:p>
        </p:txBody>
      </p:sp>
      <p:sp>
        <p:nvSpPr>
          <p:cNvPr id="5" name="スライド番号プレースホルダー 4">
            <a:extLst>
              <a:ext uri="{FF2B5EF4-FFF2-40B4-BE49-F238E27FC236}">
                <a16:creationId xmlns:a16="http://schemas.microsoft.com/office/drawing/2014/main" id="{4E58714D-E080-40EA-82A3-B7C75977301D}"/>
              </a:ext>
            </a:extLst>
          </p:cNvPr>
          <p:cNvSpPr>
            <a:spLocks noGrp="1"/>
          </p:cNvSpPr>
          <p:nvPr>
            <p:ph type="sldNum" sz="quarter" idx="12"/>
          </p:nvPr>
        </p:nvSpPr>
        <p:spPr/>
        <p:txBody>
          <a:bodyPr/>
          <a:lstStyle/>
          <a:p>
            <a:fld id="{9E0D9298-421E-4926-815D-31B4285E3528}" type="slidenum">
              <a:rPr lang="ja-JP" altLang="en-US" smtClean="0"/>
              <a:pPr/>
              <a:t>19</a:t>
            </a:fld>
            <a:endParaRPr lang="ja-JP" altLang="en-US" dirty="0"/>
          </a:p>
        </p:txBody>
      </p:sp>
      <p:sp>
        <p:nvSpPr>
          <p:cNvPr id="6" name="テキスト ボックス 5">
            <a:extLst>
              <a:ext uri="{FF2B5EF4-FFF2-40B4-BE49-F238E27FC236}">
                <a16:creationId xmlns:a16="http://schemas.microsoft.com/office/drawing/2014/main" id="{35B738AA-8B5E-2C87-B65D-30FDD951E219}"/>
              </a:ext>
            </a:extLst>
          </p:cNvPr>
          <p:cNvSpPr txBox="1"/>
          <p:nvPr/>
        </p:nvSpPr>
        <p:spPr>
          <a:xfrm>
            <a:off x="1691680" y="5805264"/>
            <a:ext cx="576064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大凶がでるまでボタンを押すのは大変なので、繰り返しの構文を利用して沢山のおみくじをひいてみましょう。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7" name="図 6" descr="カレンダー&#10;&#10;自動的に生成された説明">
            <a:extLst>
              <a:ext uri="{FF2B5EF4-FFF2-40B4-BE49-F238E27FC236}">
                <a16:creationId xmlns:a16="http://schemas.microsoft.com/office/drawing/2014/main" id="{174B7DEB-ABA7-DC99-69FF-560242A00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941" y="2060848"/>
            <a:ext cx="1590874" cy="3079111"/>
          </a:xfrm>
          <a:prstGeom prst="rect">
            <a:avLst/>
          </a:prstGeom>
          <a:ln>
            <a:solidFill>
              <a:schemeClr val="tx1"/>
            </a:solidFill>
          </a:ln>
        </p:spPr>
      </p:pic>
      <p:pic>
        <p:nvPicPr>
          <p:cNvPr id="8" name="図 7">
            <a:extLst>
              <a:ext uri="{FF2B5EF4-FFF2-40B4-BE49-F238E27FC236}">
                <a16:creationId xmlns:a16="http://schemas.microsoft.com/office/drawing/2014/main" id="{444F8FE1-13F7-50BB-1833-E369376BAF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439" y="2060849"/>
            <a:ext cx="1859916" cy="3079111"/>
          </a:xfrm>
          <a:prstGeom prst="rect">
            <a:avLst/>
          </a:prstGeom>
          <a:ln>
            <a:solidFill>
              <a:schemeClr val="tx1"/>
            </a:solidFill>
          </a:ln>
        </p:spPr>
      </p:pic>
      <p:sp>
        <p:nvSpPr>
          <p:cNvPr id="9" name="右矢印 13">
            <a:extLst>
              <a:ext uri="{FF2B5EF4-FFF2-40B4-BE49-F238E27FC236}">
                <a16:creationId xmlns:a16="http://schemas.microsoft.com/office/drawing/2014/main" id="{D9CAC8FF-3CE7-BE4B-20E0-83CF82D1B19A}"/>
              </a:ext>
            </a:extLst>
          </p:cNvPr>
          <p:cNvSpPr/>
          <p:nvPr/>
        </p:nvSpPr>
        <p:spPr>
          <a:xfrm>
            <a:off x="4395886" y="3255250"/>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43932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84B0198-80EF-4846-9E1A-965E4B7FBBD6}"/>
              </a:ext>
            </a:extLst>
          </p:cNvPr>
          <p:cNvSpPr>
            <a:spLocks noGrp="1"/>
          </p:cNvSpPr>
          <p:nvPr>
            <p:ph type="title"/>
          </p:nvPr>
        </p:nvSpPr>
        <p:spPr/>
        <p:txBody>
          <a:bodyPr/>
          <a:lstStyle/>
          <a:p>
            <a:r>
              <a:rPr lang="en-US" altLang="ja-JP"/>
              <a:t>1</a:t>
            </a:r>
            <a:r>
              <a:rPr lang="ja-JP" altLang="en-US"/>
              <a:t>コマ目・おみくじアプリの仕組みを理解する</a:t>
            </a:r>
          </a:p>
        </p:txBody>
      </p:sp>
      <p:sp>
        <p:nvSpPr>
          <p:cNvPr id="5" name="スライド番号プレースホルダー 4">
            <a:extLst>
              <a:ext uri="{FF2B5EF4-FFF2-40B4-BE49-F238E27FC236}">
                <a16:creationId xmlns:a16="http://schemas.microsoft.com/office/drawing/2014/main" id="{F3354876-A8C5-0D47-977D-84852B853B62}"/>
              </a:ext>
            </a:extLst>
          </p:cNvPr>
          <p:cNvSpPr>
            <a:spLocks noGrp="1"/>
          </p:cNvSpPr>
          <p:nvPr>
            <p:ph type="sldNum" sz="quarter" idx="16"/>
          </p:nvPr>
        </p:nvSpPr>
        <p:spPr/>
        <p:txBody>
          <a:bodyPr/>
          <a:lstStyle/>
          <a:p>
            <a:fld id="{9E0D9298-421E-4926-815D-31B4285E3528}" type="slidenum">
              <a:rPr lang="ja-JP" altLang="en-US" smtClean="0"/>
              <a:pPr/>
              <a:t>2</a:t>
            </a:fld>
            <a:endParaRPr lang="ja-JP" altLang="en-US" dirty="0"/>
          </a:p>
        </p:txBody>
      </p:sp>
      <p:sp>
        <p:nvSpPr>
          <p:cNvPr id="7" name="コンテンツ プレースホルダー 6">
            <a:extLst>
              <a:ext uri="{FF2B5EF4-FFF2-40B4-BE49-F238E27FC236}">
                <a16:creationId xmlns:a16="http://schemas.microsoft.com/office/drawing/2014/main" id="{12C845DE-8040-E648-B100-01E22CAB43B5}"/>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170028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53528-FE97-4A18-8C25-7012393BECD3}"/>
              </a:ext>
            </a:extLst>
          </p:cNvPr>
          <p:cNvSpPr>
            <a:spLocks noGrp="1"/>
          </p:cNvSpPr>
          <p:nvPr>
            <p:ph type="title"/>
          </p:nvPr>
        </p:nvSpPr>
        <p:spPr/>
        <p:txBody>
          <a:bodyPr/>
          <a:lstStyle/>
          <a:p>
            <a:r>
              <a:rPr kumimoji="1" lang="ja-JP" altLang="en-US"/>
              <a:t>実習（コードの変更）</a:t>
            </a:r>
          </a:p>
        </p:txBody>
      </p:sp>
      <p:sp>
        <p:nvSpPr>
          <p:cNvPr id="4" name="テキスト プレースホルダー 3">
            <a:extLst>
              <a:ext uri="{FF2B5EF4-FFF2-40B4-BE49-F238E27FC236}">
                <a16:creationId xmlns:a16="http://schemas.microsoft.com/office/drawing/2014/main" id="{9344BFA5-3311-4E24-A4A9-FDC54D3B23FF}"/>
              </a:ext>
            </a:extLst>
          </p:cNvPr>
          <p:cNvSpPr>
            <a:spLocks noGrp="1"/>
          </p:cNvSpPr>
          <p:nvPr>
            <p:ph type="body" sz="quarter" idx="10"/>
          </p:nvPr>
        </p:nvSpPr>
        <p:spPr/>
        <p:txBody>
          <a:bodyPr/>
          <a:lstStyle/>
          <a:p>
            <a:r>
              <a:rPr lang="en-US" altLang="ja-JP" dirty="0"/>
              <a:t>3</a:t>
            </a:r>
            <a:r>
              <a:rPr lang="ja-JP" altLang="en-US" dirty="0"/>
              <a:t>コマ目</a:t>
            </a:r>
          </a:p>
        </p:txBody>
      </p:sp>
      <p:sp>
        <p:nvSpPr>
          <p:cNvPr id="5" name="スライド番号プレースホルダー 4">
            <a:extLst>
              <a:ext uri="{FF2B5EF4-FFF2-40B4-BE49-F238E27FC236}">
                <a16:creationId xmlns:a16="http://schemas.microsoft.com/office/drawing/2014/main" id="{1B021C3B-F22A-48A9-9421-E2CAD7D60043}"/>
              </a:ext>
            </a:extLst>
          </p:cNvPr>
          <p:cNvSpPr>
            <a:spLocks noGrp="1"/>
          </p:cNvSpPr>
          <p:nvPr>
            <p:ph type="sldNum" sz="quarter" idx="12"/>
          </p:nvPr>
        </p:nvSpPr>
        <p:spPr>
          <a:xfrm>
            <a:off x="3540086" y="6559550"/>
            <a:ext cx="2057400" cy="365125"/>
          </a:xfrm>
        </p:spPr>
        <p:txBody>
          <a:bodyPr/>
          <a:lstStyle/>
          <a:p>
            <a:fld id="{9E0D9298-421E-4926-815D-31B4285E3528}" type="slidenum">
              <a:rPr lang="ja-JP" altLang="en-US" smtClean="0"/>
              <a:pPr/>
              <a:t>20</a:t>
            </a:fld>
            <a:endParaRPr lang="ja-JP" altLang="en-US" dirty="0"/>
          </a:p>
        </p:txBody>
      </p:sp>
      <p:sp>
        <p:nvSpPr>
          <p:cNvPr id="9" name="テキスト ボックス 8">
            <a:extLst>
              <a:ext uri="{FF2B5EF4-FFF2-40B4-BE49-F238E27FC236}">
                <a16:creationId xmlns:a16="http://schemas.microsoft.com/office/drawing/2014/main" id="{2209F9C6-E5C7-2190-560E-CA3AEA140A7E}"/>
              </a:ext>
            </a:extLst>
          </p:cNvPr>
          <p:cNvSpPr txBox="1"/>
          <p:nvPr/>
        </p:nvSpPr>
        <p:spPr>
          <a:xfrm>
            <a:off x="1213648" y="855583"/>
            <a:ext cx="6574687" cy="1277273"/>
          </a:xfrm>
          <a:prstGeom prst="rect">
            <a:avLst/>
          </a:prstGeom>
          <a:noFill/>
        </p:spPr>
        <p:txBody>
          <a:bodyPr wrap="square" rtlCol="0">
            <a:spAutoFit/>
          </a:bodyPr>
          <a:lstStyle/>
          <a:p>
            <a:r>
              <a:rPr lang="ja-JP" altLang="en-US" sz="1100" b="0" dirty="0">
                <a:solidFill>
                  <a:srgbClr val="000000"/>
                </a:solidFill>
                <a:effectLst/>
                <a:latin typeface="MonacakomiRegular"/>
              </a:rPr>
              <a:t>    </a:t>
            </a:r>
            <a:r>
              <a:rPr lang="en-US" altLang="ja-JP" sz="1100" b="0" dirty="0">
                <a:solidFill>
                  <a:srgbClr val="008000"/>
                </a:solidFill>
                <a:effectLst/>
                <a:latin typeface="MonacakomiRegular"/>
              </a:rPr>
              <a:t># </a:t>
            </a:r>
            <a:r>
              <a:rPr lang="ja-JP" altLang="en-US" sz="1100" b="0" dirty="0">
                <a:solidFill>
                  <a:srgbClr val="008000"/>
                </a:solidFill>
                <a:effectLst/>
                <a:latin typeface="MonacakomiRegular"/>
              </a:rPr>
              <a:t>画面にメッセージを表示する    </a:t>
            </a:r>
            <a:endParaRPr lang="ja-JP" altLang="en-US" sz="1100" b="0" dirty="0">
              <a:solidFill>
                <a:srgbClr val="000000"/>
              </a:solidFill>
              <a:effectLst/>
              <a:latin typeface="MonacakomiRegular"/>
            </a:endParaRPr>
          </a:p>
          <a:p>
            <a:r>
              <a:rPr lang="en-US" altLang="ja-JP" sz="1100" b="0" dirty="0">
                <a:solidFill>
                  <a:srgbClr val="008000"/>
                </a:solidFill>
                <a:effectLst/>
                <a:latin typeface="MonacakomiRegular"/>
              </a:rPr>
              <a:t>##    alert('</a:t>
            </a:r>
            <a:r>
              <a:rPr lang="ja-JP" altLang="en-US" sz="1100" b="0" dirty="0">
                <a:solidFill>
                  <a:srgbClr val="008000"/>
                </a:solidFill>
                <a:effectLst/>
                <a:latin typeface="MonacakomiRegular"/>
              </a:rPr>
              <a:t>おみくじが出ました！さて結果は？</a:t>
            </a:r>
            <a:r>
              <a:rPr lang="en-US" altLang="ja-JP" sz="1100" b="0" dirty="0">
                <a:solidFill>
                  <a:srgbClr val="008000"/>
                </a:solidFill>
                <a:effectLst/>
                <a:latin typeface="MonacakomiRegular"/>
              </a:rPr>
              <a:t>')</a:t>
            </a:r>
            <a:endParaRPr lang="ja-JP" altLang="en-US" sz="1100" b="0" dirty="0">
              <a:solidFill>
                <a:srgbClr val="000000"/>
              </a:solidFill>
              <a:effectLst/>
              <a:latin typeface="MonacakomiRegular"/>
            </a:endParaRPr>
          </a:p>
          <a:p>
            <a:r>
              <a:rPr lang="ja-JP" altLang="en-US" sz="1100" b="0" dirty="0">
                <a:solidFill>
                  <a:srgbClr val="000000"/>
                </a:solidFill>
                <a:effectLst/>
                <a:latin typeface="MonacakomiRegular"/>
              </a:rPr>
              <a:t>    </a:t>
            </a:r>
            <a:r>
              <a:rPr lang="en-US" altLang="ja-JP" sz="1100" b="0" dirty="0">
                <a:solidFill>
                  <a:srgbClr val="008000"/>
                </a:solidFill>
                <a:effectLst/>
                <a:latin typeface="MonacakomiRegular"/>
              </a:rPr>
              <a:t># </a:t>
            </a:r>
            <a:r>
              <a:rPr lang="ja-JP" altLang="en-US" sz="1100" b="0" dirty="0">
                <a:solidFill>
                  <a:srgbClr val="008000"/>
                </a:solidFill>
                <a:effectLst/>
                <a:latin typeface="MonacakomiRegular"/>
              </a:rPr>
              <a:t>画像と文字列の差し替え</a:t>
            </a:r>
            <a:endParaRPr lang="ja-JP" altLang="en-US" sz="1100" b="0" dirty="0">
              <a:solidFill>
                <a:srgbClr val="000000"/>
              </a:solidFill>
              <a:effectLst/>
              <a:latin typeface="MonacakomiRegular"/>
            </a:endParaRPr>
          </a:p>
          <a:p>
            <a:r>
              <a:rPr lang="en-US" altLang="ja-JP" sz="1100" b="0" dirty="0">
                <a:solidFill>
                  <a:srgbClr val="008000"/>
                </a:solidFill>
                <a:effectLst/>
                <a:latin typeface="MonacakomiRegular"/>
              </a:rPr>
              <a:t>##    document['omikuji'].</a:t>
            </a:r>
            <a:r>
              <a:rPr lang="en-US" altLang="ja-JP" sz="1100" b="0" dirty="0" err="1">
                <a:solidFill>
                  <a:srgbClr val="008000"/>
                </a:solidFill>
                <a:effectLst/>
                <a:latin typeface="MonacakomiRegular"/>
              </a:rPr>
              <a:t>src</a:t>
            </a:r>
            <a:r>
              <a:rPr lang="en-US" altLang="ja-JP" sz="1100" b="0" dirty="0">
                <a:solidFill>
                  <a:srgbClr val="008000"/>
                </a:solidFill>
                <a:effectLst/>
                <a:latin typeface="MonacakomiRegular"/>
              </a:rPr>
              <a:t> = '</a:t>
            </a:r>
            <a:r>
              <a:rPr lang="en-US" altLang="ja-JP" sz="1100" b="0" dirty="0" err="1">
                <a:solidFill>
                  <a:srgbClr val="008000"/>
                </a:solidFill>
                <a:effectLst/>
                <a:latin typeface="MonacakomiRegular"/>
              </a:rPr>
              <a:t>img</a:t>
            </a:r>
            <a:r>
              <a:rPr lang="en-US" altLang="ja-JP" sz="1100" b="0" dirty="0">
                <a:solidFill>
                  <a:srgbClr val="008000"/>
                </a:solidFill>
                <a:effectLst/>
                <a:latin typeface="MonacakomiRegular"/>
              </a:rPr>
              <a:t>/' + </a:t>
            </a:r>
            <a:r>
              <a:rPr lang="en-US" altLang="ja-JP" sz="1100" b="0" dirty="0" err="1">
                <a:solidFill>
                  <a:srgbClr val="008000"/>
                </a:solidFill>
                <a:effectLst/>
                <a:latin typeface="MonacakomiRegular"/>
              </a:rPr>
              <a:t>image_name</a:t>
            </a:r>
            <a:endParaRPr lang="en-US" altLang="ja-JP" sz="1100" b="0" dirty="0">
              <a:solidFill>
                <a:srgbClr val="000000"/>
              </a:solidFill>
              <a:effectLst/>
              <a:latin typeface="MonacakomiRegular"/>
            </a:endParaRPr>
          </a:p>
          <a:p>
            <a:r>
              <a:rPr lang="en-US" altLang="ja-JP" sz="1100" b="0">
                <a:solidFill>
                  <a:srgbClr val="008000"/>
                </a:solidFill>
                <a:effectLst/>
                <a:latin typeface="MonacakomiRegular"/>
              </a:rPr>
              <a:t>##    </a:t>
            </a:r>
            <a:r>
              <a:rPr lang="en-US" altLang="ja-JP" sz="1100" b="0" dirty="0">
                <a:solidFill>
                  <a:srgbClr val="008000"/>
                </a:solidFill>
                <a:effectLst/>
                <a:latin typeface="MonacakomiRegular"/>
              </a:rPr>
              <a:t>document['</a:t>
            </a:r>
            <a:r>
              <a:rPr lang="en-US" altLang="ja-JP" sz="1100" b="0" dirty="0" err="1">
                <a:solidFill>
                  <a:srgbClr val="008000"/>
                </a:solidFill>
                <a:effectLst/>
                <a:latin typeface="MonacakomiRegular"/>
              </a:rPr>
              <a:t>playBtn</a:t>
            </a:r>
            <a:r>
              <a:rPr lang="en-US" altLang="ja-JP" sz="1100" b="0" dirty="0">
                <a:solidFill>
                  <a:srgbClr val="008000"/>
                </a:solidFill>
                <a:effectLst/>
                <a:latin typeface="MonacakomiRegular"/>
              </a:rPr>
              <a:t>'].</a:t>
            </a:r>
            <a:r>
              <a:rPr lang="en-US" altLang="ja-JP" sz="1100" b="0" dirty="0" err="1">
                <a:solidFill>
                  <a:srgbClr val="008000"/>
                </a:solidFill>
                <a:effectLst/>
                <a:latin typeface="MonacakomiRegular"/>
              </a:rPr>
              <a:t>textContent</a:t>
            </a:r>
            <a:r>
              <a:rPr lang="en-US" altLang="ja-JP" sz="1100" b="0" dirty="0">
                <a:solidFill>
                  <a:srgbClr val="008000"/>
                </a:solidFill>
                <a:effectLst/>
                <a:latin typeface="MonacakomiRegular"/>
              </a:rPr>
              <a:t> = '</a:t>
            </a:r>
            <a:r>
              <a:rPr lang="ja-JP" altLang="en-US" sz="1100" b="0">
                <a:solidFill>
                  <a:srgbClr val="008000"/>
                </a:solidFill>
                <a:effectLst/>
                <a:latin typeface="MonacakomiRegular"/>
              </a:rPr>
              <a:t>やりなおす</a:t>
            </a:r>
            <a:r>
              <a:rPr lang="en-US" altLang="ja-JP" sz="1100" b="0">
                <a:solidFill>
                  <a:srgbClr val="008000"/>
                </a:solidFill>
                <a:effectLst/>
                <a:latin typeface="MonacakomiRegular"/>
              </a:rPr>
              <a:t>'</a:t>
            </a:r>
          </a:p>
          <a:p>
            <a:endParaRPr lang="ja-JP" altLang="en-US" sz="1100" b="0" dirty="0">
              <a:solidFill>
                <a:srgbClr val="000000"/>
              </a:solidFill>
              <a:effectLst/>
              <a:latin typeface="MonacakomiRegular"/>
            </a:endParaRPr>
          </a:p>
          <a:p>
            <a:r>
              <a:rPr lang="ja-JP" altLang="en-US" sz="1100" b="0" dirty="0">
                <a:solidFill>
                  <a:srgbClr val="000000"/>
                </a:solidFill>
                <a:effectLst/>
                <a:latin typeface="MonacakomiRegular"/>
              </a:rPr>
              <a:t>    </a:t>
            </a:r>
            <a:r>
              <a:rPr lang="en-US" altLang="ja-JP" sz="1100" b="0" dirty="0">
                <a:solidFill>
                  <a:srgbClr val="000000"/>
                </a:solidFill>
                <a:effectLst/>
                <a:latin typeface="MonacakomiRegular"/>
              </a:rPr>
              <a:t>document[</a:t>
            </a:r>
            <a:r>
              <a:rPr lang="en-US" altLang="ja-JP" sz="1100" b="0" dirty="0">
                <a:solidFill>
                  <a:srgbClr val="A31515"/>
                </a:solidFill>
                <a:effectLst/>
                <a:latin typeface="MonacakomiRegular"/>
              </a:rPr>
              <a:t>'result'</a:t>
            </a:r>
            <a:r>
              <a:rPr lang="en-US" altLang="ja-JP" sz="1100" b="0" dirty="0">
                <a:solidFill>
                  <a:srgbClr val="000000"/>
                </a:solidFill>
                <a:effectLst/>
                <a:latin typeface="MonacakomiRegular"/>
              </a:rPr>
              <a:t>].</a:t>
            </a:r>
            <a:r>
              <a:rPr lang="en-US" altLang="ja-JP" sz="1100" b="0" dirty="0" err="1">
                <a:solidFill>
                  <a:srgbClr val="000000"/>
                </a:solidFill>
                <a:effectLst/>
                <a:latin typeface="MonacakomiRegular"/>
              </a:rPr>
              <a:t>innerHTML</a:t>
            </a:r>
            <a:r>
              <a:rPr lang="en-US" altLang="ja-JP" sz="1100" b="0" dirty="0">
                <a:solidFill>
                  <a:srgbClr val="000000"/>
                </a:solidFill>
                <a:effectLst/>
                <a:latin typeface="MonacakomiRegular"/>
              </a:rPr>
              <a:t> += </a:t>
            </a:r>
            <a:r>
              <a:rPr lang="en-US" altLang="ja-JP" sz="1100" b="0" dirty="0">
                <a:solidFill>
                  <a:srgbClr val="A31515"/>
                </a:solidFill>
                <a:effectLst/>
                <a:latin typeface="MonacakomiRegular"/>
              </a:rPr>
              <a:t>'&lt;</a:t>
            </a:r>
            <a:r>
              <a:rPr lang="en-US" altLang="ja-JP" sz="1100" b="0" dirty="0" err="1">
                <a:solidFill>
                  <a:srgbClr val="A31515"/>
                </a:solidFill>
                <a:effectLst/>
                <a:latin typeface="MonacakomiRegular"/>
              </a:rPr>
              <a:t>img</a:t>
            </a:r>
            <a:r>
              <a:rPr lang="en-US" altLang="ja-JP" sz="1100" b="0" dirty="0">
                <a:solidFill>
                  <a:srgbClr val="A31515"/>
                </a:solidFill>
                <a:effectLst/>
                <a:latin typeface="MonacakomiRegular"/>
              </a:rPr>
              <a:t> </a:t>
            </a:r>
            <a:r>
              <a:rPr lang="en-US" altLang="ja-JP" sz="1100" b="0" dirty="0" err="1">
                <a:solidFill>
                  <a:srgbClr val="A31515"/>
                </a:solidFill>
                <a:effectLst/>
                <a:latin typeface="MonacakomiRegular"/>
              </a:rPr>
              <a:t>src</a:t>
            </a:r>
            <a:r>
              <a:rPr lang="en-US" altLang="ja-JP" sz="1100" b="0" dirty="0">
                <a:solidFill>
                  <a:srgbClr val="A31515"/>
                </a:solidFill>
                <a:effectLst/>
                <a:latin typeface="MonacakomiRegular"/>
              </a:rPr>
              <a:t>="</a:t>
            </a:r>
            <a:r>
              <a:rPr lang="en-US" altLang="ja-JP" sz="1100" b="0" dirty="0" err="1">
                <a:solidFill>
                  <a:srgbClr val="A31515"/>
                </a:solidFill>
                <a:effectLst/>
                <a:latin typeface="MonacakomiRegular"/>
              </a:rPr>
              <a:t>img</a:t>
            </a:r>
            <a:r>
              <a:rPr lang="en-US" altLang="ja-JP" sz="1100" b="0" dirty="0">
                <a:solidFill>
                  <a:srgbClr val="A31515"/>
                </a:solidFill>
                <a:effectLst/>
                <a:latin typeface="MonacakomiRegular"/>
              </a:rPr>
              <a:t>/'</a:t>
            </a:r>
            <a:r>
              <a:rPr lang="en-US" altLang="ja-JP" sz="1100" b="0" dirty="0">
                <a:solidFill>
                  <a:srgbClr val="000000"/>
                </a:solidFill>
                <a:effectLst/>
                <a:latin typeface="MonacakomiRegular"/>
              </a:rPr>
              <a:t> + </a:t>
            </a:r>
            <a:r>
              <a:rPr lang="en-US" altLang="ja-JP" sz="1100" b="0" dirty="0" err="1">
                <a:solidFill>
                  <a:srgbClr val="000000"/>
                </a:solidFill>
                <a:effectLst/>
                <a:latin typeface="MonacakomiRegular"/>
              </a:rPr>
              <a:t>image_name</a:t>
            </a:r>
            <a:r>
              <a:rPr lang="en-US" altLang="ja-JP" sz="1100" b="0" dirty="0">
                <a:solidFill>
                  <a:srgbClr val="000000"/>
                </a:solidFill>
                <a:effectLst/>
                <a:latin typeface="MonacakomiRegular"/>
              </a:rPr>
              <a:t> + </a:t>
            </a:r>
            <a:r>
              <a:rPr lang="en-US" altLang="ja-JP" sz="1100" b="0" dirty="0">
                <a:solidFill>
                  <a:srgbClr val="A31515"/>
                </a:solidFill>
                <a:effectLst/>
                <a:latin typeface="MonacakomiRegular"/>
              </a:rPr>
              <a:t>'"&gt;'</a:t>
            </a:r>
            <a:endParaRPr lang="en-US" altLang="ja-JP" sz="1100" b="0" dirty="0">
              <a:solidFill>
                <a:srgbClr val="000000"/>
              </a:solidFill>
              <a:effectLst/>
              <a:latin typeface="MonacakomiRegular"/>
            </a:endParaRPr>
          </a:p>
        </p:txBody>
      </p:sp>
      <p:sp>
        <p:nvSpPr>
          <p:cNvPr id="10" name="角丸四角形 85">
            <a:extLst>
              <a:ext uri="{FF2B5EF4-FFF2-40B4-BE49-F238E27FC236}">
                <a16:creationId xmlns:a16="http://schemas.microsoft.com/office/drawing/2014/main" id="{8568493A-FD23-799D-A9EE-2B89E957A1BA}"/>
              </a:ext>
            </a:extLst>
          </p:cNvPr>
          <p:cNvSpPr/>
          <p:nvPr/>
        </p:nvSpPr>
        <p:spPr>
          <a:xfrm>
            <a:off x="1229437" y="817576"/>
            <a:ext cx="6654931" cy="9069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①一部のプログラムをコメントアウト</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1" name="テキスト ボックス 10">
            <a:extLst>
              <a:ext uri="{FF2B5EF4-FFF2-40B4-BE49-F238E27FC236}">
                <a16:creationId xmlns:a16="http://schemas.microsoft.com/office/drawing/2014/main" id="{B8EF9801-05E5-A8E5-D637-BE93BBFA4AB2}"/>
              </a:ext>
            </a:extLst>
          </p:cNvPr>
          <p:cNvSpPr txBox="1"/>
          <p:nvPr/>
        </p:nvSpPr>
        <p:spPr>
          <a:xfrm>
            <a:off x="1691680" y="456927"/>
            <a:ext cx="5727088" cy="307777"/>
          </a:xfrm>
          <a:prstGeom prst="rect">
            <a:avLst/>
          </a:prstGeom>
          <a:noFill/>
        </p:spPr>
        <p:txBody>
          <a:bodyPr wrap="square">
            <a:spAutoFit/>
          </a:bodyPr>
          <a:lstStyle/>
          <a:p>
            <a:pPr algn="ct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1400" dirty="0">
                <a:latin typeface="UD デジタル 教科書体 N-B" panose="02020700000000000000" pitchFamily="17" charset="-128"/>
                <a:ea typeface="UD デジタル 教科書体 N-B" panose="02020700000000000000" pitchFamily="17" charset="-128"/>
              </a:rPr>
              <a:t>変更（</a:t>
            </a:r>
            <a:r>
              <a:rPr kumimoji="1" lang="en-US" altLang="ja-JP" sz="1400" dirty="0">
                <a:latin typeface="UD デジタル 教科書体 N-B" panose="02020700000000000000" pitchFamily="17" charset="-128"/>
                <a:ea typeface="UD デジタル 教科書体 N-B" panose="02020700000000000000" pitchFamily="17" charset="-128"/>
              </a:rPr>
              <a:t>play</a:t>
            </a:r>
            <a:r>
              <a:rPr kumimoji="1" lang="ja-JP" altLang="en-US" sz="1400" dirty="0">
                <a:latin typeface="UD デジタル 教科書体 N-B" panose="02020700000000000000" pitchFamily="17" charset="-128"/>
                <a:ea typeface="UD デジタル 教科書体 N-B" panose="02020700000000000000" pitchFamily="17" charset="-128"/>
              </a:rPr>
              <a:t>関数の修正）</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2" name="角丸四角形 85">
            <a:extLst>
              <a:ext uri="{FF2B5EF4-FFF2-40B4-BE49-F238E27FC236}">
                <a16:creationId xmlns:a16="http://schemas.microsoft.com/office/drawing/2014/main" id="{AE2E23DD-24DE-06A5-18F2-B3E291B80DA8}"/>
              </a:ext>
            </a:extLst>
          </p:cNvPr>
          <p:cNvSpPr/>
          <p:nvPr/>
        </p:nvSpPr>
        <p:spPr>
          <a:xfrm>
            <a:off x="1236752" y="1870993"/>
            <a:ext cx="6647615" cy="62190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②ボタンの下にある結果を表示するための領域に、画像を追記する形で表示</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3" name="テキスト ボックス 12">
            <a:extLst>
              <a:ext uri="{FF2B5EF4-FFF2-40B4-BE49-F238E27FC236}">
                <a16:creationId xmlns:a16="http://schemas.microsoft.com/office/drawing/2014/main" id="{C4B52BA7-F117-2A29-416E-84D5C599243B}"/>
              </a:ext>
            </a:extLst>
          </p:cNvPr>
          <p:cNvSpPr txBox="1"/>
          <p:nvPr/>
        </p:nvSpPr>
        <p:spPr>
          <a:xfrm>
            <a:off x="1698703" y="2636912"/>
            <a:ext cx="5727088" cy="307777"/>
          </a:xfrm>
          <a:prstGeom prst="rect">
            <a:avLst/>
          </a:prstGeom>
          <a:noFill/>
        </p:spPr>
        <p:txBody>
          <a:bodyPr wrap="square">
            <a:spAutoFit/>
          </a:bodyPr>
          <a:lstStyle/>
          <a:p>
            <a:pPr algn="ct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1400" dirty="0">
                <a:latin typeface="UD デジタル 教科書体 N-B" panose="02020700000000000000" pitchFamily="17" charset="-128"/>
                <a:ea typeface="UD デジタル 教科書体 N-B" panose="02020700000000000000" pitchFamily="17" charset="-128"/>
              </a:rPr>
              <a:t>変更</a:t>
            </a:r>
            <a:r>
              <a:rPr kumimoji="1" lang="en-US" altLang="ja-JP" sz="1400" dirty="0">
                <a:latin typeface="UD デジタル 教科書体 N-B" panose="02020700000000000000" pitchFamily="17" charset="-128"/>
                <a:ea typeface="UD デジタル 教科書体 N-B" panose="02020700000000000000" pitchFamily="17" charset="-128"/>
              </a:rPr>
              <a:t>(</a:t>
            </a:r>
            <a:r>
              <a:rPr kumimoji="1" lang="en-US" altLang="ja-JP" sz="1400" dirty="0" err="1">
                <a:latin typeface="UD デジタル 教科書体 N-B" panose="02020700000000000000" pitchFamily="17" charset="-128"/>
                <a:ea typeface="UD デジタル 教科書体 N-B" panose="02020700000000000000" pitchFamily="17" charset="-128"/>
              </a:rPr>
              <a:t>gacha</a:t>
            </a:r>
            <a:r>
              <a:rPr kumimoji="1" lang="ja-JP" altLang="en-US" sz="1400" dirty="0">
                <a:latin typeface="UD デジタル 教科書体 N-B" panose="02020700000000000000" pitchFamily="17" charset="-128"/>
                <a:ea typeface="UD デジタル 教科書体 N-B" panose="02020700000000000000" pitchFamily="17" charset="-128"/>
              </a:rPr>
              <a:t>関数の追加</a:t>
            </a:r>
            <a:r>
              <a:rPr kumimoji="1" lang="en-US" altLang="ja-JP" sz="1400" dirty="0">
                <a:latin typeface="UD デジタル 教科書体 N-B" panose="02020700000000000000" pitchFamily="17" charset="-128"/>
                <a:ea typeface="UD デジタル 教科書体 N-B" panose="02020700000000000000" pitchFamily="17" charset="-128"/>
              </a:rPr>
              <a:t>)</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a:extLst>
              <a:ext uri="{FF2B5EF4-FFF2-40B4-BE49-F238E27FC236}">
                <a16:creationId xmlns:a16="http://schemas.microsoft.com/office/drawing/2014/main" id="{37CF494E-406E-E352-4765-17567DB45C80}"/>
              </a:ext>
            </a:extLst>
          </p:cNvPr>
          <p:cNvSpPr txBox="1"/>
          <p:nvPr/>
        </p:nvSpPr>
        <p:spPr>
          <a:xfrm>
            <a:off x="1344912" y="3018128"/>
            <a:ext cx="6423980" cy="1107996"/>
          </a:xfrm>
          <a:prstGeom prst="rect">
            <a:avLst/>
          </a:prstGeom>
          <a:noFill/>
        </p:spPr>
        <p:txBody>
          <a:bodyPr wrap="square" rtlCol="0">
            <a:spAutoFit/>
          </a:bodyPr>
          <a:lstStyle/>
          <a:p>
            <a:r>
              <a:rPr lang="en-US" altLang="ja-JP" sz="1100" b="0" dirty="0">
                <a:solidFill>
                  <a:srgbClr val="008000"/>
                </a:solidFill>
                <a:effectLst/>
                <a:latin typeface="MonacakomiRegular"/>
              </a:rPr>
              <a:t># </a:t>
            </a:r>
            <a:r>
              <a:rPr lang="ja-JP" altLang="en-US" sz="1100" b="0" dirty="0">
                <a:solidFill>
                  <a:srgbClr val="008000"/>
                </a:solidFill>
                <a:effectLst/>
                <a:latin typeface="MonacakomiRegular"/>
              </a:rPr>
              <a:t>ガチャの処理</a:t>
            </a:r>
            <a:endParaRPr lang="ja-JP" altLang="en-US" sz="1100" b="0" dirty="0">
              <a:solidFill>
                <a:srgbClr val="000000"/>
              </a:solidFill>
              <a:effectLst/>
              <a:latin typeface="MonacakomiRegular"/>
            </a:endParaRPr>
          </a:p>
          <a:p>
            <a:r>
              <a:rPr lang="en-US" altLang="ja-JP" sz="1100" b="0" dirty="0">
                <a:solidFill>
                  <a:srgbClr val="0000FF"/>
                </a:solidFill>
                <a:effectLst/>
                <a:latin typeface="MonacakomiRegular"/>
              </a:rPr>
              <a:t>def</a:t>
            </a:r>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gacha</a:t>
            </a:r>
            <a:r>
              <a:rPr lang="en-US" altLang="ja-JP" sz="1100" b="0" dirty="0">
                <a:solidFill>
                  <a:srgbClr val="000000"/>
                </a:solidFill>
                <a:effectLst/>
                <a:latin typeface="MonacakomiRegular"/>
              </a:rPr>
              <a:t>(e):</a:t>
            </a:r>
          </a:p>
          <a:p>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daikichi</a:t>
            </a:r>
            <a:r>
              <a:rPr lang="en-US" altLang="ja-JP" sz="1100" b="0" dirty="0">
                <a:solidFill>
                  <a:srgbClr val="000000"/>
                </a:solidFill>
                <a:effectLst/>
                <a:latin typeface="MonacakomiRegular"/>
              </a:rPr>
              <a:t> = </a:t>
            </a:r>
            <a:r>
              <a:rPr lang="en-US" altLang="ja-JP" sz="1100" b="0" dirty="0">
                <a:solidFill>
                  <a:srgbClr val="098658"/>
                </a:solidFill>
                <a:effectLst/>
                <a:latin typeface="MonacakomiRegular"/>
              </a:rPr>
              <a:t>0</a:t>
            </a:r>
            <a:endParaRPr lang="en-US" altLang="ja-JP" sz="1100" b="0" dirty="0">
              <a:solidFill>
                <a:srgbClr val="000000"/>
              </a:solidFill>
              <a:effectLst/>
              <a:latin typeface="MonacakomiRegular"/>
            </a:endParaRPr>
          </a:p>
          <a:p>
            <a:r>
              <a:rPr lang="en-US" altLang="ja-JP" sz="1100" b="0" dirty="0">
                <a:solidFill>
                  <a:srgbClr val="000000"/>
                </a:solidFill>
                <a:effectLst/>
                <a:latin typeface="MonacakomiRegular"/>
              </a:rPr>
              <a:t>    h = </a:t>
            </a:r>
            <a:r>
              <a:rPr lang="en-US" altLang="ja-JP" sz="1100" b="0" dirty="0">
                <a:solidFill>
                  <a:srgbClr val="0000FF"/>
                </a:solidFill>
                <a:effectLst/>
                <a:latin typeface="MonacakomiRegular"/>
              </a:rPr>
              <a:t>range</a:t>
            </a:r>
            <a:r>
              <a:rPr lang="en-US" altLang="ja-JP" sz="1100" b="0" dirty="0">
                <a:solidFill>
                  <a:srgbClr val="000000"/>
                </a:solidFill>
                <a:effectLst/>
                <a:latin typeface="MonacakomiRegular"/>
              </a:rPr>
              <a:t>(100)</a:t>
            </a:r>
          </a:p>
          <a:p>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for</a:t>
            </a:r>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i</a:t>
            </a:r>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in</a:t>
            </a:r>
            <a:r>
              <a:rPr lang="en-US" altLang="ja-JP" sz="1100" b="0" dirty="0">
                <a:solidFill>
                  <a:srgbClr val="000000"/>
                </a:solidFill>
                <a:effectLst/>
                <a:latin typeface="MonacakomiRegular"/>
              </a:rPr>
              <a:t> h:</a:t>
            </a:r>
          </a:p>
          <a:p>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kekka</a:t>
            </a:r>
            <a:r>
              <a:rPr lang="en-US" altLang="ja-JP" sz="1100" b="0" dirty="0">
                <a:solidFill>
                  <a:srgbClr val="000000"/>
                </a:solidFill>
                <a:effectLst/>
                <a:latin typeface="MonacakomiRegular"/>
              </a:rPr>
              <a:t> = play(e)</a:t>
            </a:r>
          </a:p>
        </p:txBody>
      </p:sp>
      <p:sp>
        <p:nvSpPr>
          <p:cNvPr id="15" name="テキスト ボックス 14">
            <a:extLst>
              <a:ext uri="{FF2B5EF4-FFF2-40B4-BE49-F238E27FC236}">
                <a16:creationId xmlns:a16="http://schemas.microsoft.com/office/drawing/2014/main" id="{2355F6FD-8691-7276-D604-BDC43EDFC432}"/>
              </a:ext>
            </a:extLst>
          </p:cNvPr>
          <p:cNvSpPr txBox="1"/>
          <p:nvPr/>
        </p:nvSpPr>
        <p:spPr>
          <a:xfrm>
            <a:off x="1627831" y="4368710"/>
            <a:ext cx="5727088" cy="307777"/>
          </a:xfrm>
          <a:prstGeom prst="rect">
            <a:avLst/>
          </a:prstGeom>
          <a:noFill/>
        </p:spPr>
        <p:txBody>
          <a:bodyPr wrap="square">
            <a:spAutoFit/>
          </a:bodyPr>
          <a:lstStyle/>
          <a:p>
            <a:pPr algn="ct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1400" dirty="0">
                <a:latin typeface="UD デジタル 教科書体 N-B" panose="02020700000000000000" pitchFamily="17" charset="-128"/>
                <a:ea typeface="UD デジタル 教科書体 N-B" panose="02020700000000000000" pitchFamily="17" charset="-128"/>
              </a:rPr>
              <a:t>変更</a:t>
            </a:r>
            <a:r>
              <a:rPr kumimoji="1" lang="en-US" altLang="ja-JP" sz="1400" dirty="0">
                <a:latin typeface="UD デジタル 教科書体 N-B" panose="02020700000000000000" pitchFamily="17" charset="-128"/>
                <a:ea typeface="UD デジタル 教科書体 N-B" panose="02020700000000000000" pitchFamily="17" charset="-128"/>
              </a:rPr>
              <a:t>(</a:t>
            </a:r>
            <a:r>
              <a:rPr kumimoji="1" lang="ja-JP" altLang="en-US" sz="1400" dirty="0">
                <a:latin typeface="UD デジタル 教科書体 N-B" panose="02020700000000000000" pitchFamily="17" charset="-128"/>
                <a:ea typeface="UD デジタル 教科書体 N-B" panose="02020700000000000000" pitchFamily="17" charset="-128"/>
              </a:rPr>
              <a:t>ボタンが押された時の処理</a:t>
            </a:r>
            <a:r>
              <a:rPr kumimoji="1" lang="en-US" altLang="ja-JP" sz="1400" dirty="0">
                <a:latin typeface="UD デジタル 教科書体 N-B" panose="02020700000000000000" pitchFamily="17" charset="-128"/>
                <a:ea typeface="UD デジタル 教科書体 N-B" panose="02020700000000000000" pitchFamily="17" charset="-128"/>
              </a:rPr>
              <a:t>)</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6" name="テキスト ボックス 15">
            <a:extLst>
              <a:ext uri="{FF2B5EF4-FFF2-40B4-BE49-F238E27FC236}">
                <a16:creationId xmlns:a16="http://schemas.microsoft.com/office/drawing/2014/main" id="{61570722-B5EB-A9E2-CC6D-2012CCCC13F3}"/>
              </a:ext>
            </a:extLst>
          </p:cNvPr>
          <p:cNvSpPr txBox="1"/>
          <p:nvPr/>
        </p:nvSpPr>
        <p:spPr>
          <a:xfrm>
            <a:off x="1341254" y="4760267"/>
            <a:ext cx="6423980" cy="261610"/>
          </a:xfrm>
          <a:prstGeom prst="rect">
            <a:avLst/>
          </a:prstGeom>
          <a:noFill/>
        </p:spPr>
        <p:txBody>
          <a:bodyPr wrap="square" rtlCol="0">
            <a:spAutoFit/>
          </a:bodyPr>
          <a:lstStyle/>
          <a:p>
            <a:r>
              <a:rPr lang="en-US" altLang="ja-JP" sz="1100" b="0" dirty="0">
                <a:solidFill>
                  <a:srgbClr val="000000"/>
                </a:solidFill>
                <a:effectLst/>
                <a:latin typeface="MonacakomiRegular"/>
              </a:rPr>
              <a:t>document[</a:t>
            </a:r>
            <a:r>
              <a:rPr lang="en-US" altLang="ja-JP" sz="1100" b="0" dirty="0">
                <a:solidFill>
                  <a:srgbClr val="A31515"/>
                </a:solidFill>
                <a:effectLst/>
                <a:latin typeface="MonacakomiRegular"/>
              </a:rPr>
              <a:t>'</a:t>
            </a:r>
            <a:r>
              <a:rPr lang="en-US" altLang="ja-JP" sz="1100" b="0" dirty="0" err="1">
                <a:solidFill>
                  <a:srgbClr val="A31515"/>
                </a:solidFill>
                <a:effectLst/>
                <a:latin typeface="MonacakomiRegular"/>
              </a:rPr>
              <a:t>playBtn</a:t>
            </a:r>
            <a:r>
              <a:rPr lang="en-US" altLang="ja-JP" sz="1100" b="0" dirty="0">
                <a:solidFill>
                  <a:srgbClr val="A31515"/>
                </a:solidFill>
                <a:effectLst/>
                <a:latin typeface="MonacakomiRegular"/>
              </a:rPr>
              <a:t>'</a:t>
            </a:r>
            <a:r>
              <a:rPr lang="en-US" altLang="ja-JP" sz="1100" b="0" dirty="0">
                <a:solidFill>
                  <a:srgbClr val="000000"/>
                </a:solidFill>
                <a:effectLst/>
                <a:latin typeface="MonacakomiRegular"/>
              </a:rPr>
              <a:t>].bind(</a:t>
            </a:r>
            <a:r>
              <a:rPr lang="en-US" altLang="ja-JP" sz="1100" b="0" dirty="0">
                <a:solidFill>
                  <a:srgbClr val="A31515"/>
                </a:solidFill>
                <a:effectLst/>
                <a:latin typeface="MonacakomiRegular"/>
              </a:rPr>
              <a:t>'click'</a:t>
            </a:r>
            <a:r>
              <a:rPr lang="en-US" altLang="ja-JP" sz="1100" b="0" dirty="0">
                <a:solidFill>
                  <a:srgbClr val="000000"/>
                </a:solidFill>
                <a:effectLst/>
                <a:latin typeface="MonacakomiRegular"/>
              </a:rPr>
              <a:t>,</a:t>
            </a:r>
            <a:r>
              <a:rPr lang="en-US" altLang="ja-JP" sz="1100" b="0" dirty="0" err="1">
                <a:solidFill>
                  <a:srgbClr val="000000"/>
                </a:solidFill>
                <a:effectLst/>
                <a:latin typeface="MonacakomiRegular"/>
              </a:rPr>
              <a:t>gacha</a:t>
            </a:r>
            <a:r>
              <a:rPr lang="en-US" altLang="ja-JP" sz="1100" b="0" dirty="0">
                <a:solidFill>
                  <a:srgbClr val="000000"/>
                </a:solidFill>
                <a:effectLst/>
                <a:latin typeface="MonacakomiRegular"/>
              </a:rPr>
              <a:t>)</a:t>
            </a:r>
          </a:p>
        </p:txBody>
      </p:sp>
      <p:sp>
        <p:nvSpPr>
          <p:cNvPr id="17" name="角丸四角形 85">
            <a:extLst>
              <a:ext uri="{FF2B5EF4-FFF2-40B4-BE49-F238E27FC236}">
                <a16:creationId xmlns:a16="http://schemas.microsoft.com/office/drawing/2014/main" id="{D4DDF7C7-C4E6-D1FA-49BF-D9A639EC8541}"/>
              </a:ext>
            </a:extLst>
          </p:cNvPr>
          <p:cNvSpPr/>
          <p:nvPr/>
        </p:nvSpPr>
        <p:spPr>
          <a:xfrm>
            <a:off x="1229437" y="4725144"/>
            <a:ext cx="6647615" cy="39269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④ボタンの文言と押したときに呼び出す関数を変更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8" name="角丸四角形 85">
            <a:extLst>
              <a:ext uri="{FF2B5EF4-FFF2-40B4-BE49-F238E27FC236}">
                <a16:creationId xmlns:a16="http://schemas.microsoft.com/office/drawing/2014/main" id="{1BF8069D-450D-D5DA-E643-120B5A3A0C40}"/>
              </a:ext>
            </a:extLst>
          </p:cNvPr>
          <p:cNvSpPr/>
          <p:nvPr/>
        </p:nvSpPr>
        <p:spPr>
          <a:xfrm>
            <a:off x="1236752" y="2924944"/>
            <a:ext cx="6647615" cy="137045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③</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dirty="0">
                <a:latin typeface="UD デジタル 教科書体 N-R" panose="02020400000000000000" pitchFamily="17" charset="-128"/>
                <a:ea typeface="UD デジタル 教科書体 N-R" panose="02020400000000000000" pitchFamily="17" charset="-128"/>
              </a:rPr>
              <a:t>関数を複数回呼ぶ関数を追加</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9" name="テキスト ボックス 18">
            <a:extLst>
              <a:ext uri="{FF2B5EF4-FFF2-40B4-BE49-F238E27FC236}">
                <a16:creationId xmlns:a16="http://schemas.microsoft.com/office/drawing/2014/main" id="{D7C6AB07-4687-B77B-5E6E-84DFCFC5FCD6}"/>
              </a:ext>
            </a:extLst>
          </p:cNvPr>
          <p:cNvSpPr txBox="1"/>
          <p:nvPr/>
        </p:nvSpPr>
        <p:spPr>
          <a:xfrm>
            <a:off x="1714492" y="5264323"/>
            <a:ext cx="5727088" cy="307777"/>
          </a:xfrm>
          <a:prstGeom prst="rect">
            <a:avLst/>
          </a:prstGeom>
          <a:noFill/>
        </p:spPr>
        <p:txBody>
          <a:bodyPr wrap="square">
            <a:spAutoFit/>
          </a:bodyPr>
          <a:lstStyle/>
          <a:p>
            <a:pPr algn="ct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1400" dirty="0">
                <a:latin typeface="UD デジタル 教科書体 N-B" panose="02020700000000000000" pitchFamily="17" charset="-128"/>
                <a:ea typeface="UD デジタル 教科書体 N-B" panose="02020700000000000000" pitchFamily="17" charset="-128"/>
              </a:rPr>
              <a:t>変更</a:t>
            </a:r>
            <a:r>
              <a:rPr kumimoji="1" lang="en-US" altLang="ja-JP" sz="1400" dirty="0">
                <a:latin typeface="UD デジタル 教科書体 N-B" panose="02020700000000000000" pitchFamily="17" charset="-128"/>
                <a:ea typeface="UD デジタル 教科書体 N-B" panose="02020700000000000000" pitchFamily="17" charset="-128"/>
              </a:rPr>
              <a:t>(HTML</a:t>
            </a:r>
            <a:r>
              <a:rPr kumimoji="1" lang="ja-JP" altLang="en-US" sz="1400" dirty="0">
                <a:latin typeface="UD デジタル 教科書体 N-B" panose="02020700000000000000" pitchFamily="17" charset="-128"/>
                <a:ea typeface="UD デジタル 教科書体 N-B" panose="02020700000000000000" pitchFamily="17" charset="-128"/>
              </a:rPr>
              <a:t>側のボタンの変更</a:t>
            </a:r>
            <a:r>
              <a:rPr kumimoji="1" lang="en-US" altLang="ja-JP" sz="1400" dirty="0">
                <a:latin typeface="UD デジタル 教科書体 N-B" panose="02020700000000000000" pitchFamily="17" charset="-128"/>
                <a:ea typeface="UD デジタル 教科書体 N-B" panose="02020700000000000000" pitchFamily="17" charset="-128"/>
              </a:rPr>
              <a:t>)</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0" name="テキスト ボックス 19">
            <a:extLst>
              <a:ext uri="{FF2B5EF4-FFF2-40B4-BE49-F238E27FC236}">
                <a16:creationId xmlns:a16="http://schemas.microsoft.com/office/drawing/2014/main" id="{5FCD9FAF-7191-6ACD-1B0A-D32A0DD0B015}"/>
              </a:ext>
            </a:extLst>
          </p:cNvPr>
          <p:cNvSpPr txBox="1"/>
          <p:nvPr/>
        </p:nvSpPr>
        <p:spPr>
          <a:xfrm>
            <a:off x="1352807" y="6009710"/>
            <a:ext cx="6423980" cy="261610"/>
          </a:xfrm>
          <a:prstGeom prst="rect">
            <a:avLst/>
          </a:prstGeom>
          <a:noFill/>
        </p:spPr>
        <p:txBody>
          <a:bodyPr wrap="square" rtlCol="0">
            <a:spAutoFit/>
          </a:bodyPr>
          <a:lstStyle/>
          <a:p>
            <a:r>
              <a:rPr lang="en-US" altLang="ja-JP" sz="1100" b="0" dirty="0">
                <a:solidFill>
                  <a:srgbClr val="000000"/>
                </a:solidFill>
                <a:effectLst/>
                <a:latin typeface="MonacakomiRegular"/>
              </a:rPr>
              <a:t>    </a:t>
            </a:r>
            <a:r>
              <a:rPr lang="en-US" altLang="ja-JP" sz="1100" b="0" dirty="0">
                <a:solidFill>
                  <a:srgbClr val="383838"/>
                </a:solidFill>
                <a:effectLst/>
                <a:latin typeface="MonacakomiRegular"/>
              </a:rPr>
              <a:t>&lt;</a:t>
            </a:r>
            <a:r>
              <a:rPr lang="en-US" altLang="ja-JP" sz="1100" b="0" dirty="0">
                <a:solidFill>
                  <a:srgbClr val="800000"/>
                </a:solidFill>
                <a:effectLst/>
                <a:latin typeface="MonacakomiRegular"/>
              </a:rPr>
              <a:t>button</a:t>
            </a:r>
            <a:r>
              <a:rPr lang="en-US" altLang="ja-JP" sz="1100" b="0" dirty="0">
                <a:solidFill>
                  <a:srgbClr val="000000"/>
                </a:solidFill>
                <a:effectLst/>
                <a:latin typeface="MonacakomiRegular"/>
              </a:rPr>
              <a:t> </a:t>
            </a:r>
            <a:r>
              <a:rPr lang="en-US" altLang="ja-JP" sz="1100" b="0" dirty="0">
                <a:solidFill>
                  <a:srgbClr val="FF0000"/>
                </a:solidFill>
                <a:effectLst/>
                <a:latin typeface="MonacakomiRegular"/>
              </a:rPr>
              <a:t>id</a:t>
            </a:r>
            <a:r>
              <a:rPr lang="en-US" altLang="ja-JP" sz="1100" b="0" dirty="0">
                <a:solidFill>
                  <a:srgbClr val="383838"/>
                </a:solidFill>
                <a:effectLst/>
                <a:latin typeface="MonacakomiRegular"/>
              </a:rPr>
              <a:t>=</a:t>
            </a:r>
            <a:r>
              <a:rPr lang="en-US" altLang="ja-JP" sz="1100" b="0" dirty="0">
                <a:solidFill>
                  <a:srgbClr val="0000FF"/>
                </a:solidFill>
                <a:effectLst/>
                <a:latin typeface="MonacakomiRegular"/>
              </a:rPr>
              <a:t>"</a:t>
            </a:r>
            <a:r>
              <a:rPr lang="en-US" altLang="ja-JP" sz="1100" b="0" dirty="0" err="1">
                <a:solidFill>
                  <a:srgbClr val="0000FF"/>
                </a:solidFill>
                <a:effectLst/>
                <a:latin typeface="MonacakomiRegular"/>
              </a:rPr>
              <a:t>playBtn</a:t>
            </a:r>
            <a:r>
              <a:rPr lang="en-US" altLang="ja-JP" sz="1100" b="0" dirty="0">
                <a:solidFill>
                  <a:srgbClr val="0000FF"/>
                </a:solidFill>
                <a:effectLst/>
                <a:latin typeface="MonacakomiRegular"/>
              </a:rPr>
              <a:t>"</a:t>
            </a:r>
            <a:r>
              <a:rPr lang="en-US" altLang="ja-JP" sz="1100" b="0" dirty="0">
                <a:solidFill>
                  <a:srgbClr val="383838"/>
                </a:solidFill>
                <a:effectLst/>
                <a:latin typeface="MonacakomiRegular"/>
              </a:rPr>
              <a:t>&gt;</a:t>
            </a:r>
            <a:r>
              <a:rPr lang="en-US" altLang="ja-JP" sz="1100" b="0" dirty="0">
                <a:solidFill>
                  <a:srgbClr val="000000"/>
                </a:solidFill>
                <a:effectLst/>
                <a:latin typeface="MonacakomiRegular"/>
              </a:rPr>
              <a:t>100</a:t>
            </a:r>
            <a:r>
              <a:rPr lang="ja-JP" altLang="en-US" sz="1100" b="0" dirty="0">
                <a:solidFill>
                  <a:srgbClr val="000000"/>
                </a:solidFill>
                <a:effectLst/>
                <a:latin typeface="MonacakomiRegular"/>
              </a:rPr>
              <a:t>連ガチャ</a:t>
            </a:r>
            <a:r>
              <a:rPr lang="en-US" altLang="ja-JP" sz="1100" b="0" dirty="0">
                <a:solidFill>
                  <a:srgbClr val="383838"/>
                </a:solidFill>
                <a:effectLst/>
                <a:latin typeface="MonacakomiRegular"/>
              </a:rPr>
              <a:t>&lt;/</a:t>
            </a:r>
            <a:r>
              <a:rPr lang="en-US" altLang="ja-JP" sz="1100" b="0" dirty="0">
                <a:solidFill>
                  <a:srgbClr val="800000"/>
                </a:solidFill>
                <a:effectLst/>
                <a:latin typeface="MonacakomiRegular"/>
              </a:rPr>
              <a:t>button</a:t>
            </a:r>
            <a:r>
              <a:rPr lang="en-US" altLang="ja-JP" sz="1100" b="0" dirty="0">
                <a:solidFill>
                  <a:srgbClr val="383838"/>
                </a:solidFill>
                <a:effectLst/>
                <a:latin typeface="MonacakomiRegular"/>
              </a:rPr>
              <a:t>&gt;</a:t>
            </a:r>
            <a:endParaRPr lang="en-US" altLang="ja-JP" sz="1100" b="0" dirty="0">
              <a:solidFill>
                <a:srgbClr val="000000"/>
              </a:solidFill>
              <a:effectLst/>
              <a:latin typeface="MonacakomiRegular"/>
            </a:endParaRPr>
          </a:p>
        </p:txBody>
      </p:sp>
      <p:sp>
        <p:nvSpPr>
          <p:cNvPr id="21" name="角丸四角形 85">
            <a:extLst>
              <a:ext uri="{FF2B5EF4-FFF2-40B4-BE49-F238E27FC236}">
                <a16:creationId xmlns:a16="http://schemas.microsoft.com/office/drawing/2014/main" id="{0DD9CE85-8DB0-06CA-5EC3-63523838EF88}"/>
              </a:ext>
            </a:extLst>
          </p:cNvPr>
          <p:cNvSpPr/>
          <p:nvPr/>
        </p:nvSpPr>
        <p:spPr>
          <a:xfrm>
            <a:off x="1229437" y="5689485"/>
            <a:ext cx="6647615" cy="65495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⑤ボタンの名称を変更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54171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84B0198-80EF-4846-9E1A-965E4B7FBBD6}"/>
              </a:ext>
            </a:extLst>
          </p:cNvPr>
          <p:cNvSpPr>
            <a:spLocks noGrp="1"/>
          </p:cNvSpPr>
          <p:nvPr>
            <p:ph type="title"/>
          </p:nvPr>
        </p:nvSpPr>
        <p:spPr/>
        <p:txBody>
          <a:bodyPr/>
          <a:lstStyle/>
          <a:p>
            <a:r>
              <a:rPr lang="en-US" altLang="ja-JP"/>
              <a:t>4</a:t>
            </a:r>
            <a:r>
              <a:rPr lang="ja-JP" altLang="en-US"/>
              <a:t>コマ目</a:t>
            </a:r>
          </a:p>
        </p:txBody>
      </p:sp>
      <p:sp>
        <p:nvSpPr>
          <p:cNvPr id="5" name="スライド番号プレースホルダー 4">
            <a:extLst>
              <a:ext uri="{FF2B5EF4-FFF2-40B4-BE49-F238E27FC236}">
                <a16:creationId xmlns:a16="http://schemas.microsoft.com/office/drawing/2014/main" id="{F3354876-A8C5-0D47-977D-84852B853B62}"/>
              </a:ext>
            </a:extLst>
          </p:cNvPr>
          <p:cNvSpPr>
            <a:spLocks noGrp="1"/>
          </p:cNvSpPr>
          <p:nvPr>
            <p:ph type="sldNum" sz="quarter" idx="16"/>
          </p:nvPr>
        </p:nvSpPr>
        <p:spPr/>
        <p:txBody>
          <a:bodyPr/>
          <a:lstStyle/>
          <a:p>
            <a:fld id="{9E0D9298-421E-4926-815D-31B4285E3528}" type="slidenum">
              <a:rPr lang="ja-JP" altLang="en-US" smtClean="0"/>
              <a:pPr/>
              <a:t>21</a:t>
            </a:fld>
            <a:endParaRPr lang="ja-JP" altLang="en-US" dirty="0"/>
          </a:p>
        </p:txBody>
      </p:sp>
      <p:sp>
        <p:nvSpPr>
          <p:cNvPr id="7" name="コンテンツ プレースホルダー 6">
            <a:extLst>
              <a:ext uri="{FF2B5EF4-FFF2-40B4-BE49-F238E27FC236}">
                <a16:creationId xmlns:a16="http://schemas.microsoft.com/office/drawing/2014/main" id="{12C845DE-8040-E648-B100-01E22CAB43B5}"/>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363811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dirty="0"/>
              <a:t>導入</a:t>
            </a:r>
          </a:p>
          <a:p>
            <a:pPr lvl="1"/>
            <a:r>
              <a:rPr kumimoji="1" lang="ja-JP" altLang="en-US" sz="2000" dirty="0">
                <a:latin typeface="UD デジタル 教科書体 N-R" panose="02020400000000000000" pitchFamily="17" charset="-128"/>
                <a:ea typeface="UD デジタル 教科書体 N-R" panose="02020400000000000000" pitchFamily="17" charset="-128"/>
              </a:rPr>
              <a:t>前回までの学習内容として、繰り返し処理によっておみくじをプログラムで何度も実行できることを確認する。</a:t>
            </a:r>
          </a:p>
          <a:p>
            <a:pPr lvl="1"/>
            <a:r>
              <a:rPr kumimoji="1" lang="ja-JP" altLang="en-US" sz="2000" dirty="0">
                <a:latin typeface="UD デジタル 教科書体 N-R" panose="02020400000000000000" pitchFamily="17" charset="-128"/>
                <a:ea typeface="UD デジタル 教科書体 N-R" panose="02020400000000000000" pitchFamily="17" charset="-128"/>
              </a:rPr>
              <a:t>今回のカスタマイズでは、結果をカウントしたりボタンの下部に独自のメッセージを表示できることを学習する。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4</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22</a:t>
            </a:fld>
            <a:endParaRPr lang="ja-JP" altLang="en-US" dirty="0"/>
          </a:p>
        </p:txBody>
      </p:sp>
    </p:spTree>
    <p:extLst>
      <p:ext uri="{BB962C8B-B14F-4D97-AF65-F5344CB8AC3E}">
        <p14:creationId xmlns:p14="http://schemas.microsoft.com/office/powerpoint/2010/main" val="2817784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53528-FE97-4A18-8C25-7012393BECD3}"/>
              </a:ext>
            </a:extLst>
          </p:cNvPr>
          <p:cNvSpPr>
            <a:spLocks noGrp="1"/>
          </p:cNvSpPr>
          <p:nvPr>
            <p:ph type="title"/>
          </p:nvPr>
        </p:nvSpPr>
        <p:spPr/>
        <p:txBody>
          <a:bodyPr/>
          <a:lstStyle/>
          <a:p>
            <a:r>
              <a:rPr kumimoji="1" lang="ja-JP" altLang="en-US" dirty="0"/>
              <a:t>実習（コードの変更）</a:t>
            </a:r>
          </a:p>
        </p:txBody>
      </p:sp>
      <p:sp>
        <p:nvSpPr>
          <p:cNvPr id="3" name="コンテンツ プレースホルダー 2">
            <a:extLst>
              <a:ext uri="{FF2B5EF4-FFF2-40B4-BE49-F238E27FC236}">
                <a16:creationId xmlns:a16="http://schemas.microsoft.com/office/drawing/2014/main" id="{D3F3897E-12D1-492D-A308-3492D48CF647}"/>
              </a:ext>
            </a:extLst>
          </p:cNvPr>
          <p:cNvSpPr>
            <a:spLocks noGrp="1"/>
          </p:cNvSpPr>
          <p:nvPr>
            <p:ph idx="1"/>
          </p:nvPr>
        </p:nvSpPr>
        <p:spPr/>
        <p:txBody>
          <a:bodyPr/>
          <a:lstStyle/>
          <a:p>
            <a:pPr marL="0" indent="0">
              <a:buNone/>
            </a:pPr>
            <a:endParaRPr lang="en-US" altLang="ja-JP" dirty="0"/>
          </a:p>
        </p:txBody>
      </p:sp>
      <p:sp>
        <p:nvSpPr>
          <p:cNvPr id="4" name="テキスト プレースホルダー 3">
            <a:extLst>
              <a:ext uri="{FF2B5EF4-FFF2-40B4-BE49-F238E27FC236}">
                <a16:creationId xmlns:a16="http://schemas.microsoft.com/office/drawing/2014/main" id="{9344BFA5-3311-4E24-A4A9-FDC54D3B23FF}"/>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1B021C3B-F22A-48A9-9421-E2CAD7D60043}"/>
              </a:ext>
            </a:extLst>
          </p:cNvPr>
          <p:cNvSpPr>
            <a:spLocks noGrp="1"/>
          </p:cNvSpPr>
          <p:nvPr>
            <p:ph type="sldNum" sz="quarter" idx="12"/>
          </p:nvPr>
        </p:nvSpPr>
        <p:spPr/>
        <p:txBody>
          <a:bodyPr/>
          <a:lstStyle/>
          <a:p>
            <a:fld id="{9E0D9298-421E-4926-815D-31B4285E3528}" type="slidenum">
              <a:rPr lang="ja-JP" altLang="en-US" smtClean="0"/>
              <a:pPr/>
              <a:t>23</a:t>
            </a:fld>
            <a:endParaRPr lang="ja-JP" altLang="en-US" dirty="0"/>
          </a:p>
        </p:txBody>
      </p:sp>
      <p:sp>
        <p:nvSpPr>
          <p:cNvPr id="6" name="テキスト ボックス 5">
            <a:extLst>
              <a:ext uri="{FF2B5EF4-FFF2-40B4-BE49-F238E27FC236}">
                <a16:creationId xmlns:a16="http://schemas.microsoft.com/office/drawing/2014/main" id="{EF9C244E-B36D-3F3B-9855-71EA9C68D76B}"/>
              </a:ext>
            </a:extLst>
          </p:cNvPr>
          <p:cNvSpPr txBox="1"/>
          <p:nvPr/>
        </p:nvSpPr>
        <p:spPr>
          <a:xfrm>
            <a:off x="1259632" y="1772413"/>
            <a:ext cx="6574687" cy="261610"/>
          </a:xfrm>
          <a:prstGeom prst="rect">
            <a:avLst/>
          </a:prstGeom>
          <a:noFill/>
        </p:spPr>
        <p:txBody>
          <a:bodyPr wrap="square" rtlCol="0">
            <a:spAutoFit/>
          </a:bodyPr>
          <a:lstStyle/>
          <a:p>
            <a:r>
              <a:rPr lang="en-US" altLang="ja-JP" sz="1100" dirty="0">
                <a:solidFill>
                  <a:srgbClr val="000000"/>
                </a:solidFill>
                <a:latin typeface="Monacakomi" panose="020B0509020204020204" pitchFamily="49" charset="-128"/>
                <a:ea typeface="Monacakomi" panose="020B0509020204020204" pitchFamily="49" charset="-128"/>
              </a:rPr>
              <a:t> return no;</a:t>
            </a:r>
          </a:p>
        </p:txBody>
      </p:sp>
      <p:sp>
        <p:nvSpPr>
          <p:cNvPr id="7" name="角丸四角形 85">
            <a:extLst>
              <a:ext uri="{FF2B5EF4-FFF2-40B4-BE49-F238E27FC236}">
                <a16:creationId xmlns:a16="http://schemas.microsoft.com/office/drawing/2014/main" id="{42C2240E-BF3E-C970-8EFA-448FC154E0C0}"/>
              </a:ext>
            </a:extLst>
          </p:cNvPr>
          <p:cNvSpPr/>
          <p:nvPr/>
        </p:nvSpPr>
        <p:spPr>
          <a:xfrm>
            <a:off x="1275421" y="1569949"/>
            <a:ext cx="6654931" cy="57426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①関数を実行した時の戻り値として乱数を返せるように変更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5E19716F-2B21-BD7F-327E-B5FB58902224}"/>
              </a:ext>
            </a:extLst>
          </p:cNvPr>
          <p:cNvSpPr txBox="1"/>
          <p:nvPr/>
        </p:nvSpPr>
        <p:spPr>
          <a:xfrm>
            <a:off x="1779442" y="1196752"/>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play</a:t>
            </a:r>
            <a:r>
              <a:rPr kumimoji="1" lang="ja-JP" altLang="en-US" sz="2000" dirty="0">
                <a:latin typeface="UD デジタル 教科書体 N-B" panose="02020700000000000000" pitchFamily="17" charset="-128"/>
                <a:ea typeface="UD デジタル 教科書体 N-B" panose="02020700000000000000" pitchFamily="17" charset="-128"/>
              </a:rPr>
              <a:t>関数の修正）</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C5488CA9-7803-70CA-C4D5-BAEEA64B1FE9}"/>
              </a:ext>
            </a:extLst>
          </p:cNvPr>
          <p:cNvSpPr txBox="1"/>
          <p:nvPr/>
        </p:nvSpPr>
        <p:spPr>
          <a:xfrm>
            <a:off x="1744687" y="2459478"/>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a:t>
            </a:r>
            <a:r>
              <a:rPr kumimoji="1" lang="en-US" altLang="ja-JP" sz="2000" dirty="0" err="1">
                <a:latin typeface="UD デジタル 教科書体 N-B" panose="02020700000000000000" pitchFamily="17" charset="-128"/>
                <a:ea typeface="UD デジタル 教科書体 N-B" panose="02020700000000000000" pitchFamily="17" charset="-128"/>
              </a:rPr>
              <a:t>gacha</a:t>
            </a:r>
            <a:r>
              <a:rPr kumimoji="1" lang="ja-JP" altLang="en-US" sz="2000" dirty="0">
                <a:latin typeface="UD デジタル 教科書体 N-B" panose="02020700000000000000" pitchFamily="17" charset="-128"/>
                <a:ea typeface="UD デジタル 教科書体 N-B" panose="02020700000000000000" pitchFamily="17" charset="-128"/>
              </a:rPr>
              <a:t>関数の修正</a:t>
            </a:r>
            <a:r>
              <a:rPr kumimoji="1" lang="en-US" altLang="ja-JP" sz="2000" dirty="0">
                <a:latin typeface="UD デジタル 教科書体 N-B" panose="02020700000000000000" pitchFamily="17" charset="-128"/>
                <a:ea typeface="UD デジタル 教科書体 N-B" panose="02020700000000000000" pitchFamily="17" charset="-128"/>
              </a:rPr>
              <a:t>)</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0" name="テキスト ボックス 9">
            <a:extLst>
              <a:ext uri="{FF2B5EF4-FFF2-40B4-BE49-F238E27FC236}">
                <a16:creationId xmlns:a16="http://schemas.microsoft.com/office/drawing/2014/main" id="{2A3D8136-0529-0F5B-7437-5120BD73BE1D}"/>
              </a:ext>
            </a:extLst>
          </p:cNvPr>
          <p:cNvSpPr txBox="1"/>
          <p:nvPr/>
        </p:nvSpPr>
        <p:spPr>
          <a:xfrm>
            <a:off x="1317047" y="3042412"/>
            <a:ext cx="6423980" cy="1615827"/>
          </a:xfrm>
          <a:prstGeom prst="rect">
            <a:avLst/>
          </a:prstGeom>
          <a:noFill/>
        </p:spPr>
        <p:txBody>
          <a:bodyPr wrap="square" rtlCol="0">
            <a:spAutoFit/>
          </a:bodyPr>
          <a:lstStyle/>
          <a:p>
            <a:r>
              <a:rPr lang="en-US" altLang="ja-JP" sz="1100" b="0" dirty="0">
                <a:solidFill>
                  <a:srgbClr val="0000FF"/>
                </a:solidFill>
                <a:effectLst/>
                <a:latin typeface="MonacakomiRegular"/>
              </a:rPr>
              <a:t>def</a:t>
            </a:r>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gacha</a:t>
            </a:r>
            <a:r>
              <a:rPr lang="en-US" altLang="ja-JP" sz="1100" b="0" dirty="0">
                <a:solidFill>
                  <a:srgbClr val="000000"/>
                </a:solidFill>
                <a:effectLst/>
                <a:latin typeface="MonacakomiRegular"/>
              </a:rPr>
              <a:t>(e):</a:t>
            </a:r>
          </a:p>
          <a:p>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daikichi</a:t>
            </a:r>
            <a:r>
              <a:rPr lang="en-US" altLang="ja-JP" sz="1100" b="0" dirty="0">
                <a:solidFill>
                  <a:srgbClr val="000000"/>
                </a:solidFill>
                <a:effectLst/>
                <a:latin typeface="MonacakomiRegular"/>
              </a:rPr>
              <a:t> = </a:t>
            </a:r>
            <a:r>
              <a:rPr lang="en-US" altLang="ja-JP" sz="1100" b="0" dirty="0">
                <a:solidFill>
                  <a:srgbClr val="098658"/>
                </a:solidFill>
                <a:effectLst/>
                <a:latin typeface="MonacakomiRegular"/>
              </a:rPr>
              <a:t>0</a:t>
            </a:r>
          </a:p>
          <a:p>
            <a:r>
              <a:rPr lang="en-US" altLang="ja-JP" sz="1100" dirty="0">
                <a:solidFill>
                  <a:srgbClr val="098658"/>
                </a:solidFill>
                <a:latin typeface="MonacakomiRegular"/>
              </a:rPr>
              <a:t>    </a:t>
            </a:r>
            <a:r>
              <a:rPr lang="en-US" altLang="ja-JP" sz="1100" b="0" dirty="0">
                <a:solidFill>
                  <a:srgbClr val="000000"/>
                </a:solidFill>
                <a:effectLst/>
                <a:latin typeface="MonacakomiRegular"/>
              </a:rPr>
              <a:t>loop = </a:t>
            </a:r>
            <a:r>
              <a:rPr lang="en-US" altLang="ja-JP" sz="1100" b="0" dirty="0">
                <a:solidFill>
                  <a:srgbClr val="098658"/>
                </a:solidFill>
                <a:effectLst/>
                <a:latin typeface="MonacakomiRegular"/>
              </a:rPr>
              <a:t>100</a:t>
            </a:r>
            <a:endParaRPr lang="en-US" altLang="ja-JP" sz="1100" b="0" dirty="0">
              <a:solidFill>
                <a:srgbClr val="000000"/>
              </a:solidFill>
              <a:effectLst/>
              <a:latin typeface="MonacakomiRegular"/>
            </a:endParaRPr>
          </a:p>
          <a:p>
            <a:r>
              <a:rPr lang="en-US" altLang="ja-JP" sz="1100" b="0" dirty="0">
                <a:solidFill>
                  <a:srgbClr val="000000"/>
                </a:solidFill>
                <a:effectLst/>
                <a:latin typeface="MonacakomiRegular"/>
              </a:rPr>
              <a:t>    h = </a:t>
            </a:r>
            <a:r>
              <a:rPr lang="en-US" altLang="ja-JP" sz="1100" b="0" dirty="0">
                <a:solidFill>
                  <a:srgbClr val="0000FF"/>
                </a:solidFill>
                <a:effectLst/>
                <a:latin typeface="MonacakomiRegular"/>
              </a:rPr>
              <a:t>range</a:t>
            </a:r>
            <a:r>
              <a:rPr lang="en-US" altLang="ja-JP" sz="1100" b="0" dirty="0">
                <a:solidFill>
                  <a:srgbClr val="000000"/>
                </a:solidFill>
                <a:effectLst/>
                <a:latin typeface="MonacakomiRegular"/>
              </a:rPr>
              <a:t>(loop)</a:t>
            </a:r>
          </a:p>
          <a:p>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for</a:t>
            </a:r>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i</a:t>
            </a:r>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in</a:t>
            </a:r>
            <a:r>
              <a:rPr lang="en-US" altLang="ja-JP" sz="1100" b="0" dirty="0">
                <a:solidFill>
                  <a:srgbClr val="000000"/>
                </a:solidFill>
                <a:effectLst/>
                <a:latin typeface="MonacakomiRegular"/>
              </a:rPr>
              <a:t> h:</a:t>
            </a:r>
          </a:p>
          <a:p>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if</a:t>
            </a:r>
            <a:r>
              <a:rPr lang="en-US" altLang="ja-JP" sz="1100" b="0" dirty="0">
                <a:solidFill>
                  <a:srgbClr val="000000"/>
                </a:solidFill>
                <a:effectLst/>
                <a:latin typeface="MonacakomiRegular"/>
              </a:rPr>
              <a:t> (play(e) == </a:t>
            </a:r>
            <a:r>
              <a:rPr lang="en-US" altLang="ja-JP" sz="1100" b="0" dirty="0">
                <a:solidFill>
                  <a:srgbClr val="098658"/>
                </a:solidFill>
                <a:effectLst/>
                <a:latin typeface="MonacakomiRegular"/>
              </a:rPr>
              <a:t>0</a:t>
            </a:r>
            <a:r>
              <a:rPr lang="en-US" altLang="ja-JP" sz="1100" b="0" dirty="0">
                <a:solidFill>
                  <a:srgbClr val="000000"/>
                </a:solidFill>
                <a:effectLst/>
                <a:latin typeface="MonacakomiRegular"/>
              </a:rPr>
              <a:t>) :</a:t>
            </a:r>
          </a:p>
          <a:p>
            <a:r>
              <a:rPr lang="en-US" altLang="ja-JP" sz="1100" b="0" dirty="0">
                <a:solidFill>
                  <a:srgbClr val="000000"/>
                </a:solidFill>
                <a:effectLst/>
                <a:latin typeface="MonacakomiRegular"/>
              </a:rPr>
              <a:t>            </a:t>
            </a:r>
            <a:r>
              <a:rPr lang="en-US" altLang="ja-JP" sz="1100" b="0" dirty="0" err="1">
                <a:solidFill>
                  <a:srgbClr val="000000"/>
                </a:solidFill>
                <a:effectLst/>
                <a:latin typeface="MonacakomiRegular"/>
              </a:rPr>
              <a:t>daikichi</a:t>
            </a:r>
            <a:r>
              <a:rPr lang="en-US" altLang="ja-JP" sz="1100" b="0" dirty="0">
                <a:solidFill>
                  <a:srgbClr val="000000"/>
                </a:solidFill>
                <a:effectLst/>
                <a:latin typeface="MonacakomiRegular"/>
              </a:rPr>
              <a:t> = </a:t>
            </a:r>
            <a:r>
              <a:rPr lang="en-US" altLang="ja-JP" sz="1100" b="0" dirty="0" err="1">
                <a:solidFill>
                  <a:srgbClr val="000000"/>
                </a:solidFill>
                <a:effectLst/>
                <a:latin typeface="MonacakomiRegular"/>
              </a:rPr>
              <a:t>daikichi</a:t>
            </a:r>
            <a:r>
              <a:rPr lang="en-US" altLang="ja-JP" sz="1100" b="0" dirty="0">
                <a:solidFill>
                  <a:srgbClr val="000000"/>
                </a:solidFill>
                <a:effectLst/>
                <a:latin typeface="MonacakomiRegular"/>
              </a:rPr>
              <a:t> + </a:t>
            </a:r>
            <a:r>
              <a:rPr lang="en-US" altLang="ja-JP" sz="1100" b="0" dirty="0">
                <a:solidFill>
                  <a:srgbClr val="098658"/>
                </a:solidFill>
                <a:effectLst/>
                <a:latin typeface="MonacakomiRegular"/>
              </a:rPr>
              <a:t>1</a:t>
            </a:r>
            <a:endParaRPr lang="en-US" altLang="ja-JP" sz="1100" b="0" dirty="0">
              <a:solidFill>
                <a:srgbClr val="000000"/>
              </a:solidFill>
              <a:effectLst/>
              <a:latin typeface="MonacakomiRegular"/>
            </a:endParaRPr>
          </a:p>
          <a:p>
            <a:r>
              <a:rPr lang="en-US" altLang="ja-JP" sz="1100" b="0" dirty="0">
                <a:solidFill>
                  <a:srgbClr val="000000"/>
                </a:solidFill>
                <a:effectLst/>
                <a:latin typeface="MonacakomiRegular"/>
              </a:rPr>
              <a:t>    document[</a:t>
            </a:r>
            <a:r>
              <a:rPr lang="en-US" altLang="ja-JP" sz="1100" b="0" dirty="0">
                <a:solidFill>
                  <a:srgbClr val="A31515"/>
                </a:solidFill>
                <a:effectLst/>
                <a:latin typeface="MonacakomiRegular"/>
              </a:rPr>
              <a:t>'message'</a:t>
            </a:r>
            <a:r>
              <a:rPr lang="en-US" altLang="ja-JP" sz="1100" b="0" dirty="0">
                <a:solidFill>
                  <a:srgbClr val="000000"/>
                </a:solidFill>
                <a:effectLst/>
                <a:latin typeface="MonacakomiRegular"/>
              </a:rPr>
              <a:t>].</a:t>
            </a:r>
            <a:r>
              <a:rPr lang="en-US" altLang="ja-JP" sz="1100" b="0" dirty="0" err="1">
                <a:solidFill>
                  <a:srgbClr val="000000"/>
                </a:solidFill>
                <a:effectLst/>
                <a:latin typeface="MonacakomiRegular"/>
              </a:rPr>
              <a:t>textContent</a:t>
            </a:r>
            <a:r>
              <a:rPr lang="en-US" altLang="ja-JP" sz="1100" b="0" dirty="0">
                <a:solidFill>
                  <a:srgbClr val="000000"/>
                </a:solidFill>
                <a:effectLst/>
                <a:latin typeface="MonacakomiRegular"/>
              </a:rPr>
              <a:t> = </a:t>
            </a:r>
            <a:r>
              <a:rPr lang="en-US" altLang="ja-JP" sz="1100" b="0" dirty="0">
                <a:solidFill>
                  <a:srgbClr val="0000FF"/>
                </a:solidFill>
                <a:effectLst/>
                <a:latin typeface="MonacakomiRegular"/>
              </a:rPr>
              <a:t>str</a:t>
            </a:r>
            <a:r>
              <a:rPr lang="en-US" altLang="ja-JP" sz="1100" b="0" dirty="0">
                <a:solidFill>
                  <a:srgbClr val="000000"/>
                </a:solidFill>
                <a:effectLst/>
                <a:latin typeface="MonacakomiRegular"/>
              </a:rPr>
              <a:t>(loop) + </a:t>
            </a:r>
            <a:r>
              <a:rPr lang="en-US" altLang="ja-JP" sz="1100" b="0" dirty="0">
                <a:solidFill>
                  <a:srgbClr val="A31515"/>
                </a:solidFill>
                <a:effectLst/>
                <a:latin typeface="MonacakomiRegular"/>
              </a:rPr>
              <a:t>"</a:t>
            </a:r>
            <a:r>
              <a:rPr lang="ja-JP" altLang="en-US" sz="1100" b="0" dirty="0">
                <a:solidFill>
                  <a:srgbClr val="A31515"/>
                </a:solidFill>
                <a:effectLst/>
                <a:latin typeface="MonacakomiRegular"/>
              </a:rPr>
              <a:t>回おみくじを引いたら大吉が</a:t>
            </a:r>
            <a:r>
              <a:rPr lang="en-US" altLang="ja-JP" sz="1100" b="0" dirty="0">
                <a:solidFill>
                  <a:srgbClr val="A31515"/>
                </a:solidFill>
                <a:effectLst/>
                <a:latin typeface="MonacakomiRegular"/>
              </a:rPr>
              <a:t>"</a:t>
            </a:r>
            <a:r>
              <a:rPr lang="ja-JP" altLang="en-US" sz="1100" b="0" dirty="0">
                <a:solidFill>
                  <a:srgbClr val="000000"/>
                </a:solidFill>
                <a:effectLst/>
                <a:latin typeface="MonacakomiRegular"/>
              </a:rPr>
              <a:t> </a:t>
            </a:r>
            <a:r>
              <a:rPr lang="en-US" altLang="ja-JP" sz="1100" b="0" dirty="0">
                <a:solidFill>
                  <a:srgbClr val="000000"/>
                </a:solidFill>
                <a:effectLst/>
                <a:latin typeface="MonacakomiRegular"/>
              </a:rPr>
              <a:t>+ </a:t>
            </a:r>
            <a:r>
              <a:rPr lang="en-US" altLang="ja-JP" sz="1100" b="0" dirty="0">
                <a:solidFill>
                  <a:srgbClr val="0000FF"/>
                </a:solidFill>
                <a:effectLst/>
                <a:latin typeface="MonacakomiRegular"/>
              </a:rPr>
              <a:t>str</a:t>
            </a:r>
            <a:r>
              <a:rPr lang="en-US" altLang="ja-JP" sz="1100" b="0" dirty="0">
                <a:solidFill>
                  <a:srgbClr val="000000"/>
                </a:solidFill>
                <a:effectLst/>
                <a:latin typeface="MonacakomiRegular"/>
              </a:rPr>
              <a:t>(</a:t>
            </a:r>
            <a:r>
              <a:rPr lang="en-US" altLang="ja-JP" sz="1100" b="0" dirty="0" err="1">
                <a:solidFill>
                  <a:srgbClr val="000000"/>
                </a:solidFill>
                <a:effectLst/>
                <a:latin typeface="MonacakomiRegular"/>
              </a:rPr>
              <a:t>daikichi</a:t>
            </a:r>
            <a:r>
              <a:rPr lang="en-US" altLang="ja-JP" sz="1100" b="0" dirty="0">
                <a:solidFill>
                  <a:srgbClr val="000000"/>
                </a:solidFill>
                <a:effectLst/>
                <a:latin typeface="MonacakomiRegular"/>
              </a:rPr>
              <a:t>) + </a:t>
            </a:r>
            <a:r>
              <a:rPr lang="en-US" altLang="ja-JP" sz="1100" b="0" dirty="0">
                <a:solidFill>
                  <a:srgbClr val="A31515"/>
                </a:solidFill>
                <a:effectLst/>
                <a:latin typeface="MonacakomiRegular"/>
              </a:rPr>
              <a:t>"</a:t>
            </a:r>
            <a:r>
              <a:rPr lang="ja-JP" altLang="en-US" sz="1100" b="0" dirty="0">
                <a:solidFill>
                  <a:srgbClr val="A31515"/>
                </a:solidFill>
                <a:effectLst/>
                <a:latin typeface="MonacakomiRegular"/>
              </a:rPr>
              <a:t>回でました</a:t>
            </a:r>
            <a:r>
              <a:rPr lang="en-US" altLang="ja-JP" sz="1100" b="0" dirty="0">
                <a:solidFill>
                  <a:srgbClr val="A31515"/>
                </a:solidFill>
                <a:effectLst/>
                <a:latin typeface="MonacakomiRegular"/>
              </a:rPr>
              <a:t>"</a:t>
            </a:r>
            <a:endParaRPr lang="ja-JP" altLang="en-US" sz="1100" b="0" dirty="0">
              <a:solidFill>
                <a:srgbClr val="000000"/>
              </a:solidFill>
              <a:effectLst/>
              <a:latin typeface="MonacakomiRegular"/>
            </a:endParaRPr>
          </a:p>
        </p:txBody>
      </p:sp>
      <p:sp>
        <p:nvSpPr>
          <p:cNvPr id="11" name="角丸四角形 85">
            <a:extLst>
              <a:ext uri="{FF2B5EF4-FFF2-40B4-BE49-F238E27FC236}">
                <a16:creationId xmlns:a16="http://schemas.microsoft.com/office/drawing/2014/main" id="{D5243A0B-AC8F-A102-6107-3CC622D77DE8}"/>
              </a:ext>
            </a:extLst>
          </p:cNvPr>
          <p:cNvSpPr/>
          <p:nvPr/>
        </p:nvSpPr>
        <p:spPr>
          <a:xfrm>
            <a:off x="1282736" y="3262673"/>
            <a:ext cx="6647615" cy="49511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②大吉の数を数えるための変数を</a:t>
            </a:r>
            <a:r>
              <a:rPr kumimoji="1" lang="en-US" altLang="ja-JP" sz="1200" dirty="0">
                <a:latin typeface="UD デジタル 教科書体 N-R" panose="02020400000000000000" pitchFamily="17" charset="-128"/>
                <a:ea typeface="UD デジタル 教科書体 N-R" panose="02020400000000000000" pitchFamily="17" charset="-128"/>
              </a:rPr>
              <a:t>0</a:t>
            </a:r>
            <a:r>
              <a:rPr kumimoji="1" lang="ja-JP" altLang="en-US" sz="1200" dirty="0">
                <a:latin typeface="UD デジタル 教科書体 N-R" panose="02020400000000000000" pitchFamily="17" charset="-128"/>
                <a:ea typeface="UD デジタル 教科書体 N-R" panose="02020400000000000000" pitchFamily="17" charset="-128"/>
              </a:rPr>
              <a:t>で初期化</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r"/>
            <a:r>
              <a:rPr kumimoji="1" lang="ja-JP" altLang="en-US" sz="1200" dirty="0">
                <a:latin typeface="UD デジタル 教科書体 N-R" panose="02020400000000000000" pitchFamily="17" charset="-128"/>
                <a:ea typeface="UD デジタル 教科書体 N-R" panose="02020400000000000000" pitchFamily="17" charset="-128"/>
              </a:rPr>
              <a:t>繰り返しの回数を変数に代入して利用するように変更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2" name="角丸四角形 85">
            <a:extLst>
              <a:ext uri="{FF2B5EF4-FFF2-40B4-BE49-F238E27FC236}">
                <a16:creationId xmlns:a16="http://schemas.microsoft.com/office/drawing/2014/main" id="{BEDD7D31-E5BF-98F6-7D31-E0080121D998}"/>
              </a:ext>
            </a:extLst>
          </p:cNvPr>
          <p:cNvSpPr/>
          <p:nvPr/>
        </p:nvSpPr>
        <p:spPr>
          <a:xfrm>
            <a:off x="1289996" y="3898196"/>
            <a:ext cx="6647615" cy="36674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③</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dirty="0">
                <a:latin typeface="UD デジタル 教科書体 N-R" panose="02020400000000000000" pitchFamily="17" charset="-128"/>
                <a:ea typeface="UD デジタル 教科書体 N-R" panose="02020400000000000000" pitchFamily="17" charset="-128"/>
              </a:rPr>
              <a:t>関数の結果が</a:t>
            </a:r>
            <a:r>
              <a:rPr kumimoji="1" lang="en-US" altLang="ja-JP" sz="1200" dirty="0">
                <a:latin typeface="UD デジタル 教科書体 N-R" panose="02020400000000000000" pitchFamily="17" charset="-128"/>
                <a:ea typeface="UD デジタル 教科書体 N-R" panose="02020400000000000000" pitchFamily="17" charset="-128"/>
              </a:rPr>
              <a:t>0</a:t>
            </a:r>
            <a:r>
              <a:rPr kumimoji="1" lang="ja-JP" altLang="en-US" sz="1200" dirty="0">
                <a:latin typeface="UD デジタル 教科書体 N-R" panose="02020400000000000000" pitchFamily="17" charset="-128"/>
                <a:ea typeface="UD デジタル 教科書体 N-R" panose="02020400000000000000" pitchFamily="17" charset="-128"/>
              </a:rPr>
              <a:t>なら大吉として値を</a:t>
            </a:r>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dirty="0">
                <a:latin typeface="UD デジタル 教科書体 N-R" panose="02020400000000000000" pitchFamily="17" charset="-128"/>
                <a:ea typeface="UD デジタル 教科書体 N-R" panose="02020400000000000000" pitchFamily="17" charset="-128"/>
              </a:rPr>
              <a:t>増やす</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3" name="角丸四角形 85">
            <a:extLst>
              <a:ext uri="{FF2B5EF4-FFF2-40B4-BE49-F238E27FC236}">
                <a16:creationId xmlns:a16="http://schemas.microsoft.com/office/drawing/2014/main" id="{C9F692C2-3BA7-5EC7-ED52-AA47B3700345}"/>
              </a:ext>
            </a:extLst>
          </p:cNvPr>
          <p:cNvSpPr/>
          <p:nvPr/>
        </p:nvSpPr>
        <p:spPr>
          <a:xfrm>
            <a:off x="1275421" y="4264335"/>
            <a:ext cx="6647615" cy="72893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④おみくじを引いた回数と大吉の回数をボタン上のメッセージ領域に表示</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220754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dirty="0"/>
              <a:t>まとめ</a:t>
            </a:r>
            <a:endParaRPr kumimoji="1" lang="en-US" altLang="ja-JP" dirty="0"/>
          </a:p>
          <a:p>
            <a:pPr lvl="1"/>
            <a:r>
              <a:rPr kumimoji="1" lang="ja-JP" altLang="en-US" sz="2000" dirty="0">
                <a:latin typeface="UD デジタル 教科書体 N-R" panose="02020400000000000000" pitchFamily="17" charset="-128"/>
                <a:ea typeface="UD デジタル 教科書体 N-R" panose="02020400000000000000" pitchFamily="17" charset="-128"/>
              </a:rPr>
              <a:t>おみくじアプリのカスタマイズを通じて、プログラミングの基礎となる変数・乱数・分岐・繰り返し・関数の理解を深める。</a:t>
            </a:r>
          </a:p>
          <a:p>
            <a:pPr lvl="1"/>
            <a:r>
              <a:rPr kumimoji="1" lang="ja-JP" altLang="en-US" sz="2000" dirty="0">
                <a:latin typeface="UD デジタル 教科書体 N-R" panose="02020400000000000000" pitchFamily="17" charset="-128"/>
                <a:ea typeface="UD デジタル 教科書体 N-R" panose="02020400000000000000" pitchFamily="17" charset="-128"/>
              </a:rPr>
              <a:t>必要に応じてテキスト教材などを用いて基礎を改めて学習する。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3</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24</a:t>
            </a:fld>
            <a:endParaRPr lang="ja-JP" altLang="en-US" dirty="0"/>
          </a:p>
        </p:txBody>
      </p:sp>
    </p:spTree>
    <p:extLst>
      <p:ext uri="{BB962C8B-B14F-4D97-AF65-F5344CB8AC3E}">
        <p14:creationId xmlns:p14="http://schemas.microsoft.com/office/powerpoint/2010/main" val="405463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おみくじアプリを動かしてみよう</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1</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3</a:t>
            </a:fld>
            <a:endParaRPr kumimoji="1" lang="ja-JP" altLang="en-US" dirty="0"/>
          </a:p>
        </p:txBody>
      </p:sp>
      <p:sp>
        <p:nvSpPr>
          <p:cNvPr id="4" name="矢印: 右 11">
            <a:extLst>
              <a:ext uri="{FF2B5EF4-FFF2-40B4-BE49-F238E27FC236}">
                <a16:creationId xmlns:a16="http://schemas.microsoft.com/office/drawing/2014/main" id="{A75580BB-8C9E-19C2-13C6-0EA38277B971}"/>
              </a:ext>
            </a:extLst>
          </p:cNvPr>
          <p:cNvSpPr/>
          <p:nvPr/>
        </p:nvSpPr>
        <p:spPr>
          <a:xfrm>
            <a:off x="3211324" y="3383355"/>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122AEB7-04B7-0F83-356D-7330AAC13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0852" y="2756322"/>
            <a:ext cx="1062036" cy="1758212"/>
          </a:xfrm>
          <a:prstGeom prst="rect">
            <a:avLst/>
          </a:prstGeom>
        </p:spPr>
      </p:pic>
      <p:pic>
        <p:nvPicPr>
          <p:cNvPr id="9" name="図 8" descr="写真.PNG">
            <a:extLst>
              <a:ext uri="{FF2B5EF4-FFF2-40B4-BE49-F238E27FC236}">
                <a16:creationId xmlns:a16="http://schemas.microsoft.com/office/drawing/2014/main" id="{59E63A0A-27D7-39F4-C25A-7DE474DB04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946" y="2774361"/>
            <a:ext cx="1133624" cy="1700439"/>
          </a:xfrm>
          <a:prstGeom prst="rect">
            <a:avLst/>
          </a:prstGeom>
        </p:spPr>
      </p:pic>
      <p:sp>
        <p:nvSpPr>
          <p:cNvPr id="18" name="矢印: 右 11">
            <a:extLst>
              <a:ext uri="{FF2B5EF4-FFF2-40B4-BE49-F238E27FC236}">
                <a16:creationId xmlns:a16="http://schemas.microsoft.com/office/drawing/2014/main" id="{55BF61E8-79EB-BA6C-A776-07DE3AFCC4AA}"/>
              </a:ext>
            </a:extLst>
          </p:cNvPr>
          <p:cNvSpPr/>
          <p:nvPr/>
        </p:nvSpPr>
        <p:spPr>
          <a:xfrm>
            <a:off x="5333224" y="3383356"/>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FBBB756-B9ED-A12B-A206-4A9C955A17A8}"/>
              </a:ext>
            </a:extLst>
          </p:cNvPr>
          <p:cNvSpPr/>
          <p:nvPr/>
        </p:nvSpPr>
        <p:spPr>
          <a:xfrm>
            <a:off x="1227249" y="4711614"/>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latin typeface="UD デジタル 教科書体 N-R" panose="02020400000000000000" pitchFamily="17" charset="-128"/>
                <a:ea typeface="UD デジタル 教科書体 N-R" panose="02020400000000000000" pitchFamily="17" charset="-128"/>
              </a:rPr>
              <a:t>サポートページから</a:t>
            </a:r>
            <a:br>
              <a:rPr kumimoji="1" lang="en-US" altLang="ja-JP" sz="900" dirty="0">
                <a:latin typeface="UD デジタル 教科書体 N-R" panose="02020400000000000000" pitchFamily="17" charset="-128"/>
                <a:ea typeface="UD デジタル 教科書体 N-R" panose="02020400000000000000" pitchFamily="17" charset="-128"/>
              </a:rPr>
            </a:br>
            <a:r>
              <a:rPr kumimoji="1" lang="ja-JP" altLang="en-US" sz="900" dirty="0">
                <a:latin typeface="UD デジタル 教科書体 N-R" panose="02020400000000000000" pitchFamily="17" charset="-128"/>
                <a:ea typeface="UD デジタル 教科書体 N-R" panose="02020400000000000000" pitchFamily="17" charset="-128"/>
              </a:rPr>
              <a:t>おみくじ</a:t>
            </a:r>
            <a:r>
              <a:rPr kumimoji="1" lang="en-US" altLang="ja-JP" sz="900" dirty="0">
                <a:latin typeface="UD デジタル 教科書体 N-R" panose="02020400000000000000" pitchFamily="17" charset="-128"/>
                <a:ea typeface="UD デジタル 教科書体 N-R" panose="02020400000000000000" pitchFamily="17" charset="-128"/>
              </a:rPr>
              <a:t>(Python)</a:t>
            </a:r>
            <a:r>
              <a:rPr kumimoji="1" lang="ja-JP" altLang="en-US" sz="900" dirty="0">
                <a:latin typeface="UD デジタル 教科書体 N-R" panose="02020400000000000000" pitchFamily="17" charset="-128"/>
                <a:ea typeface="UD デジタル 教科書体 N-R" panose="02020400000000000000" pitchFamily="17" charset="-128"/>
              </a:rPr>
              <a:t> をクリック</a:t>
            </a:r>
          </a:p>
        </p:txBody>
      </p:sp>
      <p:sp>
        <p:nvSpPr>
          <p:cNvPr id="20" name="正方形/長方形 19">
            <a:extLst>
              <a:ext uri="{FF2B5EF4-FFF2-40B4-BE49-F238E27FC236}">
                <a16:creationId xmlns:a16="http://schemas.microsoft.com/office/drawing/2014/main" id="{22B672BF-3B0E-0964-2E48-4F1798BE7632}"/>
              </a:ext>
            </a:extLst>
          </p:cNvPr>
          <p:cNvSpPr/>
          <p:nvPr/>
        </p:nvSpPr>
        <p:spPr>
          <a:xfrm>
            <a:off x="3642259" y="4697623"/>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a:latin typeface="UD デジタル 教科書体 N-R" panose="02020400000000000000" pitchFamily="17" charset="-128"/>
                <a:ea typeface="UD デジタル 教科書体 N-R" panose="02020400000000000000" pitchFamily="17" charset="-128"/>
              </a:rPr>
              <a:t>Monaca</a:t>
            </a:r>
            <a:r>
              <a:rPr kumimoji="1" lang="ja-JP" altLang="en-US" sz="900">
                <a:latin typeface="UD デジタル 教科書体 N-R" panose="02020400000000000000" pitchFamily="17" charset="-128"/>
                <a:ea typeface="UD デジタル 教科書体 N-R" panose="02020400000000000000" pitchFamily="17" charset="-128"/>
              </a:rPr>
              <a:t>プロジェクトとしてインポートして</a:t>
            </a:r>
            <a:r>
              <a:rPr kumimoji="1" lang="en-US" altLang="ja-JP" sz="900">
                <a:latin typeface="UD デジタル 教科書体 N-R" panose="02020400000000000000" pitchFamily="17" charset="-128"/>
                <a:ea typeface="UD デジタル 教科書体 N-R" panose="02020400000000000000" pitchFamily="17" charset="-128"/>
              </a:rPr>
              <a:t>IDE</a:t>
            </a:r>
            <a:r>
              <a:rPr kumimoji="1" lang="ja-JP" altLang="en-US" sz="900">
                <a:latin typeface="UD デジタル 教科書体 N-R" panose="02020400000000000000" pitchFamily="17" charset="-128"/>
                <a:ea typeface="UD デジタル 教科書体 N-R" panose="02020400000000000000" pitchFamily="17" charset="-128"/>
              </a:rPr>
              <a:t>で開く</a:t>
            </a:r>
          </a:p>
        </p:txBody>
      </p:sp>
      <p:sp>
        <p:nvSpPr>
          <p:cNvPr id="21" name="正方形/長方形 20">
            <a:extLst>
              <a:ext uri="{FF2B5EF4-FFF2-40B4-BE49-F238E27FC236}">
                <a16:creationId xmlns:a16="http://schemas.microsoft.com/office/drawing/2014/main" id="{4F917BB2-1968-A789-F759-C938757B6876}"/>
              </a:ext>
            </a:extLst>
          </p:cNvPr>
          <p:cNvSpPr/>
          <p:nvPr/>
        </p:nvSpPr>
        <p:spPr>
          <a:xfrm>
            <a:off x="5870967" y="4704905"/>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おみくじアプリとして</a:t>
            </a:r>
            <a:endParaRPr kumimoji="1" lang="en-US" altLang="ja-JP" sz="900">
              <a:latin typeface="UD デジタル 教科書体 N-R" panose="02020400000000000000" pitchFamily="17" charset="-128"/>
              <a:ea typeface="UD デジタル 教科書体 N-R" panose="02020400000000000000" pitchFamily="17" charset="-128"/>
            </a:endParaRPr>
          </a:p>
          <a:p>
            <a:pPr algn="ctr"/>
            <a:r>
              <a:rPr kumimoji="1" lang="ja-JP" altLang="en-US" sz="900">
                <a:latin typeface="UD デジタル 教科書体 N-R" panose="02020400000000000000" pitchFamily="17" charset="-128"/>
                <a:ea typeface="UD デジタル 教科書体 N-R" panose="02020400000000000000" pitchFamily="17" charset="-128"/>
              </a:rPr>
              <a:t>動作することを確認する</a:t>
            </a:r>
          </a:p>
        </p:txBody>
      </p:sp>
      <p:pic>
        <p:nvPicPr>
          <p:cNvPr id="23" name="図 22" descr="グラフィカル ユーザー インターフェイス, テキスト, アプリケーション&#10;&#10;自動的に生成された説明">
            <a:extLst>
              <a:ext uri="{FF2B5EF4-FFF2-40B4-BE49-F238E27FC236}">
                <a16:creationId xmlns:a16="http://schemas.microsoft.com/office/drawing/2014/main" id="{A3DDE221-31C1-A950-7758-346DE09C33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2706" y="2756322"/>
            <a:ext cx="1646471" cy="1549238"/>
          </a:xfrm>
          <a:prstGeom prst="rect">
            <a:avLst/>
          </a:prstGeom>
        </p:spPr>
      </p:pic>
    </p:spTree>
    <p:extLst>
      <p:ext uri="{BB962C8B-B14F-4D97-AF65-F5344CB8AC3E}">
        <p14:creationId xmlns:p14="http://schemas.microsoft.com/office/powerpoint/2010/main" val="365360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r>
              <a:rPr kumimoji="1" lang="ja-JP" altLang="en-US"/>
              <a:t>実習（インポート）</a:t>
            </a:r>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dirty="0"/>
              <a:t>学習者用・サポートページについて</a:t>
            </a:r>
            <a:endParaRPr lang="en-US" altLang="ja-JP" dirty="0"/>
          </a:p>
          <a:p>
            <a:pPr lvl="1"/>
            <a:r>
              <a:rPr lang="ja-JP" altLang="en-US" dirty="0"/>
              <a:t>インポート経由で入手可能です</a:t>
            </a:r>
            <a:endParaRPr lang="en-US" altLang="ja-JP" dirty="0"/>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1</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4</a:t>
            </a:fld>
            <a:endParaRPr kumimoji="1" lang="ja-JP" altLang="en-US" dirty="0"/>
          </a:p>
        </p:txBody>
      </p:sp>
      <p:pic>
        <p:nvPicPr>
          <p:cNvPr id="2" name="図 1" descr="グラフィカル ユーザー インターフェイス, テキスト, アプリケーション, メール&#10;&#10;自動的に生成された説明">
            <a:extLst>
              <a:ext uri="{FF2B5EF4-FFF2-40B4-BE49-F238E27FC236}">
                <a16:creationId xmlns:a16="http://schemas.microsoft.com/office/drawing/2014/main" id="{2541A3C3-0F89-9E19-7874-C744D873D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366" y="2701222"/>
            <a:ext cx="2816570" cy="2744002"/>
          </a:xfrm>
          <a:prstGeom prst="rect">
            <a:avLst/>
          </a:prstGeom>
          <a:ln>
            <a:solidFill>
              <a:schemeClr val="tx1"/>
            </a:solidFill>
          </a:ln>
        </p:spPr>
      </p:pic>
      <p:pic>
        <p:nvPicPr>
          <p:cNvPr id="8" name="図 7" descr="グラフィカル ユーザー インターフェイス&#10;&#10;低い精度で自動的に生成された説明">
            <a:extLst>
              <a:ext uri="{FF2B5EF4-FFF2-40B4-BE49-F238E27FC236}">
                <a16:creationId xmlns:a16="http://schemas.microsoft.com/office/drawing/2014/main" id="{0FABFB46-0B31-25AB-FED2-837959D8D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438" y="2708920"/>
            <a:ext cx="2489502" cy="1807664"/>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C75CFF8E-0570-5C41-FEB9-34812652F6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708920"/>
            <a:ext cx="1709153" cy="559359"/>
          </a:xfrm>
          <a:prstGeom prst="rect">
            <a:avLst/>
          </a:prstGeom>
          <a:ln>
            <a:solidFill>
              <a:schemeClr val="tx1"/>
            </a:solidFill>
          </a:ln>
        </p:spPr>
      </p:pic>
      <p:sp>
        <p:nvSpPr>
          <p:cNvPr id="10" name="矢印: 右 9">
            <a:extLst>
              <a:ext uri="{FF2B5EF4-FFF2-40B4-BE49-F238E27FC236}">
                <a16:creationId xmlns:a16="http://schemas.microsoft.com/office/drawing/2014/main" id="{B068D2BA-1C16-2FB3-EB3D-6D31A5F785A2}"/>
              </a:ext>
            </a:extLst>
          </p:cNvPr>
          <p:cNvSpPr/>
          <p:nvPr/>
        </p:nvSpPr>
        <p:spPr>
          <a:xfrm>
            <a:off x="2036031" y="2924944"/>
            <a:ext cx="360040" cy="288032"/>
          </a:xfrm>
          <a:prstGeom prst="rightArrow">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206D5073-2D30-FC5E-208C-29A955D135D7}"/>
              </a:ext>
            </a:extLst>
          </p:cNvPr>
          <p:cNvSpPr/>
          <p:nvPr/>
        </p:nvSpPr>
        <p:spPr>
          <a:xfrm>
            <a:off x="5448227" y="2924944"/>
            <a:ext cx="360040" cy="288032"/>
          </a:xfrm>
          <a:prstGeom prst="rightArrow">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709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おみくじアプリのフローチャート</a:t>
            </a:r>
            <a:r>
              <a:rPr lang="en-US" altLang="ja-JP"/>
              <a:t>(</a:t>
            </a:r>
            <a:r>
              <a:rPr lang="ja-JP" altLang="en-US"/>
              <a:t>抜粋</a:t>
            </a:r>
            <a:r>
              <a:rPr lang="en-US" altLang="ja-JP"/>
              <a:t>)</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1</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5</a:t>
            </a:fld>
            <a:endParaRPr kumimoji="1" lang="ja-JP" altLang="en-US" dirty="0"/>
          </a:p>
        </p:txBody>
      </p:sp>
      <p:pic>
        <p:nvPicPr>
          <p:cNvPr id="8" name="図 7">
            <a:extLst>
              <a:ext uri="{FF2B5EF4-FFF2-40B4-BE49-F238E27FC236}">
                <a16:creationId xmlns:a16="http://schemas.microsoft.com/office/drawing/2014/main" id="{12227AD6-47F5-486A-8937-D4CA550A0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648" y="1484784"/>
            <a:ext cx="4866351" cy="4957432"/>
          </a:xfrm>
          <a:prstGeom prst="rect">
            <a:avLst/>
          </a:prstGeom>
        </p:spPr>
      </p:pic>
    </p:spTree>
    <p:extLst>
      <p:ext uri="{BB962C8B-B14F-4D97-AF65-F5344CB8AC3E}">
        <p14:creationId xmlns:p14="http://schemas.microsoft.com/office/powerpoint/2010/main" val="81759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r>
              <a:rPr kumimoji="1" lang="ja-JP" altLang="en-US"/>
              <a:t>実習（コードの確認）</a:t>
            </a:r>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a:xfrm>
            <a:off x="234695" y="468683"/>
            <a:ext cx="8658480" cy="5505475"/>
          </a:xfrm>
        </p:spPr>
        <p:txBody>
          <a:bodyPr/>
          <a:lstStyle/>
          <a:p>
            <a:r>
              <a:rPr lang="ja-JP" altLang="en-US" sz="2000" dirty="0"/>
              <a:t>おみくじアプリのソースコード</a:t>
            </a:r>
            <a:r>
              <a:rPr lang="en-US" altLang="ja-JP" sz="2000" dirty="0"/>
              <a:t>(</a:t>
            </a:r>
            <a:r>
              <a:rPr lang="ja-JP" altLang="en-US" sz="2000" dirty="0"/>
              <a:t>抜粋</a:t>
            </a:r>
            <a:r>
              <a:rPr lang="en-US" altLang="ja-JP" sz="2000" dirty="0"/>
              <a:t>)</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1</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6</a:t>
            </a:fld>
            <a:endParaRPr kumimoji="1" lang="ja-JP" altLang="en-US" dirty="0"/>
          </a:p>
        </p:txBody>
      </p:sp>
      <p:sp>
        <p:nvSpPr>
          <p:cNvPr id="22" name="テキスト ボックス 21">
            <a:extLst>
              <a:ext uri="{FF2B5EF4-FFF2-40B4-BE49-F238E27FC236}">
                <a16:creationId xmlns:a16="http://schemas.microsoft.com/office/drawing/2014/main" id="{A0BB8605-AD13-5632-76BB-5514590F83AF}"/>
              </a:ext>
            </a:extLst>
          </p:cNvPr>
          <p:cNvSpPr txBox="1"/>
          <p:nvPr/>
        </p:nvSpPr>
        <p:spPr>
          <a:xfrm>
            <a:off x="670641" y="908720"/>
            <a:ext cx="6640990" cy="5909310"/>
          </a:xfrm>
          <a:prstGeom prst="rect">
            <a:avLst/>
          </a:prstGeom>
          <a:noFill/>
        </p:spPr>
        <p:txBody>
          <a:bodyPr wrap="square" rtlCol="0">
            <a:spAutoFit/>
          </a:bodyPr>
          <a:lstStyle/>
          <a:p>
            <a:r>
              <a:rPr lang="en" altLang="ja-JP" sz="1400" b="0" dirty="0">
                <a:solidFill>
                  <a:srgbClr val="0000FF"/>
                </a:solidFill>
                <a:effectLst/>
                <a:latin typeface="MonacakomiRegular"/>
              </a:rPr>
              <a:t>import</a:t>
            </a:r>
            <a:r>
              <a:rPr lang="en" altLang="ja-JP" sz="1400" b="0" dirty="0">
                <a:solidFill>
                  <a:srgbClr val="000000"/>
                </a:solidFill>
                <a:effectLst/>
                <a:latin typeface="MonacakomiRegular"/>
              </a:rPr>
              <a:t> random</a:t>
            </a:r>
          </a:p>
          <a:p>
            <a:br>
              <a:rPr lang="en" altLang="ja-JP" sz="1400" b="0" dirty="0">
                <a:solidFill>
                  <a:srgbClr val="000000"/>
                </a:solidFill>
                <a:effectLst/>
                <a:latin typeface="MonacakomiRegular"/>
              </a:rPr>
            </a:br>
            <a:r>
              <a:rPr lang="en" altLang="ja-JP" sz="1400" b="0" dirty="0">
                <a:solidFill>
                  <a:srgbClr val="008000"/>
                </a:solidFill>
                <a:effectLst/>
                <a:latin typeface="MonacakomiRegular"/>
              </a:rPr>
              <a:t># </a:t>
            </a:r>
            <a:r>
              <a:rPr lang="ja-JP" altLang="en-US" sz="1400" b="0" dirty="0">
                <a:solidFill>
                  <a:srgbClr val="008000"/>
                </a:solidFill>
                <a:effectLst/>
                <a:latin typeface="MonacakomiRegular"/>
              </a:rPr>
              <a:t>おみくじの処理</a:t>
            </a:r>
            <a:endParaRPr lang="ja-JP" altLang="en-US" sz="1400" b="0" dirty="0">
              <a:solidFill>
                <a:srgbClr val="000000"/>
              </a:solidFill>
              <a:effectLst/>
              <a:latin typeface="MonacakomiRegular"/>
            </a:endParaRPr>
          </a:p>
          <a:p>
            <a:r>
              <a:rPr lang="en" altLang="ja-JP" sz="1400" b="0" dirty="0">
                <a:solidFill>
                  <a:srgbClr val="0000FF"/>
                </a:solidFill>
                <a:effectLst/>
                <a:latin typeface="MonacakomiRegular"/>
              </a:rPr>
              <a:t>def</a:t>
            </a:r>
            <a:r>
              <a:rPr lang="en" altLang="ja-JP" sz="1400" b="0" dirty="0">
                <a:solidFill>
                  <a:srgbClr val="000000"/>
                </a:solidFill>
                <a:effectLst/>
                <a:latin typeface="MonacakomiRegular"/>
              </a:rPr>
              <a:t> play(e):</a:t>
            </a:r>
          </a:p>
          <a:p>
            <a:r>
              <a:rPr lang="en" altLang="ja-JP" sz="1400" b="0" dirty="0">
                <a:solidFill>
                  <a:srgbClr val="008000"/>
                </a:solidFill>
                <a:effectLst/>
                <a:latin typeface="MonacakomiRegular"/>
              </a:rPr>
              <a:t># 0</a:t>
            </a:r>
            <a:r>
              <a:rPr lang="ja-JP" altLang="en-US" sz="1400" b="0" dirty="0">
                <a:solidFill>
                  <a:srgbClr val="008000"/>
                </a:solidFill>
                <a:effectLst/>
                <a:latin typeface="MonacakomiRegular"/>
              </a:rPr>
              <a:t>から</a:t>
            </a:r>
            <a:r>
              <a:rPr lang="en-US" altLang="ja-JP" sz="1400" b="0" dirty="0">
                <a:solidFill>
                  <a:srgbClr val="008000"/>
                </a:solidFill>
                <a:effectLst/>
                <a:latin typeface="MonacakomiRegular"/>
              </a:rPr>
              <a:t>4</a:t>
            </a:r>
            <a:r>
              <a:rPr lang="ja-JP" altLang="en-US" sz="1400" b="0" dirty="0">
                <a:solidFill>
                  <a:srgbClr val="008000"/>
                </a:solidFill>
                <a:effectLst/>
                <a:latin typeface="MonacakomiRegular"/>
              </a:rPr>
              <a:t>までの整数をランダムに作り、変数</a:t>
            </a:r>
            <a:r>
              <a:rPr lang="en" altLang="ja-JP" sz="1400" b="0" dirty="0">
                <a:solidFill>
                  <a:srgbClr val="008000"/>
                </a:solidFill>
                <a:effectLst/>
                <a:latin typeface="MonacakomiRegular"/>
              </a:rPr>
              <a:t>no</a:t>
            </a:r>
            <a:r>
              <a:rPr lang="ja-JP" altLang="en-US" sz="1400" b="0" dirty="0">
                <a:solidFill>
                  <a:srgbClr val="008000"/>
                </a:solidFill>
                <a:effectLst/>
                <a:latin typeface="MonacakomiRegular"/>
              </a:rPr>
              <a:t>に代入する</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  no = </a:t>
            </a:r>
            <a:r>
              <a:rPr lang="en" altLang="ja-JP" sz="1400" b="0" dirty="0" err="1">
                <a:solidFill>
                  <a:srgbClr val="000000"/>
                </a:solidFill>
                <a:effectLst/>
                <a:latin typeface="MonacakomiRegular"/>
              </a:rPr>
              <a:t>random.randint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,4)</a:t>
            </a:r>
          </a:p>
          <a:p>
            <a:r>
              <a:rPr lang="en" altLang="ja-JP" sz="1400" b="0" dirty="0">
                <a:solidFill>
                  <a:srgbClr val="0000FF"/>
                </a:solidFill>
                <a:effectLst/>
                <a:latin typeface="MonacakomiRegular"/>
              </a:rPr>
              <a:t>  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chuukichi.png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2</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shoukichi.png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3</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suekichi.png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else</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kyou.png</a:t>
            </a:r>
            <a:r>
              <a:rPr lang="en" altLang="ja-JP" sz="1400" b="0" dirty="0">
                <a:solidFill>
                  <a:srgbClr val="A31515"/>
                </a:solidFill>
                <a:effectLst/>
                <a:latin typeface="MonacakomiRegular"/>
              </a:rPr>
              <a:t>'</a:t>
            </a:r>
            <a:br>
              <a:rPr lang="en" altLang="ja-JP" sz="1400" b="0" dirty="0">
                <a:solidFill>
                  <a:srgbClr val="000000"/>
                </a:solidFill>
                <a:effectLst/>
                <a:latin typeface="MonacakomiRegular"/>
              </a:rPr>
            </a:br>
            <a:br>
              <a:rPr lang="en" altLang="ja-JP" sz="1400" b="0" dirty="0">
                <a:solidFill>
                  <a:srgbClr val="000000"/>
                </a:solidFill>
                <a:effectLst/>
                <a:latin typeface="MonacakomiRegular"/>
              </a:rPr>
            </a:b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dirty="0">
                <a:solidFill>
                  <a:srgbClr val="008000"/>
                </a:solidFill>
                <a:effectLst/>
                <a:latin typeface="MonacakomiRegular"/>
              </a:rPr>
              <a:t>画面にメッセージを表示する </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  alert(</a:t>
            </a:r>
            <a:r>
              <a:rPr lang="en" altLang="ja-JP" sz="1400" b="0" dirty="0">
                <a:solidFill>
                  <a:srgbClr val="A31515"/>
                </a:solidFill>
                <a:effectLst/>
                <a:latin typeface="MonacakomiRegular"/>
              </a:rPr>
              <a:t>'</a:t>
            </a:r>
            <a:r>
              <a:rPr lang="ja-JP" altLang="en-US" sz="1400" b="0" dirty="0">
                <a:solidFill>
                  <a:srgbClr val="A31515"/>
                </a:solidFill>
                <a:effectLst/>
                <a:latin typeface="MonacakomiRegular"/>
              </a:rPr>
              <a:t>おみくじが出ました！さて結果は？</a:t>
            </a:r>
            <a:r>
              <a:rPr lang="en-US" altLang="ja-JP" sz="1400" b="0" dirty="0">
                <a:solidFill>
                  <a:srgbClr val="A31515"/>
                </a:solidFill>
                <a:effectLst/>
                <a:latin typeface="MonacakomiRegular"/>
              </a:rPr>
              <a:t>'</a:t>
            </a:r>
            <a:r>
              <a:rPr lang="en-US" altLang="ja-JP" sz="1400" b="0" dirty="0">
                <a:solidFill>
                  <a:srgbClr val="000000"/>
                </a:solidFill>
                <a:effectLst/>
                <a:latin typeface="MonacakomiRegular"/>
              </a:rPr>
              <a:t>)</a:t>
            </a:r>
          </a:p>
          <a:p>
            <a:br>
              <a:rPr lang="en-US" altLang="ja-JP" sz="1400" b="0" dirty="0">
                <a:solidFill>
                  <a:srgbClr val="000000"/>
                </a:solidFill>
                <a:effectLst/>
                <a:latin typeface="MonacakomiRegular"/>
              </a:rPr>
            </a:br>
            <a:r>
              <a:rPr lang="en-US" altLang="ja-JP" sz="1400" b="0" dirty="0">
                <a:solidFill>
                  <a:srgbClr val="000000"/>
                </a:solidFill>
                <a:effectLst/>
                <a:latin typeface="MonacakomiRegular"/>
              </a:rPr>
              <a:t>  </a:t>
            </a:r>
            <a:r>
              <a:rPr lang="en-US" altLang="ja-JP" sz="1400" b="0" dirty="0">
                <a:solidFill>
                  <a:srgbClr val="008000"/>
                </a:solidFill>
                <a:effectLst/>
                <a:latin typeface="MonacakomiRegular"/>
              </a:rPr>
              <a:t># </a:t>
            </a:r>
            <a:r>
              <a:rPr lang="ja-JP" altLang="en-US" sz="1400" b="0" dirty="0">
                <a:solidFill>
                  <a:srgbClr val="008000"/>
                </a:solidFill>
                <a:effectLst/>
                <a:latin typeface="MonacakomiRegular"/>
              </a:rPr>
              <a:t>画像と文字列の差し替え</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  document[</a:t>
            </a:r>
            <a:r>
              <a:rPr lang="en" altLang="ja-JP" sz="1400" b="0" dirty="0">
                <a:solidFill>
                  <a:srgbClr val="A31515"/>
                </a:solidFill>
                <a:effectLst/>
                <a:latin typeface="MonacakomiRegular"/>
              </a:rPr>
              <a:t>'omikuji'</a:t>
            </a:r>
            <a:r>
              <a:rPr lang="en" altLang="ja-JP" sz="1400" b="0" dirty="0">
                <a:solidFill>
                  <a:srgbClr val="000000"/>
                </a:solidFill>
                <a:effectLst/>
                <a:latin typeface="MonacakomiRegular"/>
              </a:rPr>
              <a:t>].</a:t>
            </a:r>
            <a:r>
              <a:rPr lang="en" altLang="ja-JP" sz="1400" b="0" dirty="0" err="1">
                <a:solidFill>
                  <a:srgbClr val="000000"/>
                </a:solidFill>
                <a:effectLst/>
                <a:latin typeface="MonacakomiRegular"/>
              </a:rPr>
              <a:t>src</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img</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 + </a:t>
            </a:r>
            <a:r>
              <a:rPr lang="en" altLang="ja-JP" sz="1400" b="0" dirty="0" err="1">
                <a:solidFill>
                  <a:srgbClr val="000000"/>
                </a:solidFill>
                <a:effectLst/>
                <a:latin typeface="MonacakomiRegular"/>
              </a:rPr>
              <a:t>image_name</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  document[</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playBtn</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a:t>
            </a:r>
            <a:r>
              <a:rPr lang="en" altLang="ja-JP" sz="1400" b="0" dirty="0" err="1">
                <a:solidFill>
                  <a:srgbClr val="000000"/>
                </a:solidFill>
                <a:effectLst/>
                <a:latin typeface="MonacakomiRegular"/>
              </a:rPr>
              <a:t>textContent</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ja-JP" altLang="en-US" sz="1400" b="0" dirty="0">
                <a:solidFill>
                  <a:srgbClr val="A31515"/>
                </a:solidFill>
                <a:effectLst/>
                <a:latin typeface="MonacakomiRegular"/>
              </a:rPr>
              <a:t>やりなおす</a:t>
            </a:r>
            <a:r>
              <a:rPr lang="en-US" altLang="ja-JP" sz="1400" b="0" dirty="0">
                <a:solidFill>
                  <a:srgbClr val="A31515"/>
                </a:solidFill>
                <a:effectLst/>
                <a:latin typeface="MonacakomiRegular"/>
              </a:rPr>
              <a:t>'</a:t>
            </a:r>
            <a:endParaRPr lang="ja-JP" altLang="en-US" sz="1400" b="0" dirty="0">
              <a:solidFill>
                <a:srgbClr val="000000"/>
              </a:solidFill>
              <a:effectLst/>
              <a:latin typeface="MonacakomiRegular"/>
            </a:endParaRPr>
          </a:p>
          <a:p>
            <a:br>
              <a:rPr lang="ja-JP" altLang="en-US" sz="1400" b="0" dirty="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dirty="0">
                <a:solidFill>
                  <a:srgbClr val="008000"/>
                </a:solidFill>
                <a:effectLst/>
                <a:latin typeface="MonacakomiRegular"/>
              </a:rPr>
              <a:t>ボタンがクリックされたら、おみくじの処理を呼び出すように設定する</a:t>
            </a:r>
            <a:endParaRPr lang="ja-JP" altLang="en-US" sz="1400" b="0" dirty="0">
              <a:solidFill>
                <a:srgbClr val="000000"/>
              </a:solidFill>
              <a:effectLst/>
              <a:latin typeface="MonacakomiRegular"/>
            </a:endParaRPr>
          </a:p>
          <a:p>
            <a:r>
              <a:rPr lang="en" altLang="ja-JP" sz="1400" b="0" dirty="0">
                <a:solidFill>
                  <a:srgbClr val="000000"/>
                </a:solidFill>
                <a:effectLst/>
                <a:latin typeface="MonacakomiRegular"/>
              </a:rPr>
              <a:t>document[</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playBtn</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].bind(</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click'</a:t>
            </a:r>
            <a:r>
              <a:rPr lang="en" altLang="ja-JP" sz="1400" b="0" dirty="0" err="1">
                <a:solidFill>
                  <a:srgbClr val="000000"/>
                </a:solidFill>
                <a:effectLst/>
                <a:latin typeface="MonacakomiRegular"/>
              </a:rPr>
              <a:t>,play</a:t>
            </a:r>
            <a:r>
              <a:rPr lang="en" altLang="ja-JP" sz="1400" b="0" dirty="0">
                <a:solidFill>
                  <a:srgbClr val="000000"/>
                </a:solidFill>
                <a:effectLst/>
                <a:latin typeface="MonacakomiRegular"/>
              </a:rPr>
              <a:t>)</a:t>
            </a:r>
          </a:p>
          <a:p>
            <a:endParaRPr lang="en-US" altLang="ja-JP" sz="1400" b="0" dirty="0">
              <a:solidFill>
                <a:srgbClr val="000000"/>
              </a:solidFill>
              <a:effectLst/>
              <a:latin typeface="Monacakomi" panose="020B0509020204020204" pitchFamily="49" charset="-128"/>
              <a:ea typeface="Monacakomi" panose="020B0509020204020204" pitchFamily="49" charset="-128"/>
            </a:endParaRPr>
          </a:p>
        </p:txBody>
      </p:sp>
      <p:sp>
        <p:nvSpPr>
          <p:cNvPr id="24" name="角丸四角形 85">
            <a:extLst>
              <a:ext uri="{FF2B5EF4-FFF2-40B4-BE49-F238E27FC236}">
                <a16:creationId xmlns:a16="http://schemas.microsoft.com/office/drawing/2014/main" id="{701E32C4-2B6D-A2C7-2EA1-5F39D421FA3B}"/>
              </a:ext>
            </a:extLst>
          </p:cNvPr>
          <p:cNvSpPr/>
          <p:nvPr/>
        </p:nvSpPr>
        <p:spPr>
          <a:xfrm>
            <a:off x="683742" y="1797209"/>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①乱数で結果を生成する</a:t>
            </a:r>
          </a:p>
        </p:txBody>
      </p:sp>
      <p:sp>
        <p:nvSpPr>
          <p:cNvPr id="25" name="角丸四角形 86">
            <a:extLst>
              <a:ext uri="{FF2B5EF4-FFF2-40B4-BE49-F238E27FC236}">
                <a16:creationId xmlns:a16="http://schemas.microsoft.com/office/drawing/2014/main" id="{442E5EBF-D14A-208F-B454-9392A81791DA}"/>
              </a:ext>
            </a:extLst>
          </p:cNvPr>
          <p:cNvSpPr/>
          <p:nvPr/>
        </p:nvSpPr>
        <p:spPr>
          <a:xfrm>
            <a:off x="683742" y="2244657"/>
            <a:ext cx="6531561" cy="2250682"/>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②結果に応じて</a:t>
            </a:r>
            <a:br>
              <a:rPr kumimoji="1" lang="en-US" altLang="ja-JP" sz="1400" dirty="0">
                <a:latin typeface="UD デジタル 教科書体 N-R" panose="02020400000000000000" pitchFamily="17" charset="-128"/>
                <a:ea typeface="UD デジタル 教科書体 N-R" panose="02020400000000000000" pitchFamily="17" charset="-128"/>
              </a:rPr>
            </a:br>
            <a:r>
              <a:rPr kumimoji="1" lang="ja-JP" altLang="en-US" sz="1400">
                <a:latin typeface="UD デジタル 教科書体 N-R" panose="02020400000000000000" pitchFamily="17" charset="-128"/>
                <a:ea typeface="UD デジタル 教科書体 N-R" panose="02020400000000000000" pitchFamily="17" charset="-128"/>
              </a:rPr>
              <a:t>画像を変える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26" name="角丸四角形 87">
            <a:extLst>
              <a:ext uri="{FF2B5EF4-FFF2-40B4-BE49-F238E27FC236}">
                <a16:creationId xmlns:a16="http://schemas.microsoft.com/office/drawing/2014/main" id="{F9739DA0-2587-4FC3-EB98-2B114BCD4CA2}"/>
              </a:ext>
            </a:extLst>
          </p:cNvPr>
          <p:cNvSpPr/>
          <p:nvPr/>
        </p:nvSpPr>
        <p:spPr>
          <a:xfrm>
            <a:off x="683742" y="5034168"/>
            <a:ext cx="6531561" cy="1509943"/>
          </a:xfrm>
          <a:prstGeom prst="roundRect">
            <a:avLst>
              <a:gd name="adj" fmla="val 8257"/>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a:latin typeface="UD デジタル 教科書体 N-R" panose="02020400000000000000" pitchFamily="17" charset="-128"/>
                <a:ea typeface="UD デジタル 教科書体 N-R" panose="02020400000000000000" pitchFamily="17" charset="-128"/>
              </a:rPr>
              <a:t>③結果の表示</a:t>
            </a:r>
          </a:p>
        </p:txBody>
      </p:sp>
    </p:spTree>
    <p:extLst>
      <p:ext uri="{BB962C8B-B14F-4D97-AF65-F5344CB8AC3E}">
        <p14:creationId xmlns:p14="http://schemas.microsoft.com/office/powerpoint/2010/main" val="427642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展開</a:t>
            </a:r>
            <a:r>
              <a:rPr kumimoji="1" lang="en-US" altLang="ja-JP" dirty="0"/>
              <a:t>1</a:t>
            </a:r>
            <a:r>
              <a:rPr kumimoji="1" lang="ja-JP" altLang="en-US"/>
              <a:t>：イベント・乱数・変数・分岐</a:t>
            </a:r>
            <a:endParaRPr kumimoji="1" lang="en-US" altLang="ja-JP" dirty="0"/>
          </a:p>
          <a:p>
            <a:pPr lvl="1"/>
            <a:r>
              <a:rPr kumimoji="1" lang="ja-JP" altLang="en-US" sz="2000">
                <a:latin typeface="UD デジタル 教科書体 N-R" panose="02020400000000000000" pitchFamily="17" charset="-128"/>
                <a:ea typeface="UD デジタル 教科書体 N-R" panose="02020400000000000000" pitchFamily="17" charset="-128"/>
              </a:rPr>
              <a:t>アプリの動作をデモンストレーションし、ボタンを押下するたびに結果が変わることを説明する。</a:t>
            </a:r>
            <a:endParaRPr kumimoji="1" lang="en-US" altLang="ja-JP" sz="2400" dirty="0">
              <a:latin typeface="UD デジタル 教科書体 N-R" panose="02020400000000000000" pitchFamily="17" charset="-128"/>
              <a:ea typeface="UD デジタル 教科書体 N-R" panose="02020400000000000000" pitchFamily="17" charset="-128"/>
            </a:endParaRPr>
          </a:p>
          <a:p>
            <a:pPr lvl="1"/>
            <a:r>
              <a:rPr kumimoji="1" lang="ja-JP" altLang="en-US" sz="2000">
                <a:latin typeface="UD デジタル 教科書体 N-R" panose="02020400000000000000" pitchFamily="17" charset="-128"/>
                <a:ea typeface="UD デジタル 教科書体 N-R" panose="02020400000000000000" pitchFamily="17" charset="-128"/>
              </a:rPr>
              <a:t>フローチャートを活用し、乱数の値に応じて条件分岐していることを説明する。</a:t>
            </a:r>
            <a:endParaRPr kumimoji="1" lang="en-US" altLang="ja-JP" sz="2000" dirty="0">
              <a:latin typeface="UD デジタル 教科書体 N-R" panose="02020400000000000000" pitchFamily="17" charset="-128"/>
              <a:ea typeface="UD デジタル 教科書体 N-R" panose="02020400000000000000" pitchFamily="17" charset="-128"/>
            </a:endParaRPr>
          </a:p>
          <a:p>
            <a:pPr lvl="1"/>
            <a:r>
              <a:rPr kumimoji="1" lang="en-US" altLang="ja-JP" sz="2000" dirty="0" err="1">
                <a:latin typeface="UD デジタル 教科書体 N-R" panose="02020400000000000000" pitchFamily="17" charset="-128"/>
                <a:ea typeface="UD デジタル 教科書体 N-R" panose="02020400000000000000" pitchFamily="17" charset="-128"/>
              </a:rPr>
              <a:t>random.ranint</a:t>
            </a:r>
            <a:r>
              <a:rPr kumimoji="1" lang="en-US" altLang="ja-JP" sz="2000" dirty="0">
                <a:latin typeface="UD デジタル 教科書体 N-R" panose="02020400000000000000" pitchFamily="17" charset="-128"/>
                <a:ea typeface="UD デジタル 教科書体 N-R" panose="02020400000000000000" pitchFamily="17" charset="-128"/>
              </a:rPr>
              <a:t>(0,4)</a:t>
            </a:r>
            <a:r>
              <a:rPr kumimoji="1" lang="ja-JP" altLang="en-US" sz="2000">
                <a:latin typeface="UD デジタル 教科書体 N-R" panose="02020400000000000000" pitchFamily="17" charset="-128"/>
                <a:ea typeface="UD デジタル 教科書体 N-R" panose="02020400000000000000" pitchFamily="17" charset="-128"/>
              </a:rPr>
              <a:t> の</a:t>
            </a:r>
            <a:r>
              <a:rPr kumimoji="1" lang="en-US" altLang="ja-JP" sz="2000" dirty="0">
                <a:latin typeface="UD デジタル 教科書体 N-R" panose="02020400000000000000" pitchFamily="17" charset="-128"/>
                <a:ea typeface="UD デジタル 教科書体 N-R" panose="02020400000000000000" pitchFamily="17" charset="-128"/>
              </a:rPr>
              <a:t>4</a:t>
            </a:r>
            <a:r>
              <a:rPr kumimoji="1" lang="ja-JP" altLang="en-US" sz="2000">
                <a:latin typeface="UD デジタル 教科書体 N-R" panose="02020400000000000000" pitchFamily="17" charset="-128"/>
                <a:ea typeface="UD デジタル 教科書体 N-R" panose="02020400000000000000" pitchFamily="17" charset="-128"/>
              </a:rPr>
              <a:t>の部分を</a:t>
            </a:r>
            <a:r>
              <a:rPr kumimoji="1" lang="en-US" altLang="ja-JP" sz="2000" dirty="0">
                <a:latin typeface="UD デジタル 教科書体 N-R" panose="02020400000000000000" pitchFamily="17" charset="-128"/>
                <a:ea typeface="UD デジタル 教科書体 N-R" panose="02020400000000000000" pitchFamily="17" charset="-128"/>
              </a:rPr>
              <a:t>10</a:t>
            </a:r>
            <a:r>
              <a:rPr kumimoji="1" lang="ja-JP" altLang="en-US" sz="2000">
                <a:latin typeface="UD デジタル 教科書体 N-R" panose="02020400000000000000" pitchFamily="17" charset="-128"/>
                <a:ea typeface="UD デジタル 教科書体 N-R" panose="02020400000000000000" pitchFamily="17" charset="-128"/>
              </a:rPr>
              <a:t>に変更すると</a:t>
            </a:r>
            <a:r>
              <a:rPr kumimoji="1" lang="en-US" altLang="ja-JP" sz="2000" dirty="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凶</a:t>
            </a:r>
            <a:r>
              <a:rPr kumimoji="1" lang="en-US" altLang="ja-JP" sz="2000" dirty="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がでやすくなることを示しつつ、</a:t>
            </a:r>
            <a:r>
              <a:rPr kumimoji="1" lang="en-US" altLang="ja-JP" sz="2000" dirty="0">
                <a:latin typeface="UD デジタル 教科書体 N-R" panose="02020400000000000000" pitchFamily="17" charset="-128"/>
                <a:ea typeface="UD デジタル 教科書体 N-R" panose="02020400000000000000" pitchFamily="17" charset="-128"/>
              </a:rPr>
              <a:t>else</a:t>
            </a:r>
            <a:r>
              <a:rPr kumimoji="1" lang="ja-JP" altLang="en-US" sz="2000">
                <a:latin typeface="UD デジタル 教科書体 N-R" panose="02020400000000000000" pitchFamily="17" charset="-128"/>
                <a:ea typeface="UD デジタル 教科書体 N-R" panose="02020400000000000000" pitchFamily="17" charset="-128"/>
              </a:rPr>
              <a:t>文の役割を説明する。</a:t>
            </a:r>
            <a:endParaRPr kumimoji="1" lang="en-US" altLang="ja-JP" sz="2000" dirty="0">
              <a:latin typeface="UD デジタル 教科書体 N-R" panose="02020400000000000000" pitchFamily="17" charset="-128"/>
              <a:ea typeface="UD デジタル 教科書体 N-R" panose="02020400000000000000" pitchFamily="17" charset="-128"/>
            </a:endParaRPr>
          </a:p>
          <a:p>
            <a:pPr lvl="1"/>
            <a:r>
              <a:rPr kumimoji="1" lang="en-US" altLang="ja-JP" sz="2000" dirty="0">
                <a:latin typeface="UD デジタル 教科書体 N-R" panose="02020400000000000000" pitchFamily="17" charset="-128"/>
                <a:ea typeface="UD デジタル 教科書体 N-R" panose="02020400000000000000" pitchFamily="17" charset="-128"/>
              </a:rPr>
              <a:t>else</a:t>
            </a:r>
            <a:r>
              <a:rPr kumimoji="1" lang="ja-JP" altLang="en-US" sz="2000">
                <a:latin typeface="UD デジタル 教科書体 N-R" panose="02020400000000000000" pitchFamily="17" charset="-128"/>
                <a:ea typeface="UD デジタル 教科書体 N-R" panose="02020400000000000000" pitchFamily="17" charset="-128"/>
              </a:rPr>
              <a:t>文は、</a:t>
            </a:r>
            <a:r>
              <a:rPr kumimoji="1" lang="en-US" altLang="ja-JP" sz="2000" dirty="0">
                <a:latin typeface="UD デジタル 教科書体 N-R" panose="02020400000000000000" pitchFamily="17" charset="-128"/>
                <a:ea typeface="UD デジタル 教科書体 N-R" panose="02020400000000000000" pitchFamily="17" charset="-128"/>
              </a:rPr>
              <a:t>if</a:t>
            </a:r>
            <a:r>
              <a:rPr kumimoji="1" lang="ja-JP" altLang="en-US" sz="2000">
                <a:latin typeface="UD デジタル 教科書体 N-R" panose="02020400000000000000" pitchFamily="17" charset="-128"/>
                <a:ea typeface="UD デジタル 教科書体 N-R" panose="02020400000000000000" pitchFamily="17" charset="-128"/>
              </a:rPr>
              <a:t>や</a:t>
            </a:r>
            <a:r>
              <a:rPr kumimoji="1" lang="en-US" altLang="ja-JP" sz="2000" dirty="0">
                <a:latin typeface="UD デジタル 教科書体 N-R" panose="02020400000000000000" pitchFamily="17" charset="-128"/>
                <a:ea typeface="UD デジタル 教科書体 N-R" panose="02020400000000000000" pitchFamily="17" charset="-128"/>
              </a:rPr>
              <a:t>else if</a:t>
            </a:r>
            <a:r>
              <a:rPr kumimoji="1" lang="ja-JP" altLang="en-US" sz="2000">
                <a:latin typeface="UD デジタル 教科書体 N-R" panose="02020400000000000000" pitchFamily="17" charset="-128"/>
                <a:ea typeface="UD デジタル 教科書体 N-R" panose="02020400000000000000" pitchFamily="17" charset="-128"/>
              </a:rPr>
              <a:t>の条件に当てはまらなかった場合に実行されるため、乱数部分の値を</a:t>
            </a:r>
            <a:r>
              <a:rPr kumimoji="1" lang="en-US" altLang="ja-JP" sz="2000" dirty="0">
                <a:latin typeface="UD デジタル 教科書体 N-R" panose="02020400000000000000" pitchFamily="17" charset="-128"/>
                <a:ea typeface="UD デジタル 教科書体 N-R" panose="02020400000000000000" pitchFamily="17" charset="-128"/>
              </a:rPr>
              <a:t>4</a:t>
            </a:r>
            <a:r>
              <a:rPr kumimoji="1" lang="ja-JP" altLang="en-US" sz="2000">
                <a:latin typeface="UD デジタル 教科書体 N-R" panose="02020400000000000000" pitchFamily="17" charset="-128"/>
                <a:ea typeface="UD デジタル 教科書体 N-R" panose="02020400000000000000" pitchFamily="17" charset="-128"/>
              </a:rPr>
              <a:t>以上の数字にした場合は</a:t>
            </a:r>
            <a:r>
              <a:rPr kumimoji="1" lang="en-US" altLang="ja-JP" sz="2000" dirty="0">
                <a:latin typeface="UD デジタル 教科書体 N-R" panose="02020400000000000000" pitchFamily="17" charset="-128"/>
                <a:ea typeface="UD デジタル 教科書体 N-R" panose="02020400000000000000" pitchFamily="17" charset="-128"/>
              </a:rPr>
              <a:t>else</a:t>
            </a:r>
            <a:r>
              <a:rPr kumimoji="1" lang="ja-JP" altLang="en-US" sz="2000">
                <a:latin typeface="UD デジタル 教科書体 N-R" panose="02020400000000000000" pitchFamily="17" charset="-128"/>
                <a:ea typeface="UD デジタル 教科書体 N-R" panose="02020400000000000000" pitchFamily="17" charset="-128"/>
              </a:rPr>
              <a:t>文が呼ばれる確率が高くなる。</a:t>
            </a:r>
          </a:p>
          <a:p>
            <a:pPr lvl="1"/>
            <a:endParaRPr kumimoji="1" lang="ja-JP" altLang="en-US"/>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1</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7</a:t>
            </a:fld>
            <a:endParaRPr lang="ja-JP" altLang="en-US" dirty="0"/>
          </a:p>
        </p:txBody>
      </p:sp>
    </p:spTree>
    <p:extLst>
      <p:ext uri="{BB962C8B-B14F-4D97-AF65-F5344CB8AC3E}">
        <p14:creationId xmlns:p14="http://schemas.microsoft.com/office/powerpoint/2010/main" val="310414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展開</a:t>
            </a:r>
            <a:r>
              <a:rPr kumimoji="1" lang="en-US" altLang="ja-JP" dirty="0"/>
              <a:t>2</a:t>
            </a:r>
            <a:r>
              <a:rPr kumimoji="1" lang="ja-JP" altLang="en-US"/>
              <a:t>：イベント・関数</a:t>
            </a:r>
            <a:endParaRPr kumimoji="1" lang="en-US" altLang="ja-JP" dirty="0"/>
          </a:p>
          <a:p>
            <a:pPr lvl="1"/>
            <a:r>
              <a:rPr kumimoji="1" lang="ja-JP" altLang="en-US"/>
              <a:t>ボタンが押されたときにプログラムが実行されていることを確認する。</a:t>
            </a:r>
          </a:p>
          <a:p>
            <a:pPr lvl="1"/>
            <a:r>
              <a:rPr kumimoji="1" lang="ja-JP" altLang="en-US"/>
              <a:t>デモンストレーションとして、以下のように改造して、マウスカーソルがボタンの上に乗る（マウスオーバー）タイミングでおみくじをひくようにしてもよい。</a:t>
            </a:r>
          </a:p>
          <a:p>
            <a:pPr lvl="2"/>
            <a:endParaRPr kumimoji="1" lang="en-US" altLang="ja-JP" dirty="0"/>
          </a:p>
          <a:p>
            <a:pPr lvl="1"/>
            <a:r>
              <a:rPr kumimoji="1" lang="ja-JP" altLang="en-US"/>
              <a:t>おみくじのプログラムの本体が</a:t>
            </a:r>
            <a:r>
              <a:rPr kumimoji="1" lang="en-US" altLang="ja-JP" dirty="0"/>
              <a:t>play()</a:t>
            </a:r>
            <a:r>
              <a:rPr kumimoji="1" lang="ja-JP" altLang="en-US"/>
              <a:t>関数として記述されており、ボタンの押下など、なんらかのイベントに応じて</a:t>
            </a:r>
            <a:r>
              <a:rPr kumimoji="1" lang="en-US" altLang="ja-JP" dirty="0"/>
              <a:t>play()</a:t>
            </a:r>
            <a:r>
              <a:rPr kumimoji="1" lang="ja-JP" altLang="en-US"/>
              <a:t>関数が呼び出されていることを説明する。</a:t>
            </a:r>
          </a:p>
          <a:p>
            <a:pPr lvl="1"/>
            <a:r>
              <a:rPr kumimoji="1" lang="ja-JP" altLang="en-US"/>
              <a:t>乱数や関数・イベントなどに対する興味・関心が引き出せれば本コマの指導は成功とする。</a:t>
            </a:r>
          </a:p>
          <a:p>
            <a:pPr lvl="1"/>
            <a:endParaRPr kumimoji="1" lang="ja-JP" altLang="en-US"/>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1</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8</a:t>
            </a:fld>
            <a:endParaRPr lang="ja-JP" altLang="en-US" dirty="0"/>
          </a:p>
        </p:txBody>
      </p:sp>
      <p:graphicFrame>
        <p:nvGraphicFramePr>
          <p:cNvPr id="6" name="表 5">
            <a:extLst>
              <a:ext uri="{FF2B5EF4-FFF2-40B4-BE49-F238E27FC236}">
                <a16:creationId xmlns:a16="http://schemas.microsoft.com/office/drawing/2014/main" id="{FC07587F-69DA-35F2-2D6C-F69E333B5E83}"/>
              </a:ext>
            </a:extLst>
          </p:cNvPr>
          <p:cNvGraphicFramePr>
            <a:graphicFrameLocks noGrp="1"/>
          </p:cNvGraphicFramePr>
          <p:nvPr>
            <p:extLst>
              <p:ext uri="{D42A27DB-BD31-4B8C-83A1-F6EECF244321}">
                <p14:modId xmlns:p14="http://schemas.microsoft.com/office/powerpoint/2010/main" val="4039482027"/>
              </p:ext>
            </p:extLst>
          </p:nvPr>
        </p:nvGraphicFramePr>
        <p:xfrm>
          <a:off x="2141984" y="3501008"/>
          <a:ext cx="4860032" cy="741680"/>
        </p:xfrm>
        <a:graphic>
          <a:graphicData uri="http://schemas.openxmlformats.org/drawingml/2006/table">
            <a:tbl>
              <a:tblPr>
                <a:tableStyleId>{5940675A-B579-460E-94D1-54222C63F5DA}</a:tableStyleId>
              </a:tblPr>
              <a:tblGrid>
                <a:gridCol w="943750">
                  <a:extLst>
                    <a:ext uri="{9D8B030D-6E8A-4147-A177-3AD203B41FA5}">
                      <a16:colId xmlns:a16="http://schemas.microsoft.com/office/drawing/2014/main" val="1948386468"/>
                    </a:ext>
                  </a:extLst>
                </a:gridCol>
                <a:gridCol w="3916282">
                  <a:extLst>
                    <a:ext uri="{9D8B030D-6E8A-4147-A177-3AD203B41FA5}">
                      <a16:colId xmlns:a16="http://schemas.microsoft.com/office/drawing/2014/main" val="2960164682"/>
                    </a:ext>
                  </a:extLst>
                </a:gridCol>
              </a:tblGrid>
              <a:tr h="370840">
                <a:tc>
                  <a:txBody>
                    <a:bodyPr/>
                    <a:lstStyle/>
                    <a:p>
                      <a:r>
                        <a:rPr kumimoji="1" lang="ja-JP" altLang="en-US">
                          <a:latin typeface="UD Digi Kyokasho N-R" panose="02020400000000000000" pitchFamily="49" charset="-128"/>
                          <a:ea typeface="UD Digi Kyokasho N-R" panose="02020400000000000000" pitchFamily="49" charset="-128"/>
                        </a:rPr>
                        <a:t>改造前</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 altLang="ja-JP" sz="1350" b="0" kern="1200" dirty="0">
                          <a:solidFill>
                            <a:schemeClr val="tx1"/>
                          </a:solidFill>
                          <a:effectLst/>
                          <a:latin typeface="+mn-lt"/>
                          <a:ea typeface="+mn-ea"/>
                          <a:cs typeface="+mn-cs"/>
                        </a:rPr>
                        <a:t>document['</a:t>
                      </a:r>
                      <a:r>
                        <a:rPr kumimoji="1" lang="en" altLang="ja-JP" sz="1350" b="0" kern="1200" dirty="0" err="1">
                          <a:solidFill>
                            <a:schemeClr val="tx1"/>
                          </a:solidFill>
                          <a:effectLst/>
                          <a:latin typeface="+mn-lt"/>
                          <a:ea typeface="+mn-ea"/>
                          <a:cs typeface="+mn-cs"/>
                        </a:rPr>
                        <a:t>playBtn</a:t>
                      </a:r>
                      <a:r>
                        <a:rPr kumimoji="1" lang="en" altLang="ja-JP" sz="1350" b="0" kern="1200" dirty="0">
                          <a:solidFill>
                            <a:schemeClr val="tx1"/>
                          </a:solidFill>
                          <a:effectLst/>
                          <a:latin typeface="+mn-lt"/>
                          <a:ea typeface="+mn-ea"/>
                          <a:cs typeface="+mn-cs"/>
                        </a:rPr>
                        <a:t>'].bind('</a:t>
                      </a:r>
                      <a:r>
                        <a:rPr kumimoji="1" lang="en" altLang="ja-JP" sz="1350" b="0" kern="1200" dirty="0" err="1">
                          <a:solidFill>
                            <a:schemeClr val="tx1"/>
                          </a:solidFill>
                          <a:effectLst/>
                          <a:latin typeface="+mn-lt"/>
                          <a:ea typeface="+mn-ea"/>
                          <a:cs typeface="+mn-cs"/>
                        </a:rPr>
                        <a:t>click',play</a:t>
                      </a:r>
                      <a:r>
                        <a:rPr kumimoji="1" lang="en" altLang="ja-JP" sz="1350" b="0" kern="1200" dirty="0">
                          <a:solidFill>
                            <a:schemeClr val="tx1"/>
                          </a:solidFill>
                          <a:effectLst/>
                          <a:latin typeface="+mn-lt"/>
                          <a:ea typeface="+mn-ea"/>
                          <a:cs typeface="+mn-cs"/>
                        </a:rPr>
                        <a:t>)</a:t>
                      </a:r>
                    </a:p>
                  </a:txBody>
                  <a:tcPr/>
                </a:tc>
                <a:extLst>
                  <a:ext uri="{0D108BD9-81ED-4DB2-BD59-A6C34878D82A}">
                    <a16:rowId xmlns:a16="http://schemas.microsoft.com/office/drawing/2014/main" val="2301786847"/>
                  </a:ext>
                </a:extLst>
              </a:tr>
              <a:tr h="370840">
                <a:tc>
                  <a:txBody>
                    <a:bodyPr/>
                    <a:lstStyle/>
                    <a:p>
                      <a:r>
                        <a:rPr kumimoji="1" lang="ja-JP" altLang="en-US">
                          <a:latin typeface="UD Digi Kyokasho N-R" panose="02020400000000000000" pitchFamily="49" charset="-128"/>
                          <a:ea typeface="UD Digi Kyokasho N-R" panose="02020400000000000000" pitchFamily="49" charset="-128"/>
                        </a:rPr>
                        <a:t>改造後</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 altLang="ja-JP" sz="1350" b="0" kern="1200" dirty="0">
                          <a:solidFill>
                            <a:schemeClr val="tx1"/>
                          </a:solidFill>
                          <a:effectLst/>
                          <a:latin typeface="+mn-lt"/>
                          <a:ea typeface="+mn-ea"/>
                          <a:cs typeface="+mn-cs"/>
                        </a:rPr>
                        <a:t>document['</a:t>
                      </a:r>
                      <a:r>
                        <a:rPr kumimoji="1" lang="en" altLang="ja-JP" sz="1350" b="0" kern="1200" dirty="0" err="1">
                          <a:solidFill>
                            <a:schemeClr val="tx1"/>
                          </a:solidFill>
                          <a:effectLst/>
                          <a:latin typeface="+mn-lt"/>
                          <a:ea typeface="+mn-ea"/>
                          <a:cs typeface="+mn-cs"/>
                        </a:rPr>
                        <a:t>playBtn</a:t>
                      </a:r>
                      <a:r>
                        <a:rPr kumimoji="1" lang="en" altLang="ja-JP" sz="1350" b="0" kern="1200" dirty="0">
                          <a:solidFill>
                            <a:schemeClr val="tx1"/>
                          </a:solidFill>
                          <a:effectLst/>
                          <a:latin typeface="+mn-lt"/>
                          <a:ea typeface="+mn-ea"/>
                          <a:cs typeface="+mn-cs"/>
                        </a:rPr>
                        <a:t>'].bind('</a:t>
                      </a:r>
                      <a:r>
                        <a:rPr kumimoji="1" lang="en" altLang="ja-JP" sz="1350" b="0" kern="1200" dirty="0" err="1">
                          <a:solidFill>
                            <a:schemeClr val="tx1"/>
                          </a:solidFill>
                          <a:effectLst/>
                          <a:latin typeface="+mn-lt"/>
                          <a:ea typeface="+mn-ea"/>
                          <a:cs typeface="+mn-cs"/>
                        </a:rPr>
                        <a:t>mouseover',play</a:t>
                      </a:r>
                      <a:r>
                        <a:rPr kumimoji="1" lang="en" altLang="ja-JP" sz="1350" b="0" kern="1200" dirty="0">
                          <a:solidFill>
                            <a:schemeClr val="tx1"/>
                          </a:solidFill>
                          <a:effectLst/>
                          <a:latin typeface="+mn-lt"/>
                          <a:ea typeface="+mn-ea"/>
                          <a:cs typeface="+mn-cs"/>
                        </a:rPr>
                        <a:t>)</a:t>
                      </a:r>
                    </a:p>
                  </a:txBody>
                  <a:tcPr/>
                </a:tc>
                <a:extLst>
                  <a:ext uri="{0D108BD9-81ED-4DB2-BD59-A6C34878D82A}">
                    <a16:rowId xmlns:a16="http://schemas.microsoft.com/office/drawing/2014/main" val="3467680335"/>
                  </a:ext>
                </a:extLst>
              </a:tr>
            </a:tbl>
          </a:graphicData>
        </a:graphic>
      </p:graphicFrame>
    </p:spTree>
    <p:extLst>
      <p:ext uri="{BB962C8B-B14F-4D97-AF65-F5344CB8AC3E}">
        <p14:creationId xmlns:p14="http://schemas.microsoft.com/office/powerpoint/2010/main" val="338815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84B0198-80EF-4846-9E1A-965E4B7FBBD6}"/>
              </a:ext>
            </a:extLst>
          </p:cNvPr>
          <p:cNvSpPr>
            <a:spLocks noGrp="1"/>
          </p:cNvSpPr>
          <p:nvPr>
            <p:ph type="title"/>
          </p:nvPr>
        </p:nvSpPr>
        <p:spPr/>
        <p:txBody>
          <a:bodyPr/>
          <a:lstStyle/>
          <a:p>
            <a:r>
              <a:rPr lang="en-US" altLang="ja-JP"/>
              <a:t>2</a:t>
            </a:r>
            <a:r>
              <a:rPr lang="ja-JP" altLang="en-US"/>
              <a:t>コマ目・おみくじの結果を追加してみよう</a:t>
            </a:r>
          </a:p>
        </p:txBody>
      </p:sp>
      <p:sp>
        <p:nvSpPr>
          <p:cNvPr id="5" name="スライド番号プレースホルダー 4">
            <a:extLst>
              <a:ext uri="{FF2B5EF4-FFF2-40B4-BE49-F238E27FC236}">
                <a16:creationId xmlns:a16="http://schemas.microsoft.com/office/drawing/2014/main" id="{F3354876-A8C5-0D47-977D-84852B853B62}"/>
              </a:ext>
            </a:extLst>
          </p:cNvPr>
          <p:cNvSpPr>
            <a:spLocks noGrp="1"/>
          </p:cNvSpPr>
          <p:nvPr>
            <p:ph type="sldNum" sz="quarter" idx="16"/>
          </p:nvPr>
        </p:nvSpPr>
        <p:spPr/>
        <p:txBody>
          <a:bodyPr/>
          <a:lstStyle/>
          <a:p>
            <a:fld id="{9E0D9298-421E-4926-815D-31B4285E3528}" type="slidenum">
              <a:rPr lang="ja-JP" altLang="en-US" smtClean="0"/>
              <a:pPr/>
              <a:t>9</a:t>
            </a:fld>
            <a:endParaRPr lang="ja-JP" altLang="en-US" dirty="0"/>
          </a:p>
        </p:txBody>
      </p:sp>
      <p:sp>
        <p:nvSpPr>
          <p:cNvPr id="7" name="コンテンツ プレースホルダー 6">
            <a:extLst>
              <a:ext uri="{FF2B5EF4-FFF2-40B4-BE49-F238E27FC236}">
                <a16:creationId xmlns:a16="http://schemas.microsoft.com/office/drawing/2014/main" id="{12C845DE-8040-E648-B100-01E22CAB43B5}"/>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1960240378"/>
      </p:ext>
    </p:extLst>
  </p:cSld>
  <p:clrMapOvr>
    <a:masterClrMapping/>
  </p:clrMapOvr>
</p:sld>
</file>

<file path=ppt/theme/theme1.xml><?xml version="1.0" encoding="utf-8"?>
<a:theme xmlns:a="http://schemas.openxmlformats.org/drawingml/2006/main" name="2020岡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pPr>
      <a:bodyPr rtlCol="0" anchor="ctr"/>
      <a:lstStyle>
        <a:defPPr algn="ctr">
          <a:defRPr kumimoji="1"/>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1898</Words>
  <Application>Microsoft Office PowerPoint</Application>
  <PresentationFormat>画面に合わせる (4:3)</PresentationFormat>
  <Paragraphs>208</Paragraphs>
  <Slides>24</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24</vt:i4>
      </vt:variant>
    </vt:vector>
  </HeadingPairs>
  <TitlesOfParts>
    <vt:vector size="35" baseType="lpstr">
      <vt:lpstr>Monacakomi</vt:lpstr>
      <vt:lpstr>MonacakomiRegular</vt:lpstr>
      <vt:lpstr>UD デジタル 教科書体 N-B</vt:lpstr>
      <vt:lpstr>UD デジタル 教科書体 NK-B</vt:lpstr>
      <vt:lpstr>UD デジタル 教科書体 N-R</vt:lpstr>
      <vt:lpstr>UD デジタル 教科書体 N-R</vt:lpstr>
      <vt:lpstr>メイリオ</vt:lpstr>
      <vt:lpstr>Arial</vt:lpstr>
      <vt:lpstr>Calibri</vt:lpstr>
      <vt:lpstr>Wingdings</vt:lpstr>
      <vt:lpstr>2020岡本</vt:lpstr>
      <vt:lpstr>APSおみくじアプリ Python(Brython）版</vt:lpstr>
      <vt:lpstr>1コマ目・おみくじアプリの仕組みを理解する</vt:lpstr>
      <vt:lpstr>PowerPoint プレゼンテーション</vt:lpstr>
      <vt:lpstr>実習（インポート）</vt:lpstr>
      <vt:lpstr>PowerPoint プレゼンテーション</vt:lpstr>
      <vt:lpstr>実習（コードの確認）</vt:lpstr>
      <vt:lpstr>PowerPoint プレゼンテーション</vt:lpstr>
      <vt:lpstr>PowerPoint プレゼンテーション</vt:lpstr>
      <vt:lpstr>2コマ目・おみくじの結果を追加してみよう</vt:lpstr>
      <vt:lpstr>PowerPoint プレゼンテーション</vt:lpstr>
      <vt:lpstr>PowerPoint プレゼンテーション</vt:lpstr>
      <vt:lpstr>実習（画像の取得とアップロード）</vt:lpstr>
      <vt:lpstr>実習（画像の取得とアップロード）</vt:lpstr>
      <vt:lpstr>実習（コードの変更）</vt:lpstr>
      <vt:lpstr>PowerPoint プレゼンテーション</vt:lpstr>
      <vt:lpstr>PowerPoint プレゼンテーション</vt:lpstr>
      <vt:lpstr>3コマ目・おみくじを100回ひいてみよう</vt:lpstr>
      <vt:lpstr>PowerPoint プレゼンテーション</vt:lpstr>
      <vt:lpstr>PowerPoint プレゼンテーション</vt:lpstr>
      <vt:lpstr>実習（コードの変更）</vt:lpstr>
      <vt:lpstr>4コマ目</vt:lpstr>
      <vt:lpstr>PowerPoint プレゼンテーション</vt:lpstr>
      <vt:lpstr>実習（コードの変更）</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2019-04-01T02:19:52Z</dcterms:created>
  <dcterms:modified xsi:type="dcterms:W3CDTF">2024-07-08T12:31:25Z</dcterms:modified>
</cp:coreProperties>
</file>