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5"/>
  </p:notesMasterIdLst>
  <p:sldIdLst>
    <p:sldId id="843" r:id="rId2"/>
    <p:sldId id="519" r:id="rId3"/>
    <p:sldId id="520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44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18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B16CA-6E84-944D-A731-0F99D557CA61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D5621-901E-0E4E-9D59-6E4936CBC9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59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5AA-7511-8545-942A-E7FA4F62E6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40691" cy="685800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-3312" y="6238"/>
            <a:ext cx="9144002" cy="6880733"/>
          </a:xfrm>
          <a:prstGeom prst="rect">
            <a:avLst/>
          </a:prstGeom>
          <a:solidFill>
            <a:srgbClr val="000000">
              <a:alpha val="50196"/>
            </a:srgbClr>
          </a:solidFill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150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7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263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3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5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9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1422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0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1058DC-F5DD-41FE-95C3-79789001C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7BC5C2-8BB1-46B4-BCD7-3DEDCB53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874454-FD7C-492D-89FE-F0B26026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369AA8-DB65-4878-BF1E-3AAA4AA7C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2A3DC-0C25-46EC-8745-FC2F447FC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083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C955-6C22-4059-84E6-950DC5D40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235260-8297-4EDF-B712-C858AFE2F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AB4908-C620-4ADB-B11C-02E16AD28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729325-D383-4E66-AEB4-AF2B9CAE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41CDB4-296C-466D-BEA9-7291ABC7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DD8628-A3D1-4867-89D1-D84BCFCE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744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1D51DA-D0E0-4A66-995A-41A99E8D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2022/2/25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0BC0CB-EAA0-4C49-9D9B-11A82F69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AC6F1A-519E-47AA-8734-2E6DEFF1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742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ノーマ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2117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="1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sp useBgFill="1"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501208"/>
          </a:xfrm>
          <a:prstGeom prst="rect">
            <a:avLst/>
          </a:prstGeom>
        </p:spPr>
        <p:txBody>
          <a:bodyPr lIns="0" tIns="0" rIns="0" bIns="0" spcCol="0" anchor="t" anchorCtr="0">
            <a:norm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defRPr sz="1800"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3pPr>
            <a:lvl4pPr marL="10287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4pPr>
            <a:lvl5pPr>
              <a:defRPr sz="180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cxnSp>
        <p:nvCxnSpPr>
          <p:cNvPr id="5" name="直線コネクタ 4"/>
          <p:cNvCxnSpPr/>
          <p:nvPr userDrawn="1"/>
        </p:nvCxnSpPr>
        <p:spPr>
          <a:xfrm>
            <a:off x="887106" y="1173707"/>
            <a:ext cx="7383439" cy="0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999236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594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プレビュ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51520" y="515813"/>
            <a:ext cx="4104456" cy="5505475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743CB34E-FE3F-460C-8470-8A22E04DF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8024" y="516892"/>
            <a:ext cx="4104456" cy="5504395"/>
          </a:xfrm>
          <a:ln>
            <a:solidFill>
              <a:schemeClr val="accent5"/>
            </a:solidFill>
          </a:ln>
        </p:spPr>
        <p:txBody>
          <a:bodyPr/>
          <a:lstStyle/>
          <a:p>
            <a:r>
              <a:rPr kumimoji="1" lang="ja-JP" altLang="en-US"/>
              <a:t>アイコンをクリックして図を追加</a:t>
            </a:r>
          </a:p>
        </p:txBody>
      </p:sp>
    </p:spTree>
    <p:extLst>
      <p:ext uri="{BB962C8B-B14F-4D97-AF65-F5344CB8AC3E}">
        <p14:creationId xmlns:p14="http://schemas.microsoft.com/office/powerpoint/2010/main" val="4094596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7BC2AE-4E44-AB49-8304-908CC7837B0D}"/>
              </a:ext>
            </a:extLst>
          </p:cNvPr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823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71167C-E917-7B4C-A325-35D48A2E213B}"/>
              </a:ext>
            </a:extLst>
          </p:cNvPr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3233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節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</p:spPr>
        <p:txBody>
          <a:bodyPr>
            <a:normAutofit/>
          </a:bodyPr>
          <a:lstStyle>
            <a:lvl1pPr algn="l">
              <a:defRPr sz="2400" b="1" spc="170" baseline="0"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  <a:ln w="38100">
            <a:solidFill>
              <a:srgbClr val="007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コンテンツ プレースホルダー 5"/>
          <p:cNvSpPr>
            <a:spLocks noGrp="1"/>
          </p:cNvSpPr>
          <p:nvPr>
            <p:ph sz="quarter" idx="17"/>
          </p:nvPr>
        </p:nvSpPr>
        <p:spPr>
          <a:xfrm>
            <a:off x="144016" y="2708920"/>
            <a:ext cx="9036495" cy="554360"/>
          </a:xfrm>
        </p:spPr>
        <p:txBody>
          <a:bodyPr anchor="ctr"/>
          <a:lstStyle>
            <a:lvl1pPr marL="0" indent="0">
              <a:buNone/>
              <a:defRPr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6576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515813"/>
            <a:ext cx="8820472" cy="5505475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6842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820472" cy="4032448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0117494B-F873-4237-956E-805FB6A5A83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251520" y="515813"/>
            <a:ext cx="8640960" cy="1401019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</p:spTree>
    <p:extLst>
      <p:ext uri="{BB962C8B-B14F-4D97-AF65-F5344CB8AC3E}">
        <p14:creationId xmlns:p14="http://schemas.microsoft.com/office/powerpoint/2010/main" val="347531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15813"/>
            <a:ext cx="8229600" cy="5505475"/>
          </a:xfrm>
        </p:spPr>
        <p:txBody>
          <a:bodyPr>
            <a:noAutofit/>
          </a:bodyPr>
          <a:lstStyle>
            <a:lvl1pPr marL="0" indent="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914400" indent="-4572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n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42900" algn="just">
              <a:lnSpc>
                <a:spcPct val="150000"/>
              </a:lnSpc>
              <a:buClr>
                <a:srgbClr val="007BFF"/>
              </a:buClr>
              <a:buFontTx/>
              <a:buChar char="└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l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1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0" y="6599045"/>
            <a:ext cx="9144000" cy="260647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79512" y="6545112"/>
            <a:ext cx="34196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9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Copyright ©  </a:t>
            </a:r>
            <a:r>
              <a:rPr lang="en-US" altLang="ja-JP" dirty="0" err="1"/>
              <a:t>Asial</a:t>
            </a:r>
            <a:r>
              <a:rPr lang="en-US" altLang="ja-JP" dirty="0"/>
              <a:t> Corporation. All Rights Reserved.</a:t>
            </a:r>
            <a:endParaRPr lang="ja-JP" altLang="en-US" dirty="0"/>
          </a:p>
        </p:txBody>
      </p:sp>
      <p:sp>
        <p:nvSpPr>
          <p:cNvPr id="13" name="スライド番号プレースホルダー 9"/>
          <p:cNvSpPr>
            <a:spLocks noGrp="1"/>
          </p:cNvSpPr>
          <p:nvPr>
            <p:ph type="sldNum" sz="quarter" idx="4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メイリオ" panose="020B0604030504040204" pitchFamily="50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75" r:id="rId10"/>
    <p:sldLayoutId id="2147483677" r:id="rId11"/>
    <p:sldLayoutId id="2147483688" r:id="rId12"/>
    <p:sldLayoutId id="2147483690" r:id="rId13"/>
    <p:sldLayoutId id="2147483691" r:id="rId14"/>
    <p:sldLayoutId id="2147483692" r:id="rId15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400" kern="1200">
          <a:solidFill>
            <a:srgbClr val="333333"/>
          </a:solidFill>
          <a:latin typeface="UD デジタル 教科書体 NK-B" panose="02020700000000000000" pitchFamily="18" charset="-128"/>
          <a:ea typeface="UD デジタル 教科書体 NK-B" panose="02020700000000000000" pitchFamily="18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1pPr>
      <a:lvl2pPr marL="8001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2pPr>
      <a:lvl3pPr marL="1200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3pPr>
      <a:lvl4pPr marL="1657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4pPr>
      <a:lvl5pPr marL="21145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HTML</a:t>
            </a:r>
            <a:r>
              <a:rPr lang="ja-JP" altLang="en-US"/>
              <a:t>のツリー構造と</a:t>
            </a:r>
            <a:r>
              <a:rPr lang="en-US" altLang="ja-JP" dirty="0"/>
              <a:t>DOM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1477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99B557-33ED-2245-B90F-57407C937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HTML</a:t>
            </a:r>
            <a:r>
              <a:rPr kumimoji="1" lang="ja-JP" altLang="en-US"/>
              <a:t>のツリー構造</a:t>
            </a:r>
          </a:p>
        </p:txBody>
      </p:sp>
      <p:pic>
        <p:nvPicPr>
          <p:cNvPr id="5" name="図 4" descr="グラフ&#10;&#10;中程度の精度で自動的に生成された説明">
            <a:extLst>
              <a:ext uri="{FF2B5EF4-FFF2-40B4-BE49-F238E27FC236}">
                <a16:creationId xmlns:a16="http://schemas.microsoft.com/office/drawing/2014/main" id="{BFA11765-C299-3342-B7F0-9948467D69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18" y="1332496"/>
            <a:ext cx="1699306" cy="1531285"/>
          </a:xfrm>
          <a:prstGeom prst="rect">
            <a:avLst/>
          </a:prstGeom>
        </p:spPr>
      </p:pic>
      <p:pic>
        <p:nvPicPr>
          <p:cNvPr id="7" name="図 6" descr="グラフィカル ユーザー インターフェイス, ダイアグラム&#10;&#10;自動的に生成された説明">
            <a:extLst>
              <a:ext uri="{FF2B5EF4-FFF2-40B4-BE49-F238E27FC236}">
                <a16:creationId xmlns:a16="http://schemas.microsoft.com/office/drawing/2014/main" id="{FA9D9162-C179-934B-B35A-5506775CA8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771" y="2971982"/>
            <a:ext cx="6040400" cy="3172449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17927ED-6D60-1F4A-965F-773068E6528B}"/>
              </a:ext>
            </a:extLst>
          </p:cNvPr>
          <p:cNvSpPr txBox="1"/>
          <p:nvPr/>
        </p:nvSpPr>
        <p:spPr>
          <a:xfrm>
            <a:off x="3024554" y="1527349"/>
            <a:ext cx="5054321" cy="1336432"/>
          </a:xfrm>
          <a:prstGeom prst="rect">
            <a:avLst/>
          </a:prstGeom>
        </p:spPr>
        <p:txBody>
          <a:bodyPr wrap="square" lIns="72000" tIns="72000" rIns="0" bIns="0" rtlCol="0">
            <a:normAutofit fontScale="92500" lnSpcReduction="10000"/>
          </a:bodyPr>
          <a:lstStyle/>
          <a:p>
            <a:r>
              <a:rPr kumimoji="1" lang="en-US" altLang="ja-JP" sz="2400" dirty="0"/>
              <a:t>Web</a:t>
            </a:r>
            <a:r>
              <a:rPr kumimoji="1" lang="ja-JP" altLang="en-US" sz="2400"/>
              <a:t>ブラウザは、</a:t>
            </a:r>
            <a:r>
              <a:rPr kumimoji="1" lang="en-US" altLang="ja-JP" sz="2400" dirty="0"/>
              <a:t>HTML</a:t>
            </a:r>
            <a:r>
              <a:rPr kumimoji="1" lang="ja-JP" altLang="en-US" sz="2400"/>
              <a:t>ファイルを読み込むと、</a:t>
            </a:r>
            <a:endParaRPr kumimoji="1" lang="en-US" altLang="ja-JP" sz="2400" dirty="0"/>
          </a:p>
          <a:p>
            <a:r>
              <a:rPr kumimoji="1" lang="ja-JP" altLang="en-US" sz="2400"/>
              <a:t>ツリー構造を作り、その内容を表示する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55376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A959E5-7E86-8F47-9B07-56F7C8F5C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DOM</a:t>
            </a:r>
            <a:r>
              <a:rPr lang="ja-JP" altLang="en-US"/>
              <a:t>（</a:t>
            </a:r>
            <a:r>
              <a:rPr lang="en-US" altLang="ja-JP" dirty="0"/>
              <a:t>Document Object Model</a:t>
            </a:r>
            <a:r>
              <a:rPr lang="ja-JP" altLang="en-US"/>
              <a:t>）</a:t>
            </a:r>
            <a:endParaRPr kumimoji="1" lang="ja-JP" altLang="en-US"/>
          </a:p>
        </p:txBody>
      </p:sp>
      <p:pic>
        <p:nvPicPr>
          <p:cNvPr id="5" name="コンテンツ プレースホルダー 4" descr="ダイアグラム&#10;&#10;自動的に生成された説明">
            <a:extLst>
              <a:ext uri="{FF2B5EF4-FFF2-40B4-BE49-F238E27FC236}">
                <a16:creationId xmlns:a16="http://schemas.microsoft.com/office/drawing/2014/main" id="{956D53E2-44C4-6942-BF3E-4D11BBC7A2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956" y="1440721"/>
            <a:ext cx="4885130" cy="3500437"/>
          </a:xfr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AB4827-32E5-C94C-A5A2-823F62C68CDA}"/>
              </a:ext>
            </a:extLst>
          </p:cNvPr>
          <p:cNvSpPr txBox="1"/>
          <p:nvPr/>
        </p:nvSpPr>
        <p:spPr>
          <a:xfrm>
            <a:off x="1517295" y="5042342"/>
            <a:ext cx="6052738" cy="1188000"/>
          </a:xfrm>
          <a:prstGeom prst="rect">
            <a:avLst/>
          </a:prstGeom>
        </p:spPr>
        <p:txBody>
          <a:bodyPr wrap="square" lIns="72000" tIns="0" rIns="0" bIns="0" rtlCol="0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/>
              <a:t>プログラム言語から、</a:t>
            </a:r>
            <a:r>
              <a:rPr lang="en-US" altLang="ja-JP" dirty="0"/>
              <a:t>HTML</a:t>
            </a:r>
            <a:r>
              <a:rPr lang="ja-JP" altLang="en-US"/>
              <a:t>の</a:t>
            </a:r>
            <a:r>
              <a:rPr lang="en-US" altLang="ja-JP" dirty="0"/>
              <a:t>DOM</a:t>
            </a:r>
            <a:r>
              <a:rPr lang="ja-JP" altLang="en-US"/>
              <a:t>構造を書き換えることができる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altLang="ja-JP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dirty="0" err="1">
                <a:latin typeface="+mn-lt"/>
              </a:rPr>
              <a:t>document.write</a:t>
            </a:r>
            <a:r>
              <a:rPr kumimoji="1" lang="en-US" altLang="ja-JP" dirty="0">
                <a:latin typeface="+mn-lt"/>
              </a:rPr>
              <a:t>( )</a:t>
            </a:r>
            <a:r>
              <a:rPr kumimoji="1" lang="ja-JP" altLang="en-US">
                <a:latin typeface="+mn-lt"/>
              </a:rPr>
              <a:t>は、</a:t>
            </a:r>
            <a:r>
              <a:rPr lang="en-US" altLang="ja-JP" dirty="0"/>
              <a:t>HTML</a:t>
            </a:r>
            <a:r>
              <a:rPr lang="ja-JP" altLang="en-US"/>
              <a:t>を書き換える</a:t>
            </a:r>
            <a:endParaRPr kumimoji="1" lang="ja-JP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5968135"/>
      </p:ext>
    </p:extLst>
  </p:cSld>
  <p:clrMapOvr>
    <a:masterClrMapping/>
  </p:clrMapOvr>
</p:sld>
</file>

<file path=ppt/theme/theme1.xml><?xml version="1.0" encoding="utf-8"?>
<a:theme xmlns:a="http://schemas.openxmlformats.org/drawingml/2006/main" name="2020岡本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/>
      </a:spPr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コンピュータによる計算" id="{74F56FA4-01C7-6745-8003-8F6F73EA8DF7}" vid="{A8A0694B-FE15-3B48-B1B7-B6A6653A42A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2020岡本</Template>
  <TotalTime>0</TotalTime>
  <Words>61</Words>
  <Application>Microsoft Macintosh PowerPoint</Application>
  <PresentationFormat>画面に合わせる (4:3)</PresentationFormat>
  <Paragraphs>10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MonacakomiRegular</vt:lpstr>
      <vt:lpstr>UD デジタル 教科書体 N-R</vt:lpstr>
      <vt:lpstr>UD デジタル 教科書体 NK-B</vt:lpstr>
      <vt:lpstr>メイリオ</vt:lpstr>
      <vt:lpstr>游ゴシック</vt:lpstr>
      <vt:lpstr>Arial</vt:lpstr>
      <vt:lpstr>Century Gothic</vt:lpstr>
      <vt:lpstr>Wingdings</vt:lpstr>
      <vt:lpstr>2020岡本</vt:lpstr>
      <vt:lpstr>HTMLのツリー構造とDOM</vt:lpstr>
      <vt:lpstr>HTMLのツリー構造</vt:lpstr>
      <vt:lpstr>DOM（Document Object Model）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HTMLのツリー構造とDOM</dc:title>
  <dc:creator>Tetsuya Izawa</dc:creator>
  <cp:lastModifiedBy>Tetsuya Izawa</cp:lastModifiedBy>
  <cp:revision>1</cp:revision>
  <dcterms:created xsi:type="dcterms:W3CDTF">2022-02-25T01:41:14Z</dcterms:created>
  <dcterms:modified xsi:type="dcterms:W3CDTF">2022-02-25T01:42:01Z</dcterms:modified>
</cp:coreProperties>
</file>