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8" r:id="rId1"/>
  </p:sldMasterIdLst>
  <p:notesMasterIdLst>
    <p:notesMasterId r:id="rId10"/>
  </p:notesMasterIdLst>
  <p:sldIdLst>
    <p:sldId id="843" r:id="rId2"/>
    <p:sldId id="844" r:id="rId3"/>
    <p:sldId id="516" r:id="rId4"/>
    <p:sldId id="517" r:id="rId5"/>
    <p:sldId id="845" r:id="rId6"/>
    <p:sldId id="846" r:id="rId7"/>
    <p:sldId id="511" r:id="rId8"/>
    <p:sldId id="512" r:id="rId9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タイトル" id="{E24A2331-82D5-894A-A2FA-4C3821EA5C83}">
          <p14:sldIdLst>
            <p14:sldId id="843"/>
          </p14:sldIdLst>
        </p14:section>
        <p14:section name="本文" id="{A028F61C-9588-4FBE-A588-DF182A4EE9C3}">
          <p14:sldIdLst>
            <p14:sldId id="844"/>
            <p14:sldId id="516"/>
            <p14:sldId id="517"/>
            <p14:sldId id="845"/>
            <p14:sldId id="846"/>
          </p14:sldIdLst>
        </p14:section>
        <p14:section name="補足資料" id="{F7BA1A90-250F-3C4F-AB8F-456A6C1B323B}">
          <p14:sldIdLst>
            <p14:sldId id="511"/>
            <p14:sldId id="512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619"/>
    <p:restoredTop sz="96327"/>
  </p:normalViewPr>
  <p:slideViewPr>
    <p:cSldViewPr snapToGrid="0" snapToObjects="1">
      <p:cViewPr varScale="1">
        <p:scale>
          <a:sx n="108" d="100"/>
          <a:sy n="108" d="100"/>
        </p:scale>
        <p:origin x="208" y="5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8AB16CA-6E84-944D-A731-0F99D557CA61}" type="datetimeFigureOut">
              <a:rPr kumimoji="1" lang="ja-JP" altLang="en-US" smtClean="0"/>
              <a:t>2022/3/18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4D5621-901E-0E4E-9D59-6E4936CBC9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35900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920750" y="746125"/>
            <a:ext cx="4965700" cy="372586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9B85AA-7511-8545-942A-E7FA4F62E620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849041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表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-1" y="0"/>
            <a:ext cx="9140691" cy="6858000"/>
          </a:xfrm>
          <a:prstGeom prst="rect">
            <a:avLst/>
          </a:prstGeom>
        </p:spPr>
      </p:pic>
      <p:sp>
        <p:nvSpPr>
          <p:cNvPr id="15" name="正方形/長方形 14"/>
          <p:cNvSpPr/>
          <p:nvPr/>
        </p:nvSpPr>
        <p:spPr>
          <a:xfrm>
            <a:off x="-3312" y="6238"/>
            <a:ext cx="9144002" cy="6880733"/>
          </a:xfrm>
          <a:prstGeom prst="rect">
            <a:avLst/>
          </a:prstGeom>
          <a:solidFill>
            <a:srgbClr val="000000">
              <a:alpha val="50196"/>
            </a:srgbClr>
          </a:solidFill>
          <a:ln w="9525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atin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015091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章の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 userDrawn="1"/>
        </p:nvSpPr>
        <p:spPr>
          <a:xfrm>
            <a:off x="0" y="2817000"/>
            <a:ext cx="9144000" cy="1224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800"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4017" y="2816932"/>
            <a:ext cx="9036496" cy="1224136"/>
          </a:xfrm>
        </p:spPr>
        <p:txBody>
          <a:bodyPr>
            <a:normAutofit/>
          </a:bodyPr>
          <a:lstStyle>
            <a:lvl1pPr algn="l">
              <a:defRPr sz="2800" b="1" spc="170" baseline="0">
                <a:solidFill>
                  <a:schemeClr val="bg1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sp>
        <p:nvSpPr>
          <p:cNvPr id="13" name="スライド番号プレースホルダー 12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9E0D9298-421E-4926-815D-31B4285E352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6263278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119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箇条書き・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179513" y="44624"/>
            <a:ext cx="7272808" cy="393138"/>
          </a:xfrm>
        </p:spPr>
        <p:txBody>
          <a:bodyPr anchor="ctr">
            <a:noAutofit/>
          </a:bodyPr>
          <a:lstStyle>
            <a:lvl1pPr algn="l">
              <a:defRPr sz="1400" b="0" spc="170" baseline="0">
                <a:solidFill>
                  <a:srgbClr val="646464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r>
              <a:rPr kumimoji="1" lang="ja-JP" altLang="en-US"/>
              <a:t>タイトル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 hasCustomPrompt="1"/>
          </p:nvPr>
        </p:nvSpPr>
        <p:spPr>
          <a:xfrm>
            <a:off x="234000" y="515815"/>
            <a:ext cx="8658480" cy="5505475"/>
          </a:xfrm>
        </p:spPr>
        <p:txBody>
          <a:bodyPr>
            <a:noAutofit/>
          </a:bodyPr>
          <a:lstStyle>
            <a:lvl1pPr marL="3429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Wingdings" panose="05000000000000000000" pitchFamily="2" charset="2"/>
              <a:buChar char="n"/>
              <a:defRPr sz="280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  <a:lvl2pPr marL="742950" indent="-384175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24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2pPr>
            <a:lvl3pPr marL="12573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20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3pPr>
            <a:lvl4pPr marL="17145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16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4pPr>
            <a:lvl5pPr marL="2171700" indent="-342900" algn="just">
              <a:lnSpc>
                <a:spcPct val="150000"/>
              </a:lnSpc>
              <a:buClr>
                <a:srgbClr val="007BFF"/>
              </a:buClr>
              <a:buFont typeface="Arial" panose="020B0604020202020204" pitchFamily="34" charset="0"/>
              <a:buChar char="•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5pPr>
          </a:lstStyle>
          <a:p>
            <a:pPr lvl="0"/>
            <a:r>
              <a:rPr kumimoji="1" lang="en-US" altLang="ja-JP"/>
              <a:t>Lv1</a:t>
            </a:r>
          </a:p>
          <a:p>
            <a:pPr lvl="1"/>
            <a:r>
              <a:rPr kumimoji="1" lang="en-US" altLang="ja-JP"/>
              <a:t>Lv2</a:t>
            </a:r>
          </a:p>
          <a:p>
            <a:pPr lvl="2"/>
            <a:r>
              <a:rPr kumimoji="1" lang="en-US" altLang="ja-JP"/>
              <a:t>Lv3</a:t>
            </a:r>
          </a:p>
          <a:p>
            <a:pPr lvl="3"/>
            <a:r>
              <a:rPr kumimoji="1" lang="en-US" altLang="ja-JP"/>
              <a:t>Lv4</a:t>
            </a:r>
          </a:p>
        </p:txBody>
      </p:sp>
      <p:sp>
        <p:nvSpPr>
          <p:cNvPr id="5" name="正方形/長方形 4"/>
          <p:cNvSpPr/>
          <p:nvPr userDrawn="1"/>
        </p:nvSpPr>
        <p:spPr>
          <a:xfrm>
            <a:off x="234000" y="404664"/>
            <a:ext cx="8910000" cy="18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800"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0"/>
          </p:nvPr>
        </p:nvSpPr>
        <p:spPr>
          <a:xfrm>
            <a:off x="4283969" y="44624"/>
            <a:ext cx="4716016" cy="393138"/>
          </a:xfrm>
        </p:spPr>
        <p:txBody>
          <a:bodyPr vert="horz" anchor="ctr">
            <a:normAutofit/>
          </a:bodyPr>
          <a:lstStyle>
            <a:lvl1pPr marL="0" indent="0" algn="r">
              <a:buNone/>
              <a:defRPr sz="1400" b="0" spc="170" baseline="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20" name="スライド番号プレースホルダー 1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fld id="{9E0D9298-421E-4926-815D-31B4285E3528}" type="slidenum">
              <a:rPr lang="ja-JP" altLang="en-US" smtClean="0"/>
              <a:pPr/>
              <a:t>‹#›</a:t>
            </a:fld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4142265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4202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51058DC-F5DD-41FE-95C3-79789001CA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F7BC5C2-8BB1-46B4-BCD7-3DEDCB5363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9874454-FD7C-492D-89FE-F0B260267A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C907C-036D-4EF0-BB8F-06D021D8AB62}" type="datetimeFigureOut">
              <a:rPr kumimoji="1" lang="ja-JP" altLang="en-US" smtClean="0"/>
              <a:t>2022/3/18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3369AA8-DB65-4878-BF1E-3AAA4AA7CD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3E2A3DC-0C25-46EC-8745-FC2F447FC8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8C093B-CE40-4D1A-9C47-A7DA56DDB0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208383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BD1C955-6C22-4059-84E6-950DC5D407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4235260-8297-4EDF-B712-C858AFE2FA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C4AB4908-C620-4ADB-B11C-02E16AD28CA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A729325-D383-4E66-AEB4-AF2B9CAED6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C907C-036D-4EF0-BB8F-06D021D8AB62}" type="datetimeFigureOut">
              <a:rPr kumimoji="1" lang="ja-JP" altLang="en-US" smtClean="0"/>
              <a:t>2022/3/18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A41CDB4-296C-466D-BEA9-7291ABC7EA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9DD8628-A3D1-4867-89D1-D84BCFCEB6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8C093B-CE40-4D1A-9C47-A7DA56DDB0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774406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C31D51DA-D0E0-4A66-995A-41A99E8DE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C907C-036D-4EF0-BB8F-06D021D8AB62}" type="datetimeFigureOut">
              <a:rPr kumimoji="1" lang="ja-JP" altLang="en-US" smtClean="0"/>
              <a:t>2022/3/18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D40BC0CB-EAA0-4C49-9D9B-11A82F69FB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10AC6F1A-519E-47AA-8734-2E6DEFF15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8C093B-CE40-4D1A-9C47-A7DA56DDB0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27427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2カラ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99592" y="1728000"/>
            <a:ext cx="3420000" cy="3744416"/>
          </a:xfrm>
          <a:prstGeom prst="rect">
            <a:avLst/>
          </a:prstGeom>
        </p:spPr>
        <p:txBody>
          <a:bodyPr lIns="0" tIns="0" rIns="0" bIns="0" anchor="t" anchorCtr="0"/>
          <a:lstStyle>
            <a:lvl1pPr>
              <a:defRPr sz="21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UD デジタル 教科書体 NK-B" panose="02020700000000000000" pitchFamily="18" charset="-128"/>
              </a:defRPr>
            </a:lvl1pPr>
            <a:lvl2pPr marL="0">
              <a:lnSpc>
                <a:spcPct val="150000"/>
              </a:lnSpc>
              <a:spcBef>
                <a:spcPts val="0"/>
              </a:spcBef>
              <a:buFontTx/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UD デジタル 教科書体 NK-B" panose="02020700000000000000" pitchFamily="18" charset="-128"/>
              </a:defRPr>
            </a:lvl2pPr>
            <a:lvl3pPr marL="685800" indent="0">
              <a:lnSpc>
                <a:spcPct val="150000"/>
              </a:lnSpc>
              <a:spcBef>
                <a:spcPts val="0"/>
              </a:spcBef>
              <a:buFontTx/>
              <a:buNone/>
              <a:defRPr sz="1800"/>
            </a:lvl3pPr>
            <a:lvl4pPr marL="1028700" indent="0">
              <a:lnSpc>
                <a:spcPct val="150000"/>
              </a:lnSpc>
              <a:spcBef>
                <a:spcPts val="0"/>
              </a:spcBef>
              <a:buFontTx/>
              <a:buNone/>
              <a:defRPr sz="1800"/>
            </a:lvl4pPr>
            <a:lvl5pPr marL="1371600" indent="0">
              <a:lnSpc>
                <a:spcPct val="150000"/>
              </a:lnSpc>
              <a:spcBef>
                <a:spcPts val="0"/>
              </a:spcBef>
              <a:buFontTx/>
              <a:buNone/>
              <a:defRPr sz="180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</p:txBody>
      </p:sp>
      <p:sp>
        <p:nvSpPr>
          <p:cNvPr id="9" name="コンテンツ プレースホルダー 2"/>
          <p:cNvSpPr>
            <a:spLocks noGrp="1"/>
          </p:cNvSpPr>
          <p:nvPr>
            <p:ph sz="half" idx="13"/>
          </p:nvPr>
        </p:nvSpPr>
        <p:spPr>
          <a:xfrm>
            <a:off x="4824001" y="1728000"/>
            <a:ext cx="3420000" cy="3744416"/>
          </a:xfrm>
          <a:prstGeom prst="rect">
            <a:avLst/>
          </a:prstGeom>
        </p:spPr>
        <p:txBody>
          <a:bodyPr lIns="0" tIns="0" rIns="0" bIns="0" anchor="t" anchorCtr="0"/>
          <a:lstStyle>
            <a:lvl1pPr>
              <a:defRPr sz="21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UD デジタル 教科書体 NK-B" panose="02020700000000000000" pitchFamily="18" charset="-128"/>
              </a:defRPr>
            </a:lvl1pPr>
            <a:lvl2pPr marL="0">
              <a:lnSpc>
                <a:spcPct val="150000"/>
              </a:lnSpc>
              <a:spcBef>
                <a:spcPts val="0"/>
              </a:spcBef>
              <a:buFontTx/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UD デジタル 教科書体 NK-B" panose="02020700000000000000" pitchFamily="18" charset="-128"/>
              </a:defRPr>
            </a:lvl2pPr>
            <a:lvl3pPr marL="685800" indent="0">
              <a:lnSpc>
                <a:spcPct val="150000"/>
              </a:lnSpc>
              <a:spcBef>
                <a:spcPts val="0"/>
              </a:spcBef>
              <a:buFontTx/>
              <a:buNone/>
              <a:defRPr sz="1800"/>
            </a:lvl3pPr>
            <a:lvl4pPr marL="1028700" indent="0">
              <a:lnSpc>
                <a:spcPct val="150000"/>
              </a:lnSpc>
              <a:spcBef>
                <a:spcPts val="0"/>
              </a:spcBef>
              <a:buFontTx/>
              <a:buNone/>
              <a:defRPr sz="1800"/>
            </a:lvl4pPr>
            <a:lvl5pPr marL="1371600" indent="0">
              <a:lnSpc>
                <a:spcPct val="150000"/>
              </a:lnSpc>
              <a:spcBef>
                <a:spcPts val="0"/>
              </a:spcBef>
              <a:buFontTx/>
              <a:buNone/>
              <a:defRPr sz="180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</p:txBody>
      </p:sp>
      <p:sp>
        <p:nvSpPr>
          <p:cNvPr id="11" name="タイトル 1"/>
          <p:cNvSpPr>
            <a:spLocks noGrp="1"/>
          </p:cNvSpPr>
          <p:nvPr>
            <p:ph type="title" hasCustomPrompt="1"/>
          </p:nvPr>
        </p:nvSpPr>
        <p:spPr>
          <a:xfrm>
            <a:off x="900001" y="0"/>
            <a:ext cx="7344000" cy="1188000"/>
          </a:xfrm>
          <a:prstGeom prst="rect">
            <a:avLst/>
          </a:prstGeom>
          <a:blipFill dpi="0" rotWithShape="1">
            <a:blip r:embed="rId2"/>
            <a:srcRect/>
            <a:stretch/>
          </a:blipFill>
        </p:spPr>
        <p:txBody>
          <a:bodyPr anchor="ctr" anchorCtr="0">
            <a:normAutofit/>
          </a:bodyPr>
          <a:lstStyle>
            <a:lvl1pPr>
              <a:defRPr baseline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UD デジタル 教科書体 NK-B" panose="02020700000000000000" pitchFamily="18" charset="-128"/>
              </a:defRPr>
            </a:lvl1pPr>
          </a:lstStyle>
          <a:p>
            <a:r>
              <a:rPr kumimoji="1" lang="ja-JP" altLang="en-US" dirty="0"/>
              <a:t>マスタータイトル書式設定</a:t>
            </a:r>
          </a:p>
        </p:txBody>
      </p:sp>
      <p:pic>
        <p:nvPicPr>
          <p:cNvPr id="12" name="図 11"/>
          <p:cNvPicPr>
            <a:picLocks noChangeAspect="1"/>
          </p:cNvPicPr>
          <p:nvPr/>
        </p:nvPicPr>
        <p:blipFill>
          <a:blip r:embed="rId3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899595" y="1188000"/>
            <a:ext cx="7348743" cy="1828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2075227"/>
      </p:ext>
    </p:extLst>
  </p:cSld>
  <p:clrMapOvr>
    <a:masterClrMapping/>
  </p:clrMapOvr>
  <p:hf sldNum="0" hdr="0" ftr="0" dt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ノーマ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821171" y="0"/>
            <a:ext cx="7344000" cy="1188000"/>
          </a:xfrm>
          <a:prstGeom prst="rect">
            <a:avLst/>
          </a:prstGeom>
          <a:blipFill dpi="0" rotWithShape="1">
            <a:blip r:embed="rId2"/>
            <a:srcRect/>
            <a:stretch/>
          </a:blipFill>
        </p:spPr>
        <p:txBody>
          <a:bodyPr anchor="ctr" anchorCtr="0">
            <a:normAutofit/>
          </a:bodyPr>
          <a:lstStyle>
            <a:lvl1pPr>
              <a:defRPr b="1" baseline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UD デジタル 教科書体 NK-B" panose="02020700000000000000" pitchFamily="18" charset="-128"/>
              </a:defRPr>
            </a:lvl1pPr>
          </a:lstStyle>
          <a:p>
            <a:r>
              <a:rPr kumimoji="1" lang="ja-JP" altLang="en-US" dirty="0"/>
              <a:t>マスタータイトル書式設定</a:t>
            </a:r>
          </a:p>
        </p:txBody>
      </p:sp>
      <p:sp useBgFill="1"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99592" y="1728000"/>
            <a:ext cx="7344816" cy="3501208"/>
          </a:xfrm>
          <a:prstGeom prst="rect">
            <a:avLst/>
          </a:prstGeom>
        </p:spPr>
        <p:txBody>
          <a:bodyPr lIns="0" tIns="0" rIns="0" bIns="0" spcCol="0" anchor="t" anchorCtr="0">
            <a:normAutofit/>
          </a:bodyPr>
          <a:lstStyle>
            <a:lvl1pPr>
              <a:spcBef>
                <a:spcPts val="450"/>
              </a:spcBef>
              <a:spcAft>
                <a:spcPts val="450"/>
              </a:spcAft>
              <a:defRPr kern="1200" baseline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UD デジタル 教科書体 NK-B" panose="02020700000000000000" pitchFamily="18" charset="-128"/>
              </a:defRPr>
            </a:lvl1pPr>
            <a:lvl2pPr marL="0">
              <a:lnSpc>
                <a:spcPct val="150000"/>
              </a:lnSpc>
              <a:spcBef>
                <a:spcPts val="0"/>
              </a:spcBef>
              <a:defRPr sz="1800" kern="1200" baseline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UD デジタル 教科書体 NK-B" panose="02020700000000000000" pitchFamily="18" charset="-128"/>
              </a:defRPr>
            </a:lvl2pPr>
            <a:lvl3pPr marL="685800" indent="0">
              <a:lnSpc>
                <a:spcPct val="150000"/>
              </a:lnSpc>
              <a:spcBef>
                <a:spcPts val="0"/>
              </a:spcBef>
              <a:buNone/>
              <a:defRPr sz="1800" kern="1200"/>
            </a:lvl3pPr>
            <a:lvl4pPr marL="1028700" indent="0">
              <a:lnSpc>
                <a:spcPct val="150000"/>
              </a:lnSpc>
              <a:spcBef>
                <a:spcPts val="0"/>
              </a:spcBef>
              <a:buNone/>
              <a:defRPr sz="1800" kern="1200"/>
            </a:lvl4pPr>
            <a:lvl5pPr>
              <a:defRPr sz="1800"/>
            </a:lvl5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</p:txBody>
      </p:sp>
      <p:cxnSp>
        <p:nvCxnSpPr>
          <p:cNvPr id="5" name="直線コネクタ 4"/>
          <p:cNvCxnSpPr/>
          <p:nvPr userDrawn="1"/>
        </p:nvCxnSpPr>
        <p:spPr>
          <a:xfrm>
            <a:off x="887106" y="1173707"/>
            <a:ext cx="7383439" cy="0"/>
          </a:xfrm>
          <a:prstGeom prst="line">
            <a:avLst/>
          </a:prstGeom>
          <a:ln w="28575">
            <a:solidFill>
              <a:schemeClr val="accent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78877038"/>
      </p:ext>
    </p:extLst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箇条書き・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179512" y="44624"/>
            <a:ext cx="7272808" cy="393138"/>
          </a:xfrm>
        </p:spPr>
        <p:txBody>
          <a:bodyPr anchor="ctr">
            <a:noAutofit/>
          </a:bodyPr>
          <a:lstStyle>
            <a:lvl1pPr algn="l">
              <a:defRPr sz="1400" b="0" spc="170" baseline="0">
                <a:solidFill>
                  <a:srgbClr val="646464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r>
              <a:rPr kumimoji="1" lang="ja-JP" altLang="en-US"/>
              <a:t>タイトル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 hasCustomPrompt="1"/>
          </p:nvPr>
        </p:nvSpPr>
        <p:spPr>
          <a:xfrm>
            <a:off x="234000" y="515813"/>
            <a:ext cx="8658480" cy="5505475"/>
          </a:xfrm>
        </p:spPr>
        <p:txBody>
          <a:bodyPr>
            <a:noAutofit/>
          </a:bodyPr>
          <a:lstStyle>
            <a:lvl1pPr marL="3429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Wingdings" panose="05000000000000000000" pitchFamily="2" charset="2"/>
              <a:buChar char="n"/>
              <a:defRPr sz="280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  <a:lvl2pPr marL="742950" indent="-384175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└"/>
              <a:defRPr sz="24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2pPr>
            <a:lvl3pPr marL="12573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└"/>
              <a:defRPr sz="20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3pPr>
            <a:lvl4pPr marL="17145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└"/>
              <a:defRPr sz="16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4pPr>
            <a:lvl5pPr marL="2171700" indent="-342900" algn="just">
              <a:lnSpc>
                <a:spcPct val="150000"/>
              </a:lnSpc>
              <a:buClr>
                <a:srgbClr val="007BFF"/>
              </a:buClr>
              <a:buFont typeface="Arial" panose="020B0604020202020204" pitchFamily="34" charset="0"/>
              <a:buChar char="•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5pPr>
          </a:lstStyle>
          <a:p>
            <a:pPr lvl="0"/>
            <a:r>
              <a:rPr kumimoji="1" lang="en-US" altLang="ja-JP"/>
              <a:t>Lv1</a:t>
            </a:r>
          </a:p>
          <a:p>
            <a:pPr lvl="1"/>
            <a:r>
              <a:rPr kumimoji="1" lang="en-US" altLang="ja-JP"/>
              <a:t>Lv2</a:t>
            </a:r>
          </a:p>
          <a:p>
            <a:pPr lvl="2"/>
            <a:r>
              <a:rPr kumimoji="1" lang="en-US" altLang="ja-JP"/>
              <a:t>Lv3</a:t>
            </a:r>
          </a:p>
          <a:p>
            <a:pPr lvl="3"/>
            <a:r>
              <a:rPr kumimoji="1" lang="en-US" altLang="ja-JP"/>
              <a:t>Lv4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4000" y="404664"/>
            <a:ext cx="8910000" cy="18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0"/>
          </p:nvPr>
        </p:nvSpPr>
        <p:spPr>
          <a:xfrm>
            <a:off x="4283968" y="44624"/>
            <a:ext cx="4716016" cy="393138"/>
          </a:xfrm>
        </p:spPr>
        <p:txBody>
          <a:bodyPr vert="horz" anchor="ctr">
            <a:normAutofit/>
          </a:bodyPr>
          <a:lstStyle>
            <a:lvl1pPr marL="0" indent="0" algn="r">
              <a:buNone/>
              <a:defRPr sz="1400" b="0" spc="170" baseline="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20" name="スライド番号プレースホルダー 1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fld id="{4ACCEED8-A175-464F-8B7A-A40355A8D4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559492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5602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プレビュ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179512" y="44624"/>
            <a:ext cx="7272808" cy="393138"/>
          </a:xfrm>
        </p:spPr>
        <p:txBody>
          <a:bodyPr anchor="ctr">
            <a:noAutofit/>
          </a:bodyPr>
          <a:lstStyle>
            <a:lvl1pPr algn="l">
              <a:defRPr sz="1400" b="0" spc="170" baseline="0">
                <a:solidFill>
                  <a:srgbClr val="646464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r>
              <a:rPr kumimoji="1" lang="ja-JP" altLang="en-US"/>
              <a:t>タイトル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 hasCustomPrompt="1"/>
          </p:nvPr>
        </p:nvSpPr>
        <p:spPr>
          <a:xfrm>
            <a:off x="251520" y="515813"/>
            <a:ext cx="4104456" cy="5505475"/>
          </a:xfrm>
        </p:spPr>
        <p:txBody>
          <a:bodyPr>
            <a:noAutofit/>
          </a:bodyPr>
          <a:lstStyle>
            <a:lvl1pPr marL="0" indent="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Wingdings" panose="05000000000000000000" pitchFamily="2" charset="2"/>
              <a:buNone/>
              <a:defRPr sz="240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  <a:lvl2pPr marL="742950" indent="-384175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Wingdings" panose="05000000000000000000" pitchFamily="2" charset="2"/>
              <a:buChar char="n"/>
              <a:defRPr sz="200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2pPr>
            <a:lvl3pPr marL="12573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└"/>
              <a:defRPr sz="18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3pPr>
            <a:lvl4pPr marL="17145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└"/>
              <a:defRPr sz="14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4pPr>
            <a:lvl5pPr marL="2171700" indent="-342900" algn="just">
              <a:lnSpc>
                <a:spcPct val="150000"/>
              </a:lnSpc>
              <a:buClr>
                <a:srgbClr val="007BFF"/>
              </a:buClr>
              <a:buFont typeface="Arial" panose="020B0604020202020204" pitchFamily="34" charset="0"/>
              <a:buChar char="•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5pPr>
          </a:lstStyle>
          <a:p>
            <a:pPr lvl="0"/>
            <a:r>
              <a:rPr kumimoji="1" lang="ja-JP" altLang="en-US"/>
              <a:t>タイトル</a:t>
            </a:r>
            <a:r>
              <a:rPr kumimoji="1" lang="en-US" altLang="ja-JP"/>
              <a:t>(Lv1)</a:t>
            </a:r>
          </a:p>
          <a:p>
            <a:pPr lvl="1"/>
            <a:r>
              <a:rPr kumimoji="1" lang="en-US" altLang="ja-JP"/>
              <a:t>Lv2</a:t>
            </a:r>
          </a:p>
          <a:p>
            <a:pPr lvl="2"/>
            <a:r>
              <a:rPr kumimoji="1" lang="en-US" altLang="ja-JP"/>
              <a:t>Lv3</a:t>
            </a:r>
          </a:p>
          <a:p>
            <a:pPr lvl="3"/>
            <a:r>
              <a:rPr kumimoji="1" lang="en-US" altLang="ja-JP"/>
              <a:t>Lv4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4000" y="404664"/>
            <a:ext cx="8910000" cy="18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0"/>
          </p:nvPr>
        </p:nvSpPr>
        <p:spPr>
          <a:xfrm>
            <a:off x="4283968" y="44624"/>
            <a:ext cx="4716016" cy="393138"/>
          </a:xfrm>
        </p:spPr>
        <p:txBody>
          <a:bodyPr vert="horz" anchor="ctr">
            <a:normAutofit/>
          </a:bodyPr>
          <a:lstStyle>
            <a:lvl1pPr marL="0" indent="0" algn="r">
              <a:buNone/>
              <a:defRPr sz="1400" b="0" spc="170" baseline="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20" name="スライド番号プレースホルダー 1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fld id="{4ACCEED8-A175-464F-8B7A-A40355A8D40D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図プレースホルダー 5">
            <a:extLst>
              <a:ext uri="{FF2B5EF4-FFF2-40B4-BE49-F238E27FC236}">
                <a16:creationId xmlns:a16="http://schemas.microsoft.com/office/drawing/2014/main" id="{743CB34E-FE3F-460C-8470-8A22E04DFE7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4788024" y="516892"/>
            <a:ext cx="4104456" cy="5504395"/>
          </a:xfrm>
          <a:ln>
            <a:solidFill>
              <a:schemeClr val="accent5"/>
            </a:solidFill>
          </a:ln>
        </p:spPr>
        <p:txBody>
          <a:bodyPr/>
          <a:lstStyle/>
          <a:p>
            <a:r>
              <a:rPr kumimoji="1" lang="ja-JP" altLang="en-US"/>
              <a:t>アイコンをクリックして図を追加</a:t>
            </a:r>
          </a:p>
        </p:txBody>
      </p:sp>
    </p:spTree>
    <p:extLst>
      <p:ext uri="{BB962C8B-B14F-4D97-AF65-F5344CB8AC3E}">
        <p14:creationId xmlns:p14="http://schemas.microsoft.com/office/powerpoint/2010/main" val="409459615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5602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箇条書き・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179512" y="44624"/>
            <a:ext cx="7272808" cy="393138"/>
          </a:xfrm>
        </p:spPr>
        <p:txBody>
          <a:bodyPr anchor="ctr">
            <a:noAutofit/>
          </a:bodyPr>
          <a:lstStyle>
            <a:lvl1pPr algn="l">
              <a:defRPr sz="1400" b="0" spc="170" baseline="0">
                <a:solidFill>
                  <a:srgbClr val="646464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r>
              <a:rPr kumimoji="1" lang="ja-JP" altLang="en-US"/>
              <a:t>タイトル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 hasCustomPrompt="1"/>
          </p:nvPr>
        </p:nvSpPr>
        <p:spPr>
          <a:xfrm>
            <a:off x="234000" y="515813"/>
            <a:ext cx="8658480" cy="5505475"/>
          </a:xfrm>
        </p:spPr>
        <p:txBody>
          <a:bodyPr>
            <a:noAutofit/>
          </a:bodyPr>
          <a:lstStyle>
            <a:lvl1pPr marL="3429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Wingdings" panose="05000000000000000000" pitchFamily="2" charset="2"/>
              <a:buChar char="n"/>
              <a:defRPr sz="280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  <a:lvl2pPr marL="742950" indent="-384175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24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2pPr>
            <a:lvl3pPr marL="12573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20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3pPr>
            <a:lvl4pPr marL="17145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16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4pPr>
            <a:lvl5pPr marL="2171700" indent="-342900" algn="just">
              <a:lnSpc>
                <a:spcPct val="150000"/>
              </a:lnSpc>
              <a:buClr>
                <a:srgbClr val="007BFF"/>
              </a:buClr>
              <a:buFont typeface="Arial" panose="020B0604020202020204" pitchFamily="34" charset="0"/>
              <a:buChar char="•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5pPr>
          </a:lstStyle>
          <a:p>
            <a:pPr lvl="0"/>
            <a:r>
              <a:rPr kumimoji="1" lang="en-US" altLang="ja-JP"/>
              <a:t>Lv1</a:t>
            </a:r>
          </a:p>
          <a:p>
            <a:pPr lvl="1"/>
            <a:r>
              <a:rPr kumimoji="1" lang="en-US" altLang="ja-JP"/>
              <a:t>Lv2</a:t>
            </a:r>
          </a:p>
          <a:p>
            <a:pPr lvl="2"/>
            <a:r>
              <a:rPr kumimoji="1" lang="en-US" altLang="ja-JP"/>
              <a:t>Lv3</a:t>
            </a:r>
          </a:p>
          <a:p>
            <a:pPr lvl="3"/>
            <a:r>
              <a:rPr kumimoji="1" lang="en-US" altLang="ja-JP"/>
              <a:t>Lv4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4000" y="404664"/>
            <a:ext cx="8910000" cy="18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0"/>
          </p:nvPr>
        </p:nvSpPr>
        <p:spPr>
          <a:xfrm>
            <a:off x="4283968" y="44624"/>
            <a:ext cx="4716016" cy="393138"/>
          </a:xfrm>
        </p:spPr>
        <p:txBody>
          <a:bodyPr vert="horz" anchor="ctr">
            <a:normAutofit/>
          </a:bodyPr>
          <a:lstStyle>
            <a:lvl1pPr marL="0" indent="0" algn="r">
              <a:buNone/>
              <a:defRPr sz="1400" b="0" spc="170" baseline="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20" name="スライド番号プレースホルダー 1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fld id="{9E0D9298-421E-4926-815D-31B4285E3528}" type="slidenum">
              <a:rPr lang="ja-JP" altLang="en-US" smtClean="0"/>
              <a:pPr/>
              <a:t>‹#›</a:t>
            </a:fld>
            <a:endParaRPr lang="ja-JP" altLang="en-US" dirty="0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A57BC2AE-4E44-AB49-8304-908CC7837B0D}"/>
              </a:ext>
            </a:extLst>
          </p:cNvPr>
          <p:cNvSpPr/>
          <p:nvPr userDrawn="1"/>
        </p:nvSpPr>
        <p:spPr>
          <a:xfrm>
            <a:off x="234000" y="404664"/>
            <a:ext cx="8910000" cy="18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800"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6282390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5602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章の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/>
        </p:nvSpPr>
        <p:spPr>
          <a:xfrm>
            <a:off x="0" y="2817000"/>
            <a:ext cx="9144000" cy="1224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4016" y="2816932"/>
            <a:ext cx="9036496" cy="1224136"/>
          </a:xfrm>
        </p:spPr>
        <p:txBody>
          <a:bodyPr>
            <a:normAutofit/>
          </a:bodyPr>
          <a:lstStyle>
            <a:lvl1pPr algn="l">
              <a:defRPr sz="2800" b="1" spc="170" baseline="0">
                <a:solidFill>
                  <a:schemeClr val="bg1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sp>
        <p:nvSpPr>
          <p:cNvPr id="13" name="スライド番号プレースホルダー 12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9E0D9298-421E-4926-815D-31B4285E352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D871167C-E917-7B4C-A325-35D48A2E213B}"/>
              </a:ext>
            </a:extLst>
          </p:cNvPr>
          <p:cNvSpPr/>
          <p:nvPr userDrawn="1"/>
        </p:nvSpPr>
        <p:spPr>
          <a:xfrm>
            <a:off x="0" y="2817000"/>
            <a:ext cx="9144000" cy="1224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800"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5323332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158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節の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4016" y="3284984"/>
            <a:ext cx="9036496" cy="468052"/>
          </a:xfrm>
        </p:spPr>
        <p:txBody>
          <a:bodyPr>
            <a:normAutofit/>
          </a:bodyPr>
          <a:lstStyle>
            <a:lvl1pPr algn="l">
              <a:defRPr sz="2400" b="1" spc="170" baseline="0">
                <a:solidFill>
                  <a:srgbClr val="007BFF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sp>
        <p:nvSpPr>
          <p:cNvPr id="13" name="スライド番号プレースホルダー 12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4ACCEED8-A175-464F-8B7A-A40355A8D40D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4" name="直線コネクタ 3"/>
          <p:cNvCxnSpPr/>
          <p:nvPr/>
        </p:nvCxnSpPr>
        <p:spPr>
          <a:xfrm>
            <a:off x="0" y="3789040"/>
            <a:ext cx="9144000" cy="0"/>
          </a:xfrm>
          <a:prstGeom prst="line">
            <a:avLst/>
          </a:prstGeom>
          <a:ln w="38100">
            <a:solidFill>
              <a:srgbClr val="007B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コンテンツ プレースホルダー 5"/>
          <p:cNvSpPr>
            <a:spLocks noGrp="1"/>
          </p:cNvSpPr>
          <p:nvPr>
            <p:ph sz="quarter" idx="17"/>
          </p:nvPr>
        </p:nvSpPr>
        <p:spPr>
          <a:xfrm>
            <a:off x="144016" y="2708920"/>
            <a:ext cx="9036495" cy="554360"/>
          </a:xfrm>
        </p:spPr>
        <p:txBody>
          <a:bodyPr anchor="ctr"/>
          <a:lstStyle>
            <a:lvl1pPr marL="0" indent="0">
              <a:buNone/>
              <a:defRPr>
                <a:solidFill>
                  <a:srgbClr val="007BFF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  <a:lvl2pPr marL="457200" indent="0">
              <a:buNone/>
              <a:defRPr/>
            </a:lvl2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49657668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158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ソースコード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F5647A0A-1835-48D8-8585-A096A35938E2}"/>
              </a:ext>
            </a:extLst>
          </p:cNvPr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ACCEED8-A175-464F-8B7A-A40355A8D40D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8" name="タイトル 1">
            <a:extLst>
              <a:ext uri="{FF2B5EF4-FFF2-40B4-BE49-F238E27FC236}">
                <a16:creationId xmlns:a16="http://schemas.microsoft.com/office/drawing/2014/main" id="{C6376A69-B14F-420C-BA7E-28D9A04AE9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9512" y="44624"/>
            <a:ext cx="7272808" cy="393138"/>
          </a:xfrm>
        </p:spPr>
        <p:txBody>
          <a:bodyPr anchor="ctr">
            <a:noAutofit/>
          </a:bodyPr>
          <a:lstStyle>
            <a:lvl1pPr algn="l">
              <a:defRPr sz="1400" b="0" spc="170" baseline="0">
                <a:solidFill>
                  <a:srgbClr val="646464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29A4A0C-44DA-4DFF-B2AA-EB1F67B43671}"/>
              </a:ext>
            </a:extLst>
          </p:cNvPr>
          <p:cNvSpPr/>
          <p:nvPr/>
        </p:nvSpPr>
        <p:spPr>
          <a:xfrm>
            <a:off x="234000" y="404664"/>
            <a:ext cx="8910000" cy="18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10" name="テキスト プレースホルダー 12">
            <a:extLst>
              <a:ext uri="{FF2B5EF4-FFF2-40B4-BE49-F238E27FC236}">
                <a16:creationId xmlns:a16="http://schemas.microsoft.com/office/drawing/2014/main" id="{CA10F8BA-A160-4FEB-A137-B74BB02B8EBB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283968" y="44624"/>
            <a:ext cx="4716016" cy="393138"/>
          </a:xfrm>
        </p:spPr>
        <p:txBody>
          <a:bodyPr vert="horz" anchor="ctr">
            <a:normAutofit/>
          </a:bodyPr>
          <a:lstStyle>
            <a:lvl1pPr marL="0" indent="0" algn="r">
              <a:buNone/>
              <a:defRPr sz="1400" b="0" spc="170" baseline="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11" name="コンテンツ プレースホルダー 2">
            <a:extLst>
              <a:ext uri="{FF2B5EF4-FFF2-40B4-BE49-F238E27FC236}">
                <a16:creationId xmlns:a16="http://schemas.microsoft.com/office/drawing/2014/main" id="{CF13DF4A-FD23-4375-A8FE-E2A1474657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79512" y="515813"/>
            <a:ext cx="8820472" cy="5505475"/>
          </a:xfrm>
          <a:ln w="15875">
            <a:solidFill>
              <a:srgbClr val="646464"/>
            </a:solidFill>
          </a:ln>
        </p:spPr>
        <p:txBody>
          <a:bodyPr>
            <a:noAutofit/>
          </a:bodyPr>
          <a:lstStyle>
            <a:lvl1pPr marL="0" indent="0" algn="l" eaLnBrk="0" hangingPunct="0">
              <a:lnSpc>
                <a:spcPct val="90000"/>
              </a:lnSpc>
              <a:spcBef>
                <a:spcPts val="0"/>
              </a:spcBef>
              <a:buClr>
                <a:srgbClr val="007BFF"/>
              </a:buClr>
              <a:buFont typeface="Wingdings" panose="05000000000000000000" pitchFamily="2" charset="2"/>
              <a:buNone/>
              <a:defRPr sz="1200">
                <a:solidFill>
                  <a:schemeClr val="tx1"/>
                </a:solidFill>
                <a:latin typeface="MonacakomiRegular" panose="020B0509020204020204" pitchFamily="49" charset="-128"/>
                <a:ea typeface="MonacakomiRegular" panose="020B0509020204020204" pitchFamily="49" charset="-128"/>
              </a:defRPr>
            </a:lvl1pPr>
            <a:lvl2pPr marL="742950" indent="-384175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2400">
                <a:solidFill>
                  <a:schemeClr val="tx1">
                    <a:lumMod val="65000"/>
                    <a:lumOff val="35000"/>
                  </a:schemeClr>
                </a:solidFill>
                <a:latin typeface="MonacakomiRegular" panose="020B0509020204020204" pitchFamily="49" charset="-128"/>
                <a:ea typeface="MonacakomiRegular" panose="020B0509020204020204" pitchFamily="49" charset="-128"/>
              </a:defRPr>
            </a:lvl2pPr>
            <a:lvl3pPr marL="12573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2000">
                <a:solidFill>
                  <a:schemeClr val="tx1">
                    <a:lumMod val="65000"/>
                    <a:lumOff val="35000"/>
                  </a:schemeClr>
                </a:solidFill>
                <a:latin typeface="MonacakomiRegular" panose="020B0509020204020204" pitchFamily="49" charset="-128"/>
                <a:ea typeface="MonacakomiRegular" panose="020B0509020204020204" pitchFamily="49" charset="-128"/>
              </a:defRPr>
            </a:lvl3pPr>
            <a:lvl4pPr marL="17145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1600">
                <a:solidFill>
                  <a:schemeClr val="tx1">
                    <a:lumMod val="65000"/>
                    <a:lumOff val="35000"/>
                  </a:schemeClr>
                </a:solidFill>
                <a:latin typeface="MonacakomiRegular" panose="020B0509020204020204" pitchFamily="49" charset="-128"/>
                <a:ea typeface="MonacakomiRegular" panose="020B0509020204020204" pitchFamily="49" charset="-128"/>
              </a:defRPr>
            </a:lvl4pPr>
            <a:lvl5pPr marL="2171700" indent="-342900" algn="just">
              <a:lnSpc>
                <a:spcPct val="150000"/>
              </a:lnSpc>
              <a:buClr>
                <a:srgbClr val="007BFF"/>
              </a:buClr>
              <a:buFont typeface="Arial" panose="020B0604020202020204" pitchFamily="34" charset="0"/>
              <a:buChar char="•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5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6684280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ソースコードB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F5647A0A-1835-48D8-8585-A096A35938E2}"/>
              </a:ext>
            </a:extLst>
          </p:cNvPr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ACCEED8-A175-464F-8B7A-A40355A8D40D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8" name="タイトル 1">
            <a:extLst>
              <a:ext uri="{FF2B5EF4-FFF2-40B4-BE49-F238E27FC236}">
                <a16:creationId xmlns:a16="http://schemas.microsoft.com/office/drawing/2014/main" id="{C6376A69-B14F-420C-BA7E-28D9A04AE9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9512" y="44624"/>
            <a:ext cx="7272808" cy="393138"/>
          </a:xfrm>
        </p:spPr>
        <p:txBody>
          <a:bodyPr anchor="ctr">
            <a:noAutofit/>
          </a:bodyPr>
          <a:lstStyle>
            <a:lvl1pPr algn="l">
              <a:defRPr sz="1400" b="0" spc="170" baseline="0">
                <a:solidFill>
                  <a:srgbClr val="646464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29A4A0C-44DA-4DFF-B2AA-EB1F67B43671}"/>
              </a:ext>
            </a:extLst>
          </p:cNvPr>
          <p:cNvSpPr/>
          <p:nvPr/>
        </p:nvSpPr>
        <p:spPr>
          <a:xfrm>
            <a:off x="234000" y="404664"/>
            <a:ext cx="8910000" cy="18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10" name="テキスト プレースホルダー 12">
            <a:extLst>
              <a:ext uri="{FF2B5EF4-FFF2-40B4-BE49-F238E27FC236}">
                <a16:creationId xmlns:a16="http://schemas.microsoft.com/office/drawing/2014/main" id="{CA10F8BA-A160-4FEB-A137-B74BB02B8EBB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283968" y="44624"/>
            <a:ext cx="4716016" cy="393138"/>
          </a:xfrm>
        </p:spPr>
        <p:txBody>
          <a:bodyPr vert="horz" anchor="ctr">
            <a:normAutofit/>
          </a:bodyPr>
          <a:lstStyle>
            <a:lvl1pPr marL="0" indent="0" algn="r">
              <a:buNone/>
              <a:defRPr sz="1400" b="0" spc="170" baseline="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11" name="コンテンツ プレースホルダー 2">
            <a:extLst>
              <a:ext uri="{FF2B5EF4-FFF2-40B4-BE49-F238E27FC236}">
                <a16:creationId xmlns:a16="http://schemas.microsoft.com/office/drawing/2014/main" id="{CF13DF4A-FD23-4375-A8FE-E2A1474657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79512" y="1988840"/>
            <a:ext cx="8820472" cy="4032448"/>
          </a:xfrm>
          <a:ln w="15875">
            <a:solidFill>
              <a:srgbClr val="646464"/>
            </a:solidFill>
          </a:ln>
        </p:spPr>
        <p:txBody>
          <a:bodyPr>
            <a:noAutofit/>
          </a:bodyPr>
          <a:lstStyle>
            <a:lvl1pPr marL="0" indent="0" algn="l" eaLnBrk="0" hangingPunct="0">
              <a:lnSpc>
                <a:spcPct val="90000"/>
              </a:lnSpc>
              <a:spcBef>
                <a:spcPts val="0"/>
              </a:spcBef>
              <a:buClr>
                <a:srgbClr val="007BFF"/>
              </a:buClr>
              <a:buFont typeface="Wingdings" panose="05000000000000000000" pitchFamily="2" charset="2"/>
              <a:buNone/>
              <a:defRPr sz="1200">
                <a:solidFill>
                  <a:schemeClr val="tx1"/>
                </a:solidFill>
                <a:latin typeface="MonacakomiRegular" panose="020B0509020204020204" pitchFamily="49" charset="-128"/>
                <a:ea typeface="MonacakomiRegular" panose="020B0509020204020204" pitchFamily="49" charset="-128"/>
              </a:defRPr>
            </a:lvl1pPr>
            <a:lvl2pPr marL="742950" indent="-384175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2400">
                <a:solidFill>
                  <a:schemeClr val="tx1">
                    <a:lumMod val="65000"/>
                    <a:lumOff val="35000"/>
                  </a:schemeClr>
                </a:solidFill>
                <a:latin typeface="MonacakomiRegular" panose="020B0509020204020204" pitchFamily="49" charset="-128"/>
                <a:ea typeface="MonacakomiRegular" panose="020B0509020204020204" pitchFamily="49" charset="-128"/>
              </a:defRPr>
            </a:lvl2pPr>
            <a:lvl3pPr marL="12573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2000">
                <a:solidFill>
                  <a:schemeClr val="tx1">
                    <a:lumMod val="65000"/>
                    <a:lumOff val="35000"/>
                  </a:schemeClr>
                </a:solidFill>
                <a:latin typeface="MonacakomiRegular" panose="020B0509020204020204" pitchFamily="49" charset="-128"/>
                <a:ea typeface="MonacakomiRegular" panose="020B0509020204020204" pitchFamily="49" charset="-128"/>
              </a:defRPr>
            </a:lvl3pPr>
            <a:lvl4pPr marL="17145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1600">
                <a:solidFill>
                  <a:schemeClr val="tx1">
                    <a:lumMod val="65000"/>
                    <a:lumOff val="35000"/>
                  </a:schemeClr>
                </a:solidFill>
                <a:latin typeface="MonacakomiRegular" panose="020B0509020204020204" pitchFamily="49" charset="-128"/>
                <a:ea typeface="MonacakomiRegular" panose="020B0509020204020204" pitchFamily="49" charset="-128"/>
              </a:defRPr>
            </a:lvl4pPr>
            <a:lvl5pPr marL="2171700" indent="-342900" algn="just">
              <a:lnSpc>
                <a:spcPct val="150000"/>
              </a:lnSpc>
              <a:buClr>
                <a:srgbClr val="007BFF"/>
              </a:buClr>
              <a:buFont typeface="Arial" panose="020B0604020202020204" pitchFamily="34" charset="0"/>
              <a:buChar char="•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5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12" name="コンテンツ プレースホルダー 2">
            <a:extLst>
              <a:ext uri="{FF2B5EF4-FFF2-40B4-BE49-F238E27FC236}">
                <a16:creationId xmlns:a16="http://schemas.microsoft.com/office/drawing/2014/main" id="{0117494B-F873-4237-956E-805FB6A5A835}"/>
              </a:ext>
            </a:extLst>
          </p:cNvPr>
          <p:cNvSpPr>
            <a:spLocks noGrp="1"/>
          </p:cNvSpPr>
          <p:nvPr>
            <p:ph idx="12" hasCustomPrompt="1"/>
          </p:nvPr>
        </p:nvSpPr>
        <p:spPr>
          <a:xfrm>
            <a:off x="251520" y="515813"/>
            <a:ext cx="8640960" cy="1401019"/>
          </a:xfrm>
        </p:spPr>
        <p:txBody>
          <a:bodyPr>
            <a:noAutofit/>
          </a:bodyPr>
          <a:lstStyle>
            <a:lvl1pPr marL="0" indent="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Wingdings" panose="05000000000000000000" pitchFamily="2" charset="2"/>
              <a:buNone/>
              <a:defRPr sz="240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  <a:lvl2pPr marL="742950" indent="-384175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2pPr>
            <a:lvl3pPr marL="12573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18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3pPr>
            <a:lvl4pPr marL="1714500" indent="-385200" algn="just">
              <a:lnSpc>
                <a:spcPct val="120000"/>
              </a:lnSpc>
              <a:spcBef>
                <a:spcPts val="1200"/>
              </a:spcBef>
              <a:buClr>
                <a:srgbClr val="007BFF"/>
              </a:buClr>
              <a:buFont typeface="UD デジタル 教科書体 N-R" panose="02020400000000000000" pitchFamily="17" charset="-128"/>
              <a:buChar char="・"/>
              <a:defRPr sz="1400">
                <a:solidFill>
                  <a:schemeClr val="tx1">
                    <a:lumMod val="65000"/>
                    <a:lumOff val="3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4pPr>
            <a:lvl5pPr marL="2171700" indent="-342900" algn="just">
              <a:lnSpc>
                <a:spcPct val="150000"/>
              </a:lnSpc>
              <a:buClr>
                <a:srgbClr val="007BFF"/>
              </a:buClr>
              <a:buFont typeface="Arial" panose="020B0604020202020204" pitchFamily="34" charset="0"/>
              <a:buChar char="•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5pPr>
          </a:lstStyle>
          <a:p>
            <a:pPr lvl="0"/>
            <a:r>
              <a:rPr kumimoji="1" lang="ja-JP" altLang="en-US"/>
              <a:t>タイトル</a:t>
            </a:r>
            <a:r>
              <a:rPr kumimoji="1" lang="en-US" altLang="ja-JP"/>
              <a:t>(Lv1)</a:t>
            </a:r>
          </a:p>
          <a:p>
            <a:pPr lvl="1"/>
            <a:r>
              <a:rPr kumimoji="1" lang="en-US" altLang="ja-JP"/>
              <a:t>Lv2</a:t>
            </a:r>
          </a:p>
          <a:p>
            <a:pPr lvl="2"/>
            <a:r>
              <a:rPr kumimoji="1" lang="en-US" altLang="ja-JP"/>
              <a:t>Lv3</a:t>
            </a:r>
          </a:p>
          <a:p>
            <a:pPr lvl="3"/>
            <a:r>
              <a:rPr kumimoji="1" lang="en-US" altLang="ja-JP"/>
              <a:t>Lv4</a:t>
            </a:r>
          </a:p>
        </p:txBody>
      </p:sp>
    </p:spTree>
    <p:extLst>
      <p:ext uri="{BB962C8B-B14F-4D97-AF65-F5344CB8AC3E}">
        <p14:creationId xmlns:p14="http://schemas.microsoft.com/office/powerpoint/2010/main" val="34753181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箇条書き・ベー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512" y="44624"/>
            <a:ext cx="7272808" cy="393138"/>
          </a:xfrm>
        </p:spPr>
        <p:txBody>
          <a:bodyPr anchor="ctr">
            <a:noAutofit/>
          </a:bodyPr>
          <a:lstStyle>
            <a:lvl1pPr algn="l">
              <a:defRPr sz="1400" b="0" spc="170" baseline="0">
                <a:solidFill>
                  <a:srgbClr val="646464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515813"/>
            <a:ext cx="8229600" cy="5505475"/>
          </a:xfrm>
        </p:spPr>
        <p:txBody>
          <a:bodyPr>
            <a:noAutofit/>
          </a:bodyPr>
          <a:lstStyle>
            <a:lvl1pPr marL="0" indent="0" algn="just">
              <a:lnSpc>
                <a:spcPct val="150000"/>
              </a:lnSpc>
              <a:buClr>
                <a:srgbClr val="007BFF"/>
              </a:buClr>
              <a:buFont typeface="Wingdings" panose="05000000000000000000" pitchFamily="2" charset="2"/>
              <a:buNone/>
              <a:defRPr sz="240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  <a:lvl2pPr marL="914400" indent="-457200" algn="just">
              <a:lnSpc>
                <a:spcPct val="150000"/>
              </a:lnSpc>
              <a:buClr>
                <a:srgbClr val="007BFF"/>
              </a:buClr>
              <a:buFont typeface="Wingdings" panose="05000000000000000000" pitchFamily="2" charset="2"/>
              <a:buChar char="n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2pPr>
            <a:lvl3pPr marL="1257300" indent="-342900" algn="just">
              <a:lnSpc>
                <a:spcPct val="150000"/>
              </a:lnSpc>
              <a:buClr>
                <a:srgbClr val="007BFF"/>
              </a:buClr>
              <a:buFontTx/>
              <a:buChar char="└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3pPr>
            <a:lvl4pPr marL="1714500" indent="-342900" algn="just">
              <a:lnSpc>
                <a:spcPct val="150000"/>
              </a:lnSpc>
              <a:buClr>
                <a:srgbClr val="007BFF"/>
              </a:buClr>
              <a:buFont typeface="Arial" panose="020B0604020202020204" pitchFamily="34" charset="0"/>
              <a:buChar char="•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4pPr>
            <a:lvl5pPr marL="2171700" indent="-342900" algn="just">
              <a:lnSpc>
                <a:spcPct val="150000"/>
              </a:lnSpc>
              <a:buClr>
                <a:srgbClr val="007BFF"/>
              </a:buClr>
              <a:buFont typeface="Wingdings" panose="05000000000000000000" pitchFamily="2" charset="2"/>
              <a:buChar char="l"/>
              <a:defRPr sz="1800">
                <a:solidFill>
                  <a:srgbClr val="333333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5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234000" y="404664"/>
            <a:ext cx="8910000" cy="18000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0"/>
          </p:nvPr>
        </p:nvSpPr>
        <p:spPr>
          <a:xfrm>
            <a:off x="4283968" y="44624"/>
            <a:ext cx="4716016" cy="393138"/>
          </a:xfrm>
        </p:spPr>
        <p:txBody>
          <a:bodyPr vert="horz" anchor="ctr">
            <a:normAutofit/>
          </a:bodyPr>
          <a:lstStyle>
            <a:lvl1pPr marL="0" indent="0" algn="r">
              <a:buNone/>
              <a:defRPr sz="1400" b="0" spc="170" baseline="0">
                <a:solidFill>
                  <a:srgbClr val="007BFF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20" name="スライド番号プレースホルダー 1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defRPr>
            </a:lvl1pPr>
          </a:lstStyle>
          <a:p>
            <a:fld id="{4ACCEED8-A175-464F-8B7A-A40355A8D4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091063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5602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0" y="6599045"/>
            <a:ext cx="9144000" cy="260647"/>
          </a:xfrm>
          <a:prstGeom prst="rect">
            <a:avLst/>
          </a:prstGeom>
          <a:solidFill>
            <a:srgbClr val="007B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メイリオ" panose="020B0604030504040204" pitchFamily="50" charset="-128"/>
            </a:endParaRPr>
          </a:p>
        </p:txBody>
      </p:sp>
      <p:sp>
        <p:nvSpPr>
          <p:cNvPr id="14" name="Footer Placeholder 4"/>
          <p:cNvSpPr txBox="1">
            <a:spLocks/>
          </p:cNvSpPr>
          <p:nvPr/>
        </p:nvSpPr>
        <p:spPr>
          <a:xfrm>
            <a:off x="179512" y="6545112"/>
            <a:ext cx="341969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ja-JP"/>
            </a:defPPr>
            <a:lvl1pPr marL="0" algn="ctr" defTabSz="914400" rtl="0" eaLnBrk="1" latinLnBrk="0" hangingPunct="1">
              <a:defRPr kumimoji="1" sz="900" kern="120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dirty="0"/>
              <a:t>Copyright ©  </a:t>
            </a:r>
            <a:r>
              <a:rPr lang="en-US" altLang="ja-JP" dirty="0" err="1"/>
              <a:t>Asial</a:t>
            </a:r>
            <a:r>
              <a:rPr lang="en-US" altLang="ja-JP" dirty="0"/>
              <a:t> Corporation. All Rights Reserved.</a:t>
            </a:r>
            <a:endParaRPr lang="ja-JP" altLang="en-US" dirty="0"/>
          </a:p>
        </p:txBody>
      </p:sp>
      <p:sp>
        <p:nvSpPr>
          <p:cNvPr id="13" name="スライド番号プレースホルダー 9"/>
          <p:cNvSpPr>
            <a:spLocks noGrp="1"/>
          </p:cNvSpPr>
          <p:nvPr>
            <p:ph type="sldNum" sz="quarter" idx="4"/>
          </p:nvPr>
        </p:nvSpPr>
        <p:spPr>
          <a:xfrm>
            <a:off x="3543300" y="6557619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/>
                </a:solidFill>
                <a:latin typeface="メイリオ" panose="020B0604030504040204" pitchFamily="50" charset="-128"/>
              </a:defRPr>
            </a:lvl1pPr>
          </a:lstStyle>
          <a:p>
            <a:fld id="{4ACCEED8-A175-464F-8B7A-A40355A8D4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88038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75" r:id="rId10"/>
    <p:sldLayoutId id="2147483677" r:id="rId11"/>
    <p:sldLayoutId id="2147483688" r:id="rId12"/>
    <p:sldLayoutId id="2147483690" r:id="rId13"/>
    <p:sldLayoutId id="2147483691" r:id="rId14"/>
    <p:sldLayoutId id="2147483693" r:id="rId15"/>
    <p:sldLayoutId id="2147483694" r:id="rId16"/>
  </p:sldLayoutIdLst>
  <p:txStyles>
    <p:titleStyle>
      <a:lvl1pPr algn="l" defTabSz="914400" rtl="0" eaLnBrk="1" latinLnBrk="0" hangingPunct="1">
        <a:spcBef>
          <a:spcPct val="0"/>
        </a:spcBef>
        <a:buNone/>
        <a:defRPr kumimoji="1" sz="2400" kern="1200">
          <a:solidFill>
            <a:srgbClr val="333333"/>
          </a:solidFill>
          <a:latin typeface="UD デジタル 教科書体 NK-B" panose="02020700000000000000" pitchFamily="18" charset="-128"/>
          <a:ea typeface="UD デジタル 教科書体 NK-B" panose="02020700000000000000" pitchFamily="18" charset="-128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rgbClr val="333333"/>
          </a:solidFill>
          <a:latin typeface="UD デジタル 教科書体 N-R" panose="02020400000000000000" pitchFamily="17" charset="-128"/>
          <a:ea typeface="UD デジタル 教科書体 N-R" panose="02020400000000000000" pitchFamily="17" charset="-128"/>
          <a:cs typeface="+mn-cs"/>
        </a:defRPr>
      </a:lvl1pPr>
      <a:lvl2pPr marL="8001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rgbClr val="333333"/>
          </a:solidFill>
          <a:latin typeface="UD デジタル 教科書体 N-R" panose="02020400000000000000" pitchFamily="17" charset="-128"/>
          <a:ea typeface="UD デジタル 教科書体 N-R" panose="02020400000000000000" pitchFamily="17" charset="-128"/>
          <a:cs typeface="+mn-cs"/>
        </a:defRPr>
      </a:lvl2pPr>
      <a:lvl3pPr marL="12001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rgbClr val="333333"/>
          </a:solidFill>
          <a:latin typeface="UD デジタル 教科書体 N-R" panose="02020400000000000000" pitchFamily="17" charset="-128"/>
          <a:ea typeface="UD デジタル 教科書体 N-R" panose="02020400000000000000" pitchFamily="17" charset="-128"/>
          <a:cs typeface="+mn-cs"/>
        </a:defRPr>
      </a:lvl3pPr>
      <a:lvl4pPr marL="16573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600" kern="1200">
          <a:solidFill>
            <a:srgbClr val="333333"/>
          </a:solidFill>
          <a:latin typeface="UD デジタル 教科書体 N-R" panose="02020400000000000000" pitchFamily="17" charset="-128"/>
          <a:ea typeface="UD デジタル 教科書体 N-R" panose="02020400000000000000" pitchFamily="17" charset="-128"/>
          <a:cs typeface="+mn-cs"/>
        </a:defRPr>
      </a:lvl4pPr>
      <a:lvl5pPr marL="21145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600" kern="1200">
          <a:solidFill>
            <a:srgbClr val="333333"/>
          </a:solidFill>
          <a:latin typeface="UD デジタル 教科書体 N-R" panose="02020400000000000000" pitchFamily="17" charset="-128"/>
          <a:ea typeface="UD デジタル 教科書体 N-R" panose="02020400000000000000" pitchFamily="17" charset="-128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第</a:t>
            </a:r>
            <a:r>
              <a:rPr lang="en-US" altLang="ja-JP" dirty="0"/>
              <a:t>4</a:t>
            </a:r>
            <a:r>
              <a:rPr lang="ja-JP" altLang="en-US"/>
              <a:t>章　繰り返し（反復）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9E0D9298-421E-4926-815D-31B4285E3528}" type="slidenum">
              <a:rPr kumimoji="1" lang="ja-JP" altLang="en-US" smtClean="0"/>
              <a:pPr/>
              <a:t>1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314779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" name="直線コネクタ 11">
            <a:extLst>
              <a:ext uri="{FF2B5EF4-FFF2-40B4-BE49-F238E27FC236}">
                <a16:creationId xmlns:a16="http://schemas.microsoft.com/office/drawing/2014/main" id="{BAEBA185-723D-2A48-9394-18D7E87B96F7}"/>
              </a:ext>
            </a:extLst>
          </p:cNvPr>
          <p:cNvCxnSpPr>
            <a:stCxn id="7" idx="2"/>
            <a:endCxn id="21" idx="0"/>
          </p:cNvCxnSpPr>
          <p:nvPr/>
        </p:nvCxnSpPr>
        <p:spPr>
          <a:xfrm>
            <a:off x="6871728" y="2035697"/>
            <a:ext cx="0" cy="350974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コンテンツ プレースホルダー 9">
            <a:extLst>
              <a:ext uri="{FF2B5EF4-FFF2-40B4-BE49-F238E27FC236}">
                <a16:creationId xmlns:a16="http://schemas.microsoft.com/office/drawing/2014/main" id="{2ECE3B4B-A59F-BA40-B4E4-7F555D10D74C}"/>
              </a:ext>
            </a:extLst>
          </p:cNvPr>
          <p:cNvSpPr>
            <a:spLocks noGrp="1"/>
          </p:cNvSpPr>
          <p:nvPr>
            <p:ph sz="half" idx="13"/>
          </p:nvPr>
        </p:nvSpPr>
        <p:spPr>
          <a:xfrm>
            <a:off x="1162277" y="3313634"/>
            <a:ext cx="4228592" cy="2576464"/>
          </a:xfrm>
          <a:ln>
            <a:solidFill>
              <a:schemeClr val="accent1"/>
            </a:solidFill>
          </a:ln>
        </p:spPr>
        <p:txBody>
          <a:bodyPr lIns="72000" tIns="72000">
            <a:normAutofit lnSpcReduction="10000"/>
          </a:bodyPr>
          <a:lstStyle/>
          <a:p>
            <a:pPr marL="457200" lvl="0" indent="-457200">
              <a:buFont typeface="+mj-ea"/>
              <a:buAutoNum type="circleNumDbPlain"/>
            </a:pPr>
            <a:r>
              <a:rPr lang="ja-JP" altLang="en-US" sz="1600"/>
              <a:t>配列</a:t>
            </a:r>
            <a:r>
              <a:rPr lang="en-US" altLang="ja-JP" sz="1600" dirty="0"/>
              <a:t>h</a:t>
            </a:r>
            <a:r>
              <a:rPr lang="ja-JP" altLang="en-US" sz="1600"/>
              <a:t>に</a:t>
            </a:r>
            <a:r>
              <a:rPr lang="en-US" altLang="ja-JP" sz="1600" dirty="0"/>
              <a:t>1,2</a:t>
            </a:r>
            <a:r>
              <a:rPr lang="ja-JP" altLang="en-US" sz="1600"/>
              <a:t>を代入する</a:t>
            </a:r>
            <a:endParaRPr lang="en-US" altLang="ja-JP" sz="1600" dirty="0"/>
          </a:p>
          <a:p>
            <a:pPr marL="457200" lvl="0" indent="-457200">
              <a:buFont typeface="+mj-ea"/>
              <a:buAutoNum type="circleNumDbPlain"/>
            </a:pPr>
            <a:r>
              <a:rPr lang="ja-JP" altLang="en-US" sz="1600"/>
              <a:t>変数</a:t>
            </a:r>
            <a:r>
              <a:rPr lang="en-US" altLang="ja-JP" sz="1600" dirty="0" err="1"/>
              <a:t>i</a:t>
            </a:r>
            <a:r>
              <a:rPr lang="ja-JP" altLang="en-US" sz="1600"/>
              <a:t>に０を代入する</a:t>
            </a:r>
            <a:endParaRPr lang="en-US" altLang="ja-JP" sz="1600" dirty="0"/>
          </a:p>
          <a:p>
            <a:pPr marL="457200" lvl="0" indent="-457200">
              <a:buFont typeface="+mj-ea"/>
              <a:buAutoNum type="circleNumDbPlain"/>
            </a:pPr>
            <a:r>
              <a:rPr lang="ja-JP" altLang="en-US" sz="1600"/>
              <a:t>繰り返し処理</a:t>
            </a:r>
            <a:endParaRPr lang="en-US" altLang="ja-JP" sz="1600" dirty="0"/>
          </a:p>
          <a:p>
            <a:pPr marL="1143000" lvl="2" indent="-457200">
              <a:buFont typeface="Arial" panose="020B0604020202020204" pitchFamily="34" charset="0"/>
              <a:buChar char="•"/>
            </a:pPr>
            <a:r>
              <a:rPr lang="en-US" altLang="ja-JP" sz="1300" dirty="0" err="1"/>
              <a:t>document.write</a:t>
            </a:r>
            <a:r>
              <a:rPr lang="en-US" altLang="ja-JP" sz="1300" dirty="0"/>
              <a:t>()</a:t>
            </a:r>
            <a:r>
              <a:rPr lang="ja-JP" altLang="en-US" sz="1300"/>
              <a:t>で、配列</a:t>
            </a:r>
            <a:r>
              <a:rPr lang="en-US" altLang="ja-JP" sz="1300" dirty="0"/>
              <a:t>h</a:t>
            </a:r>
            <a:r>
              <a:rPr lang="ja-JP" altLang="en-US" sz="1300"/>
              <a:t>の</a:t>
            </a:r>
            <a:r>
              <a:rPr lang="en-US" altLang="ja-JP" sz="1300" dirty="0" err="1"/>
              <a:t>i</a:t>
            </a:r>
            <a:r>
              <a:rPr lang="ja-JP" altLang="en-US" sz="1300"/>
              <a:t>番目の要素を表示する</a:t>
            </a:r>
            <a:endParaRPr lang="en-US" altLang="ja-JP" sz="1300" dirty="0"/>
          </a:p>
          <a:p>
            <a:pPr marL="1143000" lvl="2" indent="-457200">
              <a:buFont typeface="Arial" panose="020B0604020202020204" pitchFamily="34" charset="0"/>
              <a:buChar char="•"/>
            </a:pPr>
            <a:r>
              <a:rPr lang="ja-JP" altLang="en-US" sz="1300"/>
              <a:t>変数</a:t>
            </a:r>
            <a:r>
              <a:rPr lang="en-US" altLang="ja-JP" sz="1300" dirty="0" err="1"/>
              <a:t>i</a:t>
            </a:r>
            <a:r>
              <a:rPr lang="ja-JP" altLang="en-US" sz="1300"/>
              <a:t>の値に１を足す</a:t>
            </a:r>
            <a:endParaRPr lang="en-US" altLang="ja-JP" sz="1300" dirty="0"/>
          </a:p>
          <a:p>
            <a:pPr marL="1143000" lvl="2" indent="-457200">
              <a:buFont typeface="Arial" panose="020B0604020202020204" pitchFamily="34" charset="0"/>
              <a:buChar char="•"/>
            </a:pPr>
            <a:r>
              <a:rPr lang="ja-JP" altLang="en-US" sz="1300"/>
              <a:t>変数</a:t>
            </a:r>
            <a:r>
              <a:rPr lang="en-US" altLang="ja-JP" sz="1300" dirty="0" err="1"/>
              <a:t>i</a:t>
            </a:r>
            <a:r>
              <a:rPr lang="ja-JP" altLang="en-US" sz="1300"/>
              <a:t>の値が配列</a:t>
            </a:r>
            <a:r>
              <a:rPr lang="en-US" altLang="ja-JP" sz="1300" dirty="0"/>
              <a:t>h</a:t>
            </a:r>
            <a:r>
              <a:rPr lang="ja-JP" altLang="en-US" sz="1300"/>
              <a:t>の要素数と比べて小さければ繰り返しを続ける。要素数以上なら終了</a:t>
            </a:r>
            <a:endParaRPr lang="en-US" altLang="ja-JP" sz="1300" dirty="0"/>
          </a:p>
          <a:p>
            <a:pPr marL="457200" indent="-457200">
              <a:buFont typeface="+mj-ea"/>
              <a:buAutoNum type="circleNumDbPlain"/>
            </a:pPr>
            <a:endParaRPr lang="ja-JP" altLang="ja-JP" sz="1600"/>
          </a:p>
          <a:p>
            <a:endParaRPr lang="ja-JP" altLang="en-US" sz="1600"/>
          </a:p>
        </p:txBody>
      </p:sp>
      <p:sp>
        <p:nvSpPr>
          <p:cNvPr id="5" name="タイトル 4">
            <a:extLst>
              <a:ext uri="{FF2B5EF4-FFF2-40B4-BE49-F238E27FC236}">
                <a16:creationId xmlns:a16="http://schemas.microsoft.com/office/drawing/2014/main" id="{409AA185-8119-7E47-B03E-C0AEEE549B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for</a:t>
            </a:r>
            <a:r>
              <a:rPr lang="ja-JP" altLang="en-US"/>
              <a:t>文による繰り返し（反復）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4A585024-D7A5-AA45-B507-9C99AC2ABBE0}"/>
              </a:ext>
            </a:extLst>
          </p:cNvPr>
          <p:cNvSpPr txBox="1"/>
          <p:nvPr/>
        </p:nvSpPr>
        <p:spPr>
          <a:xfrm>
            <a:off x="1175517" y="1421719"/>
            <a:ext cx="1799905" cy="242311"/>
          </a:xfrm>
          <a:prstGeom prst="rect">
            <a:avLst/>
          </a:prstGeom>
        </p:spPr>
        <p:txBody>
          <a:bodyPr wrap="none" lIns="0" tIns="0" rIns="0" bIns="0" rtlCol="0">
            <a:normAutofit fontScale="92500" lnSpcReduction="10000"/>
          </a:bodyPr>
          <a:lstStyle/>
          <a:p>
            <a:r>
              <a:rPr kumimoji="1" lang="ja-JP" altLang="en-US">
                <a:latin typeface="+mn-lt"/>
              </a:rPr>
              <a:t>プログラム</a:t>
            </a:r>
            <a:endParaRPr kumimoji="1" lang="ja-JP" altLang="en-US" dirty="0">
              <a:latin typeface="+mn-lt"/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8799C03F-8053-7B4B-A56C-D4E59EAFA692}"/>
              </a:ext>
            </a:extLst>
          </p:cNvPr>
          <p:cNvSpPr txBox="1"/>
          <p:nvPr/>
        </p:nvSpPr>
        <p:spPr>
          <a:xfrm>
            <a:off x="1162276" y="1705080"/>
            <a:ext cx="4228592" cy="1495320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 lIns="72000" tIns="72000" rIns="0" bIns="0" rtlCol="0">
            <a:normAutofit fontScale="92500" lnSpcReduction="20000"/>
          </a:bodyPr>
          <a:lstStyle/>
          <a:p>
            <a:pPr>
              <a:lnSpc>
                <a:spcPct val="170000"/>
              </a:lnSpc>
            </a:pP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let h = [1,2];</a:t>
            </a:r>
            <a:endParaRPr lang="ja-JP" altLang="ja-JP" sz="1600">
              <a:latin typeface="Monacakomi" panose="020B0509020204020204" pitchFamily="49" charset="-128"/>
              <a:ea typeface="Monacakomi" panose="020B0509020204020204" pitchFamily="49" charset="-128"/>
            </a:endParaRPr>
          </a:p>
          <a:p>
            <a:pPr>
              <a:lnSpc>
                <a:spcPct val="170000"/>
              </a:lnSpc>
            </a:pP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for (let i = 0; </a:t>
            </a:r>
            <a:r>
              <a:rPr lang="en-US" altLang="ja-JP" sz="1600" dirty="0" err="1">
                <a:latin typeface="Monacakomi" panose="020B0509020204020204" pitchFamily="49" charset="-128"/>
                <a:ea typeface="Monacakomi" panose="020B0509020204020204" pitchFamily="49" charset="-128"/>
              </a:rPr>
              <a:t>i</a:t>
            </a: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 &lt; </a:t>
            </a:r>
            <a:r>
              <a:rPr lang="en-US" altLang="ja-JP" sz="1600" dirty="0" err="1">
                <a:latin typeface="Monacakomi" panose="020B0509020204020204" pitchFamily="49" charset="-128"/>
                <a:ea typeface="Monacakomi" panose="020B0509020204020204" pitchFamily="49" charset="-128"/>
              </a:rPr>
              <a:t>h.length</a:t>
            </a: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; </a:t>
            </a:r>
            <a:r>
              <a:rPr lang="en-US" altLang="ja-JP" sz="1600" dirty="0" err="1">
                <a:latin typeface="Monacakomi" panose="020B0509020204020204" pitchFamily="49" charset="-128"/>
                <a:ea typeface="Monacakomi" panose="020B0509020204020204" pitchFamily="49" charset="-128"/>
              </a:rPr>
              <a:t>i</a:t>
            </a: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++){</a:t>
            </a:r>
            <a:endParaRPr lang="ja-JP" altLang="ja-JP" sz="1600">
              <a:latin typeface="Monacakomi" panose="020B0509020204020204" pitchFamily="49" charset="-128"/>
              <a:ea typeface="Monacakomi" panose="020B0509020204020204" pitchFamily="49" charset="-128"/>
            </a:endParaRPr>
          </a:p>
          <a:p>
            <a:pPr>
              <a:lnSpc>
                <a:spcPct val="170000"/>
              </a:lnSpc>
            </a:pP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    </a:t>
            </a:r>
            <a:r>
              <a:rPr lang="en-US" altLang="ja-JP" sz="1600" dirty="0" err="1">
                <a:latin typeface="Monacakomi" panose="020B0509020204020204" pitchFamily="49" charset="-128"/>
                <a:ea typeface="Monacakomi" panose="020B0509020204020204" pitchFamily="49" charset="-128"/>
              </a:rPr>
              <a:t>document.write</a:t>
            </a: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(h[</a:t>
            </a:r>
            <a:r>
              <a:rPr lang="en-US" altLang="ja-JP" sz="1600" dirty="0" err="1">
                <a:latin typeface="Monacakomi" panose="020B0509020204020204" pitchFamily="49" charset="-128"/>
                <a:ea typeface="Monacakomi" panose="020B0509020204020204" pitchFamily="49" charset="-128"/>
              </a:rPr>
              <a:t>i</a:t>
            </a: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] + "&lt;</a:t>
            </a:r>
            <a:r>
              <a:rPr lang="en-US" altLang="ja-JP" sz="1600" dirty="0" err="1">
                <a:latin typeface="Monacakomi" panose="020B0509020204020204" pitchFamily="49" charset="-128"/>
                <a:ea typeface="Monacakomi" panose="020B0509020204020204" pitchFamily="49" charset="-128"/>
              </a:rPr>
              <a:t>br</a:t>
            </a: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&gt;");</a:t>
            </a:r>
          </a:p>
          <a:p>
            <a:pPr>
              <a:lnSpc>
                <a:spcPct val="170000"/>
              </a:lnSpc>
            </a:pPr>
            <a:r>
              <a:rPr lang="en-US" altLang="ja-JP" dirty="0">
                <a:latin typeface="Monacakomi" panose="020B0509020204020204" pitchFamily="49" charset="-128"/>
                <a:ea typeface="Monacakomi" panose="020B0509020204020204" pitchFamily="49" charset="-128"/>
              </a:rPr>
              <a:t>}</a:t>
            </a:r>
            <a:r>
              <a:rPr lang="ja-JP" altLang="ja-JP">
                <a:latin typeface="Monacakomi" panose="020B0509020204020204" pitchFamily="49" charset="-128"/>
                <a:ea typeface="Monacakomi" panose="020B0509020204020204" pitchFamily="49" charset="-128"/>
              </a:rPr>
              <a:t> </a:t>
            </a:r>
            <a:endParaRPr kumimoji="1" lang="ja-JP" altLang="en-US" dirty="0">
              <a:latin typeface="Monacakomi" panose="020B0509020204020204" pitchFamily="49" charset="-128"/>
              <a:ea typeface="Monacakomi" panose="020B0509020204020204" pitchFamily="49" charset="-128"/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76133AB4-B7C4-B94F-B205-343CD482D99D}"/>
              </a:ext>
            </a:extLst>
          </p:cNvPr>
          <p:cNvSpPr txBox="1"/>
          <p:nvPr/>
        </p:nvSpPr>
        <p:spPr>
          <a:xfrm>
            <a:off x="5971776" y="1382796"/>
            <a:ext cx="1799905" cy="242311"/>
          </a:xfrm>
          <a:prstGeom prst="rect">
            <a:avLst/>
          </a:prstGeom>
        </p:spPr>
        <p:txBody>
          <a:bodyPr wrap="none" lIns="0" tIns="0" rIns="0" bIns="0" rtlCol="0">
            <a:normAutofit fontScale="92500" lnSpcReduction="10000"/>
          </a:bodyPr>
          <a:lstStyle/>
          <a:p>
            <a:r>
              <a:rPr lang="ja-JP" altLang="en-US"/>
              <a:t>フローチャート</a:t>
            </a:r>
            <a:endParaRPr kumimoji="1" lang="ja-JP" altLang="en-US" dirty="0">
              <a:latin typeface="+mn-lt"/>
            </a:endParaRPr>
          </a:p>
        </p:txBody>
      </p:sp>
      <p:sp>
        <p:nvSpPr>
          <p:cNvPr id="7" name="フローチャート: 代替処理 6">
            <a:extLst>
              <a:ext uri="{FF2B5EF4-FFF2-40B4-BE49-F238E27FC236}">
                <a16:creationId xmlns:a16="http://schemas.microsoft.com/office/drawing/2014/main" id="{BE9C7FC6-F9A6-3848-96AE-18DD5A85B4B9}"/>
              </a:ext>
            </a:extLst>
          </p:cNvPr>
          <p:cNvSpPr/>
          <p:nvPr/>
        </p:nvSpPr>
        <p:spPr>
          <a:xfrm>
            <a:off x="6386206" y="1793386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開始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8" name="フローチャート: 処理 7">
            <a:extLst>
              <a:ext uri="{FF2B5EF4-FFF2-40B4-BE49-F238E27FC236}">
                <a16:creationId xmlns:a16="http://schemas.microsoft.com/office/drawing/2014/main" id="{307416CE-0E8F-7A48-961A-C75F49691B9E}"/>
              </a:ext>
            </a:extLst>
          </p:cNvPr>
          <p:cNvSpPr/>
          <p:nvPr/>
        </p:nvSpPr>
        <p:spPr>
          <a:xfrm>
            <a:off x="5871882" y="2183540"/>
            <a:ext cx="2109841" cy="450122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[1,2]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endParaRPr kumimoji="1"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13" name="フローチャート: 処理 12">
            <a:extLst>
              <a:ext uri="{FF2B5EF4-FFF2-40B4-BE49-F238E27FC236}">
                <a16:creationId xmlns:a16="http://schemas.microsoft.com/office/drawing/2014/main" id="{3242BBA6-C6FF-7A47-A7EA-1A01D664B3B5}"/>
              </a:ext>
            </a:extLst>
          </p:cNvPr>
          <p:cNvSpPr/>
          <p:nvPr/>
        </p:nvSpPr>
        <p:spPr>
          <a:xfrm>
            <a:off x="5871882" y="2781505"/>
            <a:ext cx="2109841" cy="336973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0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9" name="片側の 2 つの角を切り取った四角形 8">
            <a:extLst>
              <a:ext uri="{FF2B5EF4-FFF2-40B4-BE49-F238E27FC236}">
                <a16:creationId xmlns:a16="http://schemas.microsoft.com/office/drawing/2014/main" id="{D73510E6-25BB-A34F-84F7-FD6B7E0960FD}"/>
              </a:ext>
            </a:extLst>
          </p:cNvPr>
          <p:cNvSpPr/>
          <p:nvPr/>
        </p:nvSpPr>
        <p:spPr>
          <a:xfrm>
            <a:off x="5871882" y="3266321"/>
            <a:ext cx="2109841" cy="676836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要素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と配列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の要素数を比べ、要素数の方が大きい場合、繰り返す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5" name="フローチャート: 処理 14">
            <a:extLst>
              <a:ext uri="{FF2B5EF4-FFF2-40B4-BE49-F238E27FC236}">
                <a16:creationId xmlns:a16="http://schemas.microsoft.com/office/drawing/2014/main" id="{BB687636-A5E3-7940-A1A3-86BEE183E9EE}"/>
              </a:ext>
            </a:extLst>
          </p:cNvPr>
          <p:cNvSpPr/>
          <p:nvPr/>
        </p:nvSpPr>
        <p:spPr>
          <a:xfrm>
            <a:off x="5871882" y="4091000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番目を表示</a:t>
            </a:r>
          </a:p>
        </p:txBody>
      </p:sp>
      <p:sp>
        <p:nvSpPr>
          <p:cNvPr id="19" name="フローチャート: 処理 18">
            <a:extLst>
              <a:ext uri="{FF2B5EF4-FFF2-40B4-BE49-F238E27FC236}">
                <a16:creationId xmlns:a16="http://schemas.microsoft.com/office/drawing/2014/main" id="{A28E9966-0D24-3C45-A615-CDCE148BE56F}"/>
              </a:ext>
            </a:extLst>
          </p:cNvPr>
          <p:cNvSpPr/>
          <p:nvPr/>
        </p:nvSpPr>
        <p:spPr>
          <a:xfrm>
            <a:off x="5871882" y="4575816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1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を足す</a:t>
            </a:r>
          </a:p>
        </p:txBody>
      </p:sp>
      <p:sp>
        <p:nvSpPr>
          <p:cNvPr id="20" name="片側の 2 つの角を切り取った四角形 19">
            <a:extLst>
              <a:ext uri="{FF2B5EF4-FFF2-40B4-BE49-F238E27FC236}">
                <a16:creationId xmlns:a16="http://schemas.microsoft.com/office/drawing/2014/main" id="{94CA4C26-68C7-994E-B3E2-02BB816A70AC}"/>
              </a:ext>
            </a:extLst>
          </p:cNvPr>
          <p:cNvSpPr/>
          <p:nvPr/>
        </p:nvSpPr>
        <p:spPr>
          <a:xfrm flipV="1">
            <a:off x="5871881" y="5060632"/>
            <a:ext cx="2109841" cy="336972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21" name="フローチャート: 代替処理 20">
            <a:extLst>
              <a:ext uri="{FF2B5EF4-FFF2-40B4-BE49-F238E27FC236}">
                <a16:creationId xmlns:a16="http://schemas.microsoft.com/office/drawing/2014/main" id="{81117BA9-797F-8945-9E65-9696EF3A8502}"/>
              </a:ext>
            </a:extLst>
          </p:cNvPr>
          <p:cNvSpPr/>
          <p:nvPr/>
        </p:nvSpPr>
        <p:spPr>
          <a:xfrm>
            <a:off x="6386206" y="5545444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終了</a:t>
            </a:r>
          </a:p>
        </p:txBody>
      </p:sp>
    </p:spTree>
    <p:extLst>
      <p:ext uri="{BB962C8B-B14F-4D97-AF65-F5344CB8AC3E}">
        <p14:creationId xmlns:p14="http://schemas.microsoft.com/office/powerpoint/2010/main" val="13582530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93256B9-00B6-7F4D-82A7-08563FB9451E}"/>
              </a:ext>
            </a:extLst>
          </p:cNvPr>
          <p:cNvSpPr>
            <a:spLocks noGrp="1"/>
          </p:cNvSpPr>
          <p:nvPr>
            <p:ph sz="half" idx="13"/>
          </p:nvPr>
        </p:nvSpPr>
        <p:spPr>
          <a:xfrm>
            <a:off x="5558354" y="1728000"/>
            <a:ext cx="3178706" cy="3744416"/>
          </a:xfrm>
        </p:spPr>
        <p:txBody>
          <a:bodyPr>
            <a:normAutofit fontScale="92500"/>
          </a:bodyPr>
          <a:lstStyle/>
          <a:p>
            <a:r>
              <a:rPr kumimoji="1" lang="ja-JP" altLang="en-US"/>
              <a:t>左のフローチャート</a:t>
            </a:r>
            <a:endParaRPr kumimoji="1" lang="en-US" altLang="ja-JP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ja-JP" altLang="en-US"/>
              <a:t>次の２つの処理を繰り返す</a:t>
            </a:r>
            <a:endParaRPr lang="en-US" altLang="ja-JP" dirty="0"/>
          </a:p>
          <a:p>
            <a:pPr marL="1028700" lvl="2" indent="-342900">
              <a:buFont typeface="Arial" panose="020B0604020202020204" pitchFamily="34" charset="0"/>
              <a:buChar char="•"/>
            </a:pPr>
            <a:r>
              <a:rPr lang="ja-JP" altLang="en-US"/>
              <a:t>配列の</a:t>
            </a:r>
            <a:r>
              <a:rPr lang="en-US" altLang="ja-JP" dirty="0" err="1"/>
              <a:t>i</a:t>
            </a:r>
            <a:r>
              <a:rPr lang="ja-JP" altLang="en-US"/>
              <a:t>番目を表示</a:t>
            </a:r>
            <a:endParaRPr lang="en-US" altLang="ja-JP" dirty="0"/>
          </a:p>
          <a:p>
            <a:pPr marL="1028700" lvl="2" indent="-342900">
              <a:buFont typeface="Arial" panose="020B0604020202020204" pitchFamily="34" charset="0"/>
              <a:buChar char="•"/>
            </a:pPr>
            <a:r>
              <a:rPr kumimoji="1" lang="en-US" altLang="ja-JP" dirty="0"/>
              <a:t>"</a:t>
            </a:r>
            <a:r>
              <a:rPr lang="ja-JP" altLang="en-US"/>
              <a:t>お</a:t>
            </a:r>
            <a:r>
              <a:rPr kumimoji="1" lang="ja-JP" altLang="en-US"/>
              <a:t>わり</a:t>
            </a:r>
            <a:r>
              <a:rPr kumimoji="1" lang="en-US" altLang="ja-JP" dirty="0"/>
              <a:t>"</a:t>
            </a:r>
            <a:r>
              <a:rPr kumimoji="1" lang="ja-JP" altLang="en-US"/>
              <a:t>を表示</a:t>
            </a:r>
            <a:endParaRPr kumimoji="1" lang="en-US" altLang="ja-JP" dirty="0"/>
          </a:p>
          <a:p>
            <a:endParaRPr lang="en-US" altLang="ja-JP" dirty="0"/>
          </a:p>
          <a:p>
            <a:r>
              <a:rPr kumimoji="1" lang="ja-JP" altLang="en-US"/>
              <a:t>右のフローチャート</a:t>
            </a:r>
            <a:endParaRPr kumimoji="1" lang="en-US" altLang="ja-JP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ja-JP" altLang="en-US"/>
              <a:t>次の処理を繰り返す</a:t>
            </a:r>
            <a:endParaRPr lang="en-US" altLang="ja-JP" dirty="0"/>
          </a:p>
          <a:p>
            <a:pPr marL="1028700" lvl="2" indent="-342900">
              <a:buFont typeface="Arial" panose="020B0604020202020204" pitchFamily="34" charset="0"/>
              <a:buChar char="•"/>
            </a:pPr>
            <a:r>
              <a:rPr lang="ja-JP" altLang="en-US"/>
              <a:t>配列の</a:t>
            </a:r>
            <a:r>
              <a:rPr lang="en-US" altLang="ja-JP" dirty="0" err="1"/>
              <a:t>i</a:t>
            </a:r>
            <a:r>
              <a:rPr lang="ja-JP" altLang="en-US"/>
              <a:t>番目を表示</a:t>
            </a:r>
            <a:endParaRPr lang="en-US" altLang="ja-JP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kumimoji="1" lang="ja-JP" altLang="en-US"/>
              <a:t>繰り返しの後に、</a:t>
            </a:r>
            <a:r>
              <a:rPr kumimoji="1" lang="en-US" altLang="ja-JP" dirty="0"/>
              <a:t>"</a:t>
            </a:r>
            <a:r>
              <a:rPr kumimoji="1" lang="ja-JP" altLang="en-US"/>
              <a:t>おわり</a:t>
            </a:r>
            <a:r>
              <a:rPr kumimoji="1" lang="en-US" altLang="ja-JP" dirty="0"/>
              <a:t>"</a:t>
            </a:r>
            <a:r>
              <a:rPr kumimoji="1" lang="ja-JP" altLang="en-US"/>
              <a:t>を表示する</a:t>
            </a:r>
            <a:endParaRPr kumimoji="1" lang="en-US" altLang="ja-JP" dirty="0"/>
          </a:p>
          <a:p>
            <a:endParaRPr kumimoji="1" lang="ja-JP" altLang="en-US"/>
          </a:p>
        </p:txBody>
      </p:sp>
      <p:sp>
        <p:nvSpPr>
          <p:cNvPr id="4" name="タイトル 3">
            <a:extLst>
              <a:ext uri="{FF2B5EF4-FFF2-40B4-BE49-F238E27FC236}">
                <a16:creationId xmlns:a16="http://schemas.microsoft.com/office/drawing/2014/main" id="{842C037D-8FD2-0048-8A4A-0F291FB4EF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ブロック</a:t>
            </a:r>
            <a:r>
              <a:rPr kumimoji="1" lang="en-US" altLang="ja-JP" dirty="0"/>
              <a:t> </a:t>
            </a:r>
            <a:r>
              <a:rPr kumimoji="1" lang="ja-JP" altLang="en-US"/>
              <a:t>（フローチャート）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2ECF249C-781A-454C-87C8-74E64A452170}"/>
              </a:ext>
            </a:extLst>
          </p:cNvPr>
          <p:cNvCxnSpPr>
            <a:stCxn id="9" idx="2"/>
            <a:endCxn id="16" idx="0"/>
          </p:cNvCxnSpPr>
          <p:nvPr/>
        </p:nvCxnSpPr>
        <p:spPr>
          <a:xfrm>
            <a:off x="1510834" y="1849155"/>
            <a:ext cx="0" cy="39704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フローチャート: 代替処理 8">
            <a:extLst>
              <a:ext uri="{FF2B5EF4-FFF2-40B4-BE49-F238E27FC236}">
                <a16:creationId xmlns:a16="http://schemas.microsoft.com/office/drawing/2014/main" id="{1E5E86BC-9107-DE42-B56F-65E3B7316C31}"/>
              </a:ext>
            </a:extLst>
          </p:cNvPr>
          <p:cNvSpPr/>
          <p:nvPr/>
        </p:nvSpPr>
        <p:spPr>
          <a:xfrm>
            <a:off x="1025312" y="1606844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開始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0" name="フローチャート: 処理 9">
            <a:extLst>
              <a:ext uri="{FF2B5EF4-FFF2-40B4-BE49-F238E27FC236}">
                <a16:creationId xmlns:a16="http://schemas.microsoft.com/office/drawing/2014/main" id="{5326122B-78CE-F847-A71C-C964E0013CD6}"/>
              </a:ext>
            </a:extLst>
          </p:cNvPr>
          <p:cNvSpPr/>
          <p:nvPr/>
        </p:nvSpPr>
        <p:spPr>
          <a:xfrm>
            <a:off x="510988" y="1993990"/>
            <a:ext cx="2109841" cy="450122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[1,2]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endParaRPr kumimoji="1"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11" name="フローチャート: 処理 10">
            <a:extLst>
              <a:ext uri="{FF2B5EF4-FFF2-40B4-BE49-F238E27FC236}">
                <a16:creationId xmlns:a16="http://schemas.microsoft.com/office/drawing/2014/main" id="{41F3D47E-DDAF-7F40-B1A1-EB65A6922FF1}"/>
              </a:ext>
            </a:extLst>
          </p:cNvPr>
          <p:cNvSpPr/>
          <p:nvPr/>
        </p:nvSpPr>
        <p:spPr>
          <a:xfrm>
            <a:off x="510988" y="2588947"/>
            <a:ext cx="2109841" cy="336973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0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12" name="片側の 2 つの角を切り取った四角形 11">
            <a:extLst>
              <a:ext uri="{FF2B5EF4-FFF2-40B4-BE49-F238E27FC236}">
                <a16:creationId xmlns:a16="http://schemas.microsoft.com/office/drawing/2014/main" id="{FF253DCA-9985-0244-95B6-56A00C52C8ED}"/>
              </a:ext>
            </a:extLst>
          </p:cNvPr>
          <p:cNvSpPr/>
          <p:nvPr/>
        </p:nvSpPr>
        <p:spPr>
          <a:xfrm>
            <a:off x="510988" y="3070755"/>
            <a:ext cx="2109841" cy="676836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要素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と配列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の要素数を比べ、要素数の方が大きい場合、繰り返す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3" name="フローチャート: 処理 12">
            <a:extLst>
              <a:ext uri="{FF2B5EF4-FFF2-40B4-BE49-F238E27FC236}">
                <a16:creationId xmlns:a16="http://schemas.microsoft.com/office/drawing/2014/main" id="{5EA57374-739E-714E-9A98-0763C4637C0E}"/>
              </a:ext>
            </a:extLst>
          </p:cNvPr>
          <p:cNvSpPr/>
          <p:nvPr/>
        </p:nvSpPr>
        <p:spPr>
          <a:xfrm>
            <a:off x="510988" y="3892426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番目を表示</a:t>
            </a:r>
          </a:p>
        </p:txBody>
      </p:sp>
      <p:sp>
        <p:nvSpPr>
          <p:cNvPr id="14" name="フローチャート: 処理 13">
            <a:extLst>
              <a:ext uri="{FF2B5EF4-FFF2-40B4-BE49-F238E27FC236}">
                <a16:creationId xmlns:a16="http://schemas.microsoft.com/office/drawing/2014/main" id="{A09B1072-F6C5-E64C-9DEC-C502B00DA6D0}"/>
              </a:ext>
            </a:extLst>
          </p:cNvPr>
          <p:cNvSpPr/>
          <p:nvPr/>
        </p:nvSpPr>
        <p:spPr>
          <a:xfrm>
            <a:off x="510988" y="4856042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1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を足す</a:t>
            </a:r>
          </a:p>
        </p:txBody>
      </p:sp>
      <p:sp>
        <p:nvSpPr>
          <p:cNvPr id="15" name="片側の 2 つの角を切り取った四角形 14">
            <a:extLst>
              <a:ext uri="{FF2B5EF4-FFF2-40B4-BE49-F238E27FC236}">
                <a16:creationId xmlns:a16="http://schemas.microsoft.com/office/drawing/2014/main" id="{FE4565CB-D2C3-7147-AEFE-487D7D229198}"/>
              </a:ext>
            </a:extLst>
          </p:cNvPr>
          <p:cNvSpPr/>
          <p:nvPr/>
        </p:nvSpPr>
        <p:spPr>
          <a:xfrm flipV="1">
            <a:off x="510987" y="5337850"/>
            <a:ext cx="2109841" cy="336972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6" name="フローチャート: 代替処理 15">
            <a:extLst>
              <a:ext uri="{FF2B5EF4-FFF2-40B4-BE49-F238E27FC236}">
                <a16:creationId xmlns:a16="http://schemas.microsoft.com/office/drawing/2014/main" id="{61DD37B3-BBA4-6241-9675-A11E847A0CFC}"/>
              </a:ext>
            </a:extLst>
          </p:cNvPr>
          <p:cNvSpPr/>
          <p:nvPr/>
        </p:nvSpPr>
        <p:spPr>
          <a:xfrm>
            <a:off x="1025312" y="5819653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終了</a:t>
            </a:r>
          </a:p>
        </p:txBody>
      </p:sp>
      <p:sp>
        <p:nvSpPr>
          <p:cNvPr id="17" name="フローチャート: 処理 16">
            <a:extLst>
              <a:ext uri="{FF2B5EF4-FFF2-40B4-BE49-F238E27FC236}">
                <a16:creationId xmlns:a16="http://schemas.microsoft.com/office/drawing/2014/main" id="{9D6BB85B-5ABD-754E-97ED-E7EDE5533F3D}"/>
              </a:ext>
            </a:extLst>
          </p:cNvPr>
          <p:cNvSpPr/>
          <p:nvPr/>
        </p:nvSpPr>
        <p:spPr>
          <a:xfrm>
            <a:off x="510987" y="4374234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「おわり」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を表示</a:t>
            </a:r>
          </a:p>
        </p:txBody>
      </p: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E8FA51C9-ACC4-844F-987B-1335655B8FCB}"/>
              </a:ext>
            </a:extLst>
          </p:cNvPr>
          <p:cNvCxnSpPr>
            <a:stCxn id="20" idx="2"/>
            <a:endCxn id="27" idx="0"/>
          </p:cNvCxnSpPr>
          <p:nvPr/>
        </p:nvCxnSpPr>
        <p:spPr>
          <a:xfrm>
            <a:off x="4047963" y="1849155"/>
            <a:ext cx="0" cy="39704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フローチャート: 代替処理 19">
            <a:extLst>
              <a:ext uri="{FF2B5EF4-FFF2-40B4-BE49-F238E27FC236}">
                <a16:creationId xmlns:a16="http://schemas.microsoft.com/office/drawing/2014/main" id="{1A3948BE-C4BA-D84D-A166-FD5AFE8EFDE3}"/>
              </a:ext>
            </a:extLst>
          </p:cNvPr>
          <p:cNvSpPr/>
          <p:nvPr/>
        </p:nvSpPr>
        <p:spPr>
          <a:xfrm>
            <a:off x="3562441" y="1606844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開始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21" name="フローチャート: 処理 20">
            <a:extLst>
              <a:ext uri="{FF2B5EF4-FFF2-40B4-BE49-F238E27FC236}">
                <a16:creationId xmlns:a16="http://schemas.microsoft.com/office/drawing/2014/main" id="{E52EF1DF-2E01-6E43-B99E-6DBD686578A6}"/>
              </a:ext>
            </a:extLst>
          </p:cNvPr>
          <p:cNvSpPr/>
          <p:nvPr/>
        </p:nvSpPr>
        <p:spPr>
          <a:xfrm>
            <a:off x="3048117" y="1993989"/>
            <a:ext cx="2109841" cy="450122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[1,2]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endParaRPr kumimoji="1"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22" name="フローチャート: 処理 21">
            <a:extLst>
              <a:ext uri="{FF2B5EF4-FFF2-40B4-BE49-F238E27FC236}">
                <a16:creationId xmlns:a16="http://schemas.microsoft.com/office/drawing/2014/main" id="{3FA8DF51-BB3B-FB44-8655-49726B272F87}"/>
              </a:ext>
            </a:extLst>
          </p:cNvPr>
          <p:cNvSpPr/>
          <p:nvPr/>
        </p:nvSpPr>
        <p:spPr>
          <a:xfrm>
            <a:off x="3048117" y="2588945"/>
            <a:ext cx="2109841" cy="336973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0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23" name="片側の 2 つの角を切り取った四角形 22">
            <a:extLst>
              <a:ext uri="{FF2B5EF4-FFF2-40B4-BE49-F238E27FC236}">
                <a16:creationId xmlns:a16="http://schemas.microsoft.com/office/drawing/2014/main" id="{AA2DD246-2209-5743-9707-544DA6979317}"/>
              </a:ext>
            </a:extLst>
          </p:cNvPr>
          <p:cNvSpPr/>
          <p:nvPr/>
        </p:nvSpPr>
        <p:spPr>
          <a:xfrm>
            <a:off x="3048117" y="3070752"/>
            <a:ext cx="2109841" cy="676836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要素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と配列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の要素数を比べ、要素数の方が大きい場合、繰り返す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24" name="フローチャート: 処理 23">
            <a:extLst>
              <a:ext uri="{FF2B5EF4-FFF2-40B4-BE49-F238E27FC236}">
                <a16:creationId xmlns:a16="http://schemas.microsoft.com/office/drawing/2014/main" id="{8E277200-E48D-274B-9050-041F0EEB342E}"/>
              </a:ext>
            </a:extLst>
          </p:cNvPr>
          <p:cNvSpPr/>
          <p:nvPr/>
        </p:nvSpPr>
        <p:spPr>
          <a:xfrm>
            <a:off x="3048117" y="3892422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番目を表示</a:t>
            </a:r>
          </a:p>
        </p:txBody>
      </p:sp>
      <p:sp>
        <p:nvSpPr>
          <p:cNvPr id="25" name="フローチャート: 処理 24">
            <a:extLst>
              <a:ext uri="{FF2B5EF4-FFF2-40B4-BE49-F238E27FC236}">
                <a16:creationId xmlns:a16="http://schemas.microsoft.com/office/drawing/2014/main" id="{3138313D-3A4F-B941-860C-3E13F27D5D70}"/>
              </a:ext>
            </a:extLst>
          </p:cNvPr>
          <p:cNvSpPr/>
          <p:nvPr/>
        </p:nvSpPr>
        <p:spPr>
          <a:xfrm>
            <a:off x="3048115" y="4374230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1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を足す</a:t>
            </a:r>
          </a:p>
        </p:txBody>
      </p:sp>
      <p:sp>
        <p:nvSpPr>
          <p:cNvPr id="26" name="片側の 2 つの角を切り取った四角形 25">
            <a:extLst>
              <a:ext uri="{FF2B5EF4-FFF2-40B4-BE49-F238E27FC236}">
                <a16:creationId xmlns:a16="http://schemas.microsoft.com/office/drawing/2014/main" id="{0F8D7241-3236-8F4C-8EF0-76FA01C8BE74}"/>
              </a:ext>
            </a:extLst>
          </p:cNvPr>
          <p:cNvSpPr/>
          <p:nvPr/>
        </p:nvSpPr>
        <p:spPr>
          <a:xfrm flipV="1">
            <a:off x="3048114" y="4856038"/>
            <a:ext cx="2109841" cy="336972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27" name="フローチャート: 代替処理 26">
            <a:extLst>
              <a:ext uri="{FF2B5EF4-FFF2-40B4-BE49-F238E27FC236}">
                <a16:creationId xmlns:a16="http://schemas.microsoft.com/office/drawing/2014/main" id="{F924C9C3-B93A-884C-AF0C-8E912A6E46DD}"/>
              </a:ext>
            </a:extLst>
          </p:cNvPr>
          <p:cNvSpPr/>
          <p:nvPr/>
        </p:nvSpPr>
        <p:spPr>
          <a:xfrm>
            <a:off x="3562441" y="5819653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終了</a:t>
            </a:r>
          </a:p>
        </p:txBody>
      </p:sp>
      <p:sp>
        <p:nvSpPr>
          <p:cNvPr id="28" name="フローチャート: 処理 27">
            <a:extLst>
              <a:ext uri="{FF2B5EF4-FFF2-40B4-BE49-F238E27FC236}">
                <a16:creationId xmlns:a16="http://schemas.microsoft.com/office/drawing/2014/main" id="{8F1E9272-77FF-1E4A-8D08-61E0AD1B7F0B}"/>
              </a:ext>
            </a:extLst>
          </p:cNvPr>
          <p:cNvSpPr/>
          <p:nvPr/>
        </p:nvSpPr>
        <p:spPr>
          <a:xfrm>
            <a:off x="3060536" y="5337845"/>
            <a:ext cx="2109841" cy="336973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「おわり」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を表示</a:t>
            </a:r>
          </a:p>
        </p:txBody>
      </p:sp>
    </p:spTree>
    <p:extLst>
      <p:ext uri="{BB962C8B-B14F-4D97-AF65-F5344CB8AC3E}">
        <p14:creationId xmlns:p14="http://schemas.microsoft.com/office/powerpoint/2010/main" val="9717092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B25CEC9-CBE5-0F43-A774-00770347C0A9}"/>
              </a:ext>
            </a:extLst>
          </p:cNvPr>
          <p:cNvSpPr>
            <a:spLocks noGrp="1"/>
          </p:cNvSpPr>
          <p:nvPr>
            <p:ph sz="half" idx="13"/>
          </p:nvPr>
        </p:nvSpPr>
        <p:spPr>
          <a:xfrm>
            <a:off x="5065060" y="1429828"/>
            <a:ext cx="3460369" cy="3744416"/>
          </a:xfrm>
        </p:spPr>
        <p:txBody>
          <a:bodyPr/>
          <a:lstStyle/>
          <a:p>
            <a:r>
              <a:rPr lang="ja-JP" altLang="en-US" sz="1800"/>
              <a:t>左のフローチャートのプログラム</a:t>
            </a:r>
            <a:endParaRPr lang="en-US" altLang="ja-JP" sz="1800" dirty="0"/>
          </a:p>
          <a:p>
            <a:endParaRPr lang="en-US" altLang="ja-JP" sz="1800" dirty="0"/>
          </a:p>
          <a:p>
            <a:endParaRPr lang="en-US" altLang="ja-JP" sz="1800" dirty="0"/>
          </a:p>
          <a:p>
            <a:endParaRPr lang="en-US" altLang="ja-JP" sz="1800" dirty="0"/>
          </a:p>
          <a:p>
            <a:endParaRPr lang="en-US" altLang="ja-JP" sz="1800" dirty="0"/>
          </a:p>
          <a:p>
            <a:endParaRPr lang="en-US" altLang="ja-JP" sz="1800" dirty="0"/>
          </a:p>
          <a:p>
            <a:endParaRPr lang="en-US" altLang="ja-JP" sz="1800" dirty="0"/>
          </a:p>
          <a:p>
            <a:r>
              <a:rPr lang="ja-JP" altLang="en-US" sz="1800"/>
              <a:t>右のフローチャートのプログラム</a:t>
            </a:r>
            <a:endParaRPr lang="en-US" altLang="ja-JP" sz="1800" dirty="0"/>
          </a:p>
        </p:txBody>
      </p:sp>
      <p:sp>
        <p:nvSpPr>
          <p:cNvPr id="4" name="タイトル 3">
            <a:extLst>
              <a:ext uri="{FF2B5EF4-FFF2-40B4-BE49-F238E27FC236}">
                <a16:creationId xmlns:a16="http://schemas.microsoft.com/office/drawing/2014/main" id="{D3BB25DE-77BA-E441-A134-BC074847DF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ブロック（プログラム）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776C0E1-BD7A-7940-86C0-85606785027B}"/>
              </a:ext>
            </a:extLst>
          </p:cNvPr>
          <p:cNvSpPr txBox="1"/>
          <p:nvPr/>
        </p:nvSpPr>
        <p:spPr>
          <a:xfrm>
            <a:off x="5261089" y="1849155"/>
            <a:ext cx="3145254" cy="1650282"/>
          </a:xfrm>
          <a:prstGeom prst="rect">
            <a:avLst/>
          </a:prstGeom>
          <a:ln>
            <a:solidFill>
              <a:schemeClr val="accent6">
                <a:shade val="50000"/>
              </a:schemeClr>
            </a:solidFill>
          </a:ln>
        </p:spPr>
        <p:txBody>
          <a:bodyPr wrap="square" lIns="72000" tIns="72000" rIns="0" bIns="0" rtlCol="0">
            <a:normAutofit fontScale="92500" lnSpcReduction="20000"/>
          </a:bodyPr>
          <a:lstStyle/>
          <a:p>
            <a:pPr>
              <a:lnSpc>
                <a:spcPct val="150000"/>
              </a:lnSpc>
            </a:pPr>
            <a:r>
              <a:rPr lang="en-US" altLang="ja-JP" sz="1600" dirty="0"/>
              <a:t>let h = [1,2];</a:t>
            </a:r>
            <a:endParaRPr lang="ja-JP" altLang="ja-JP" sz="1600"/>
          </a:p>
          <a:p>
            <a:pPr>
              <a:lnSpc>
                <a:spcPct val="150000"/>
              </a:lnSpc>
            </a:pPr>
            <a:r>
              <a:rPr lang="en-US" altLang="ja-JP" sz="1600" dirty="0"/>
              <a:t>for (let </a:t>
            </a:r>
            <a:r>
              <a:rPr lang="en-US" altLang="ja-JP" sz="1600" dirty="0" err="1"/>
              <a:t>i</a:t>
            </a:r>
            <a:r>
              <a:rPr lang="en-US" altLang="ja-JP" sz="1600" dirty="0"/>
              <a:t>=0; </a:t>
            </a:r>
            <a:r>
              <a:rPr lang="en-US" altLang="ja-JP" sz="1600" dirty="0" err="1"/>
              <a:t>i</a:t>
            </a:r>
            <a:r>
              <a:rPr lang="en-US" altLang="ja-JP" sz="1600" dirty="0"/>
              <a:t>&lt;</a:t>
            </a:r>
            <a:r>
              <a:rPr lang="en-US" altLang="ja-JP" sz="1600" dirty="0" err="1"/>
              <a:t>h.length</a:t>
            </a:r>
            <a:r>
              <a:rPr lang="en-US" altLang="ja-JP" sz="1600" dirty="0"/>
              <a:t>; </a:t>
            </a:r>
            <a:r>
              <a:rPr lang="en-US" altLang="ja-JP" sz="1600" dirty="0" err="1"/>
              <a:t>i</a:t>
            </a:r>
            <a:r>
              <a:rPr lang="en-US" altLang="ja-JP" sz="1600" dirty="0"/>
              <a:t>++){</a:t>
            </a:r>
          </a:p>
          <a:p>
            <a:pPr>
              <a:lnSpc>
                <a:spcPct val="150000"/>
              </a:lnSpc>
            </a:pPr>
            <a:r>
              <a:rPr lang="en-US" altLang="ja-JP" sz="1600" dirty="0"/>
              <a:t>    </a:t>
            </a:r>
            <a:r>
              <a:rPr lang="en-US" altLang="ja-JP" sz="1600" dirty="0" err="1"/>
              <a:t>document.write</a:t>
            </a:r>
            <a:r>
              <a:rPr lang="en-US" altLang="ja-JP" sz="1600" dirty="0"/>
              <a:t>(h[</a:t>
            </a:r>
            <a:r>
              <a:rPr lang="en-US" altLang="ja-JP" sz="1600" dirty="0" err="1"/>
              <a:t>i</a:t>
            </a:r>
            <a:r>
              <a:rPr lang="en-US" altLang="ja-JP" sz="1600" dirty="0"/>
              <a:t>] + "&lt;</a:t>
            </a:r>
            <a:r>
              <a:rPr lang="en-US" altLang="ja-JP" sz="1600" dirty="0" err="1"/>
              <a:t>br</a:t>
            </a:r>
            <a:r>
              <a:rPr lang="en-US" altLang="ja-JP" sz="1600" dirty="0"/>
              <a:t>&gt;");</a:t>
            </a:r>
            <a:endParaRPr lang="ja-JP" altLang="ja-JP" sz="1600"/>
          </a:p>
          <a:p>
            <a:pPr>
              <a:lnSpc>
                <a:spcPct val="150000"/>
              </a:lnSpc>
            </a:pPr>
            <a:r>
              <a:rPr lang="en-US" altLang="ja-JP" sz="1600" dirty="0"/>
              <a:t>    </a:t>
            </a:r>
            <a:r>
              <a:rPr lang="en-US" altLang="ja-JP" sz="1600" dirty="0" err="1"/>
              <a:t>document.write</a:t>
            </a:r>
            <a:r>
              <a:rPr lang="en-US" altLang="ja-JP" sz="1600" dirty="0"/>
              <a:t>("</a:t>
            </a:r>
            <a:r>
              <a:rPr lang="ja-JP" altLang="ja-JP" sz="1600"/>
              <a:t>おわり</a:t>
            </a:r>
            <a:r>
              <a:rPr lang="en-US" altLang="ja-JP" sz="1600" dirty="0"/>
              <a:t>&lt;</a:t>
            </a:r>
            <a:r>
              <a:rPr lang="en-US" altLang="ja-JP" sz="1600" dirty="0" err="1"/>
              <a:t>br</a:t>
            </a:r>
            <a:r>
              <a:rPr lang="en-US" altLang="ja-JP" sz="1600" dirty="0"/>
              <a:t>&gt;");</a:t>
            </a:r>
          </a:p>
          <a:p>
            <a:pPr>
              <a:lnSpc>
                <a:spcPct val="150000"/>
              </a:lnSpc>
            </a:pPr>
            <a:r>
              <a:rPr lang="en-US" altLang="ja-JP" sz="2000" dirty="0"/>
              <a:t>}</a:t>
            </a:r>
            <a:r>
              <a:rPr lang="ja-JP" altLang="ja-JP" sz="2000"/>
              <a:t> </a:t>
            </a:r>
            <a:endParaRPr kumimoji="1" lang="ja-JP" altLang="en-US" sz="2000" dirty="0">
              <a:latin typeface="+mn-lt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D4DDF6D2-742F-BC47-8A54-8F61CCDB9B99}"/>
              </a:ext>
            </a:extLst>
          </p:cNvPr>
          <p:cNvSpPr txBox="1"/>
          <p:nvPr/>
        </p:nvSpPr>
        <p:spPr>
          <a:xfrm>
            <a:off x="5269899" y="4126863"/>
            <a:ext cx="3145254" cy="1650282"/>
          </a:xfrm>
          <a:prstGeom prst="rect">
            <a:avLst/>
          </a:prstGeom>
          <a:ln>
            <a:solidFill>
              <a:schemeClr val="accent6">
                <a:shade val="50000"/>
              </a:schemeClr>
            </a:solidFill>
          </a:ln>
        </p:spPr>
        <p:txBody>
          <a:bodyPr wrap="square" lIns="72000" tIns="72000" rIns="0" bIns="0" rtlCol="0"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en-US" altLang="ja-JP" sz="1600" dirty="0"/>
              <a:t>let h = [1,2];</a:t>
            </a:r>
            <a:endParaRPr lang="ja-JP" altLang="ja-JP" sz="1600"/>
          </a:p>
          <a:p>
            <a:pPr>
              <a:lnSpc>
                <a:spcPct val="150000"/>
              </a:lnSpc>
            </a:pPr>
            <a:r>
              <a:rPr lang="en-US" altLang="ja-JP" sz="1600" dirty="0"/>
              <a:t>for (let </a:t>
            </a:r>
            <a:r>
              <a:rPr lang="en-US" altLang="ja-JP" sz="1600" dirty="0" err="1"/>
              <a:t>i</a:t>
            </a:r>
            <a:r>
              <a:rPr lang="en-US" altLang="ja-JP" sz="1600" dirty="0"/>
              <a:t>=0; </a:t>
            </a:r>
            <a:r>
              <a:rPr lang="en-US" altLang="ja-JP" sz="1600" dirty="0" err="1"/>
              <a:t>i</a:t>
            </a:r>
            <a:r>
              <a:rPr lang="en-US" altLang="ja-JP" sz="1600" dirty="0"/>
              <a:t>&lt;</a:t>
            </a:r>
            <a:r>
              <a:rPr lang="en-US" altLang="ja-JP" sz="1600" dirty="0" err="1"/>
              <a:t>h.length</a:t>
            </a:r>
            <a:r>
              <a:rPr lang="en-US" altLang="ja-JP" sz="1600" dirty="0"/>
              <a:t>; </a:t>
            </a:r>
            <a:r>
              <a:rPr lang="en-US" altLang="ja-JP" sz="1600" dirty="0" err="1"/>
              <a:t>i</a:t>
            </a:r>
            <a:r>
              <a:rPr lang="en-US" altLang="ja-JP" sz="1600" dirty="0"/>
              <a:t>++){</a:t>
            </a:r>
          </a:p>
          <a:p>
            <a:pPr>
              <a:lnSpc>
                <a:spcPct val="150000"/>
              </a:lnSpc>
            </a:pPr>
            <a:r>
              <a:rPr lang="en-US" altLang="ja-JP" sz="1600" dirty="0"/>
              <a:t>    </a:t>
            </a:r>
            <a:r>
              <a:rPr lang="en-US" altLang="ja-JP" sz="1600" dirty="0" err="1"/>
              <a:t>document.write</a:t>
            </a:r>
            <a:r>
              <a:rPr lang="en-US" altLang="ja-JP" sz="1600" dirty="0"/>
              <a:t>(h[</a:t>
            </a:r>
            <a:r>
              <a:rPr lang="en-US" altLang="ja-JP" sz="1600" dirty="0" err="1"/>
              <a:t>i</a:t>
            </a:r>
            <a:r>
              <a:rPr lang="en-US" altLang="ja-JP" sz="1600" dirty="0"/>
              <a:t>] + "&lt;</a:t>
            </a:r>
            <a:r>
              <a:rPr lang="en-US" altLang="ja-JP" sz="1600" dirty="0" err="1"/>
              <a:t>br</a:t>
            </a:r>
            <a:r>
              <a:rPr lang="en-US" altLang="ja-JP" sz="1600" dirty="0"/>
              <a:t>&gt;");</a:t>
            </a:r>
            <a:endParaRPr lang="ja-JP" altLang="ja-JP" sz="1600"/>
          </a:p>
          <a:p>
            <a:pPr>
              <a:lnSpc>
                <a:spcPct val="150000"/>
              </a:lnSpc>
            </a:pPr>
            <a:r>
              <a:rPr lang="en-US" altLang="ja-JP" sz="1600" dirty="0"/>
              <a:t>}</a:t>
            </a:r>
          </a:p>
          <a:p>
            <a:pPr>
              <a:lnSpc>
                <a:spcPct val="150000"/>
              </a:lnSpc>
            </a:pPr>
            <a:r>
              <a:rPr lang="en-US" altLang="ja-JP" sz="1600" dirty="0"/>
              <a:t> </a:t>
            </a:r>
            <a:r>
              <a:rPr lang="en-US" altLang="ja-JP" sz="1600" dirty="0" err="1"/>
              <a:t>document.write</a:t>
            </a:r>
            <a:r>
              <a:rPr lang="en-US" altLang="ja-JP" sz="1600" dirty="0"/>
              <a:t>("</a:t>
            </a:r>
            <a:r>
              <a:rPr lang="ja-JP" altLang="ja-JP" sz="1600"/>
              <a:t>おわり</a:t>
            </a:r>
            <a:r>
              <a:rPr lang="en-US" altLang="ja-JP" sz="1600" dirty="0"/>
              <a:t>&lt;</a:t>
            </a:r>
            <a:r>
              <a:rPr lang="en-US" altLang="ja-JP" sz="1600" dirty="0" err="1"/>
              <a:t>br</a:t>
            </a:r>
            <a:r>
              <a:rPr lang="en-US" altLang="ja-JP" sz="1600" dirty="0"/>
              <a:t>&gt;");</a:t>
            </a:r>
            <a:r>
              <a:rPr lang="ja-JP" altLang="ja-JP" sz="1600"/>
              <a:t> </a:t>
            </a:r>
            <a:endParaRPr kumimoji="1" lang="ja-JP" altLang="en-US" sz="1600" dirty="0">
              <a:latin typeface="+mn-lt"/>
            </a:endParaRPr>
          </a:p>
        </p:txBody>
      </p: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0AC077CC-56C3-0143-A1BA-2A0AC61FE385}"/>
              </a:ext>
            </a:extLst>
          </p:cNvPr>
          <p:cNvCxnSpPr>
            <a:stCxn id="10" idx="2"/>
            <a:endCxn id="19" idx="0"/>
          </p:cNvCxnSpPr>
          <p:nvPr/>
        </p:nvCxnSpPr>
        <p:spPr>
          <a:xfrm>
            <a:off x="1483939" y="1849155"/>
            <a:ext cx="0" cy="39704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フローチャート: 代替処理 9">
            <a:extLst>
              <a:ext uri="{FF2B5EF4-FFF2-40B4-BE49-F238E27FC236}">
                <a16:creationId xmlns:a16="http://schemas.microsoft.com/office/drawing/2014/main" id="{8B909C26-3E27-434E-9709-4F30237A0DE3}"/>
              </a:ext>
            </a:extLst>
          </p:cNvPr>
          <p:cNvSpPr/>
          <p:nvPr/>
        </p:nvSpPr>
        <p:spPr>
          <a:xfrm>
            <a:off x="998417" y="1606844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開始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1" name="フローチャート: 処理 10">
            <a:extLst>
              <a:ext uri="{FF2B5EF4-FFF2-40B4-BE49-F238E27FC236}">
                <a16:creationId xmlns:a16="http://schemas.microsoft.com/office/drawing/2014/main" id="{FBF4474B-8290-074F-A1E9-677702CE21A2}"/>
              </a:ext>
            </a:extLst>
          </p:cNvPr>
          <p:cNvSpPr/>
          <p:nvPr/>
        </p:nvSpPr>
        <p:spPr>
          <a:xfrm>
            <a:off x="484093" y="1993990"/>
            <a:ext cx="2109841" cy="450122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[1,2]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endParaRPr kumimoji="1"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14" name="フローチャート: 処理 13">
            <a:extLst>
              <a:ext uri="{FF2B5EF4-FFF2-40B4-BE49-F238E27FC236}">
                <a16:creationId xmlns:a16="http://schemas.microsoft.com/office/drawing/2014/main" id="{A5A7AD47-78A5-334B-A9E8-EA2E0756EA38}"/>
              </a:ext>
            </a:extLst>
          </p:cNvPr>
          <p:cNvSpPr/>
          <p:nvPr/>
        </p:nvSpPr>
        <p:spPr>
          <a:xfrm>
            <a:off x="484093" y="2588947"/>
            <a:ext cx="2109841" cy="336973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0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15" name="片側の 2 つの角を切り取った四角形 14">
            <a:extLst>
              <a:ext uri="{FF2B5EF4-FFF2-40B4-BE49-F238E27FC236}">
                <a16:creationId xmlns:a16="http://schemas.microsoft.com/office/drawing/2014/main" id="{7F30DCE2-D9DD-C745-ABD9-F45FB8DE05C2}"/>
              </a:ext>
            </a:extLst>
          </p:cNvPr>
          <p:cNvSpPr/>
          <p:nvPr/>
        </p:nvSpPr>
        <p:spPr>
          <a:xfrm>
            <a:off x="484093" y="3070755"/>
            <a:ext cx="2109841" cy="676836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要素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と配列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の要素数を比べ、要素数の方が大きい場合、繰り返す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6" name="フローチャート: 処理 15">
            <a:extLst>
              <a:ext uri="{FF2B5EF4-FFF2-40B4-BE49-F238E27FC236}">
                <a16:creationId xmlns:a16="http://schemas.microsoft.com/office/drawing/2014/main" id="{9AEBB888-A9F2-BF4B-9E60-D000CEBA5EAC}"/>
              </a:ext>
            </a:extLst>
          </p:cNvPr>
          <p:cNvSpPr/>
          <p:nvPr/>
        </p:nvSpPr>
        <p:spPr>
          <a:xfrm>
            <a:off x="484093" y="3892426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番目を表示</a:t>
            </a:r>
          </a:p>
        </p:txBody>
      </p:sp>
      <p:sp>
        <p:nvSpPr>
          <p:cNvPr id="17" name="フローチャート: 処理 16">
            <a:extLst>
              <a:ext uri="{FF2B5EF4-FFF2-40B4-BE49-F238E27FC236}">
                <a16:creationId xmlns:a16="http://schemas.microsoft.com/office/drawing/2014/main" id="{D3C88568-8603-D841-A95B-43150CF5EC08}"/>
              </a:ext>
            </a:extLst>
          </p:cNvPr>
          <p:cNvSpPr/>
          <p:nvPr/>
        </p:nvSpPr>
        <p:spPr>
          <a:xfrm>
            <a:off x="484093" y="4856042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1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を足す</a:t>
            </a:r>
          </a:p>
        </p:txBody>
      </p:sp>
      <p:sp>
        <p:nvSpPr>
          <p:cNvPr id="18" name="片側の 2 つの角を切り取った四角形 17">
            <a:extLst>
              <a:ext uri="{FF2B5EF4-FFF2-40B4-BE49-F238E27FC236}">
                <a16:creationId xmlns:a16="http://schemas.microsoft.com/office/drawing/2014/main" id="{99DE082F-5251-194C-AB33-B5A673709A1F}"/>
              </a:ext>
            </a:extLst>
          </p:cNvPr>
          <p:cNvSpPr/>
          <p:nvPr/>
        </p:nvSpPr>
        <p:spPr>
          <a:xfrm flipV="1">
            <a:off x="484092" y="5337850"/>
            <a:ext cx="2109841" cy="336972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9" name="フローチャート: 代替処理 18">
            <a:extLst>
              <a:ext uri="{FF2B5EF4-FFF2-40B4-BE49-F238E27FC236}">
                <a16:creationId xmlns:a16="http://schemas.microsoft.com/office/drawing/2014/main" id="{F1E82B08-7D66-8742-BA7A-C9D07D921603}"/>
              </a:ext>
            </a:extLst>
          </p:cNvPr>
          <p:cNvSpPr/>
          <p:nvPr/>
        </p:nvSpPr>
        <p:spPr>
          <a:xfrm>
            <a:off x="998417" y="5819653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終了</a:t>
            </a:r>
          </a:p>
        </p:txBody>
      </p:sp>
      <p:sp>
        <p:nvSpPr>
          <p:cNvPr id="20" name="フローチャート: 処理 19">
            <a:extLst>
              <a:ext uri="{FF2B5EF4-FFF2-40B4-BE49-F238E27FC236}">
                <a16:creationId xmlns:a16="http://schemas.microsoft.com/office/drawing/2014/main" id="{F6EFE34E-B13A-294B-90C7-CF4D6458F98C}"/>
              </a:ext>
            </a:extLst>
          </p:cNvPr>
          <p:cNvSpPr/>
          <p:nvPr/>
        </p:nvSpPr>
        <p:spPr>
          <a:xfrm>
            <a:off x="484092" y="4374234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「おわり」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を表示</a:t>
            </a:r>
          </a:p>
        </p:txBody>
      </p:sp>
      <p:cxnSp>
        <p:nvCxnSpPr>
          <p:cNvPr id="21" name="直線コネクタ 20">
            <a:extLst>
              <a:ext uri="{FF2B5EF4-FFF2-40B4-BE49-F238E27FC236}">
                <a16:creationId xmlns:a16="http://schemas.microsoft.com/office/drawing/2014/main" id="{F83596E1-9CBA-424F-8856-7B10C8DA73C2}"/>
              </a:ext>
            </a:extLst>
          </p:cNvPr>
          <p:cNvCxnSpPr>
            <a:stCxn id="22" idx="2"/>
            <a:endCxn id="29" idx="0"/>
          </p:cNvCxnSpPr>
          <p:nvPr/>
        </p:nvCxnSpPr>
        <p:spPr>
          <a:xfrm>
            <a:off x="3796950" y="1849155"/>
            <a:ext cx="0" cy="39704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フローチャート: 代替処理 21">
            <a:extLst>
              <a:ext uri="{FF2B5EF4-FFF2-40B4-BE49-F238E27FC236}">
                <a16:creationId xmlns:a16="http://schemas.microsoft.com/office/drawing/2014/main" id="{5AA99EA2-2FCD-014B-BC6E-4B9B056321B4}"/>
              </a:ext>
            </a:extLst>
          </p:cNvPr>
          <p:cNvSpPr/>
          <p:nvPr/>
        </p:nvSpPr>
        <p:spPr>
          <a:xfrm>
            <a:off x="3311428" y="1606844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開始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23" name="フローチャート: 処理 22">
            <a:extLst>
              <a:ext uri="{FF2B5EF4-FFF2-40B4-BE49-F238E27FC236}">
                <a16:creationId xmlns:a16="http://schemas.microsoft.com/office/drawing/2014/main" id="{D3CB9CEC-9522-354A-A9B8-992DD9730087}"/>
              </a:ext>
            </a:extLst>
          </p:cNvPr>
          <p:cNvSpPr/>
          <p:nvPr/>
        </p:nvSpPr>
        <p:spPr>
          <a:xfrm>
            <a:off x="2797104" y="1993989"/>
            <a:ext cx="2109841" cy="450122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[1,2]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endParaRPr kumimoji="1"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24" name="フローチャート: 処理 23">
            <a:extLst>
              <a:ext uri="{FF2B5EF4-FFF2-40B4-BE49-F238E27FC236}">
                <a16:creationId xmlns:a16="http://schemas.microsoft.com/office/drawing/2014/main" id="{C4E3F14B-FD7B-CD4E-8841-573E2E181DEE}"/>
              </a:ext>
            </a:extLst>
          </p:cNvPr>
          <p:cNvSpPr/>
          <p:nvPr/>
        </p:nvSpPr>
        <p:spPr>
          <a:xfrm>
            <a:off x="2797104" y="2588945"/>
            <a:ext cx="2109841" cy="336973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0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代入</a:t>
            </a:r>
          </a:p>
        </p:txBody>
      </p:sp>
      <p:sp>
        <p:nvSpPr>
          <p:cNvPr id="25" name="片側の 2 つの角を切り取った四角形 24">
            <a:extLst>
              <a:ext uri="{FF2B5EF4-FFF2-40B4-BE49-F238E27FC236}">
                <a16:creationId xmlns:a16="http://schemas.microsoft.com/office/drawing/2014/main" id="{B55673C5-E68D-0B4D-AE19-60072BF40333}"/>
              </a:ext>
            </a:extLst>
          </p:cNvPr>
          <p:cNvSpPr/>
          <p:nvPr/>
        </p:nvSpPr>
        <p:spPr>
          <a:xfrm>
            <a:off x="2797104" y="3070752"/>
            <a:ext cx="2109841" cy="676836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要素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と配列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の要素数を比べ、要素数の方が大きい場合、繰り返す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26" name="フローチャート: 処理 25">
            <a:extLst>
              <a:ext uri="{FF2B5EF4-FFF2-40B4-BE49-F238E27FC236}">
                <a16:creationId xmlns:a16="http://schemas.microsoft.com/office/drawing/2014/main" id="{40AA7F9F-5714-DA4B-BE0A-900CBAAEA2C4}"/>
              </a:ext>
            </a:extLst>
          </p:cNvPr>
          <p:cNvSpPr/>
          <p:nvPr/>
        </p:nvSpPr>
        <p:spPr>
          <a:xfrm>
            <a:off x="2797104" y="3892422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配列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h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の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番目を表示</a:t>
            </a:r>
          </a:p>
        </p:txBody>
      </p:sp>
      <p:sp>
        <p:nvSpPr>
          <p:cNvPr id="27" name="フローチャート: 処理 26">
            <a:extLst>
              <a:ext uri="{FF2B5EF4-FFF2-40B4-BE49-F238E27FC236}">
                <a16:creationId xmlns:a16="http://schemas.microsoft.com/office/drawing/2014/main" id="{DF09C164-DF6D-4741-BA96-D28F962BB7DB}"/>
              </a:ext>
            </a:extLst>
          </p:cNvPr>
          <p:cNvSpPr/>
          <p:nvPr/>
        </p:nvSpPr>
        <p:spPr>
          <a:xfrm>
            <a:off x="2797102" y="4374230"/>
            <a:ext cx="2109841" cy="33697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変数</a:t>
            </a:r>
            <a:r>
              <a:rPr kumimoji="1" lang="en-US" altLang="ja-JP" sz="1400" dirty="0" err="1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i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1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を足す</a:t>
            </a:r>
          </a:p>
        </p:txBody>
      </p:sp>
      <p:sp>
        <p:nvSpPr>
          <p:cNvPr id="28" name="片側の 2 つの角を切り取った四角形 27">
            <a:extLst>
              <a:ext uri="{FF2B5EF4-FFF2-40B4-BE49-F238E27FC236}">
                <a16:creationId xmlns:a16="http://schemas.microsoft.com/office/drawing/2014/main" id="{FBB11482-4D04-2246-BFD7-E3C2AB7098C7}"/>
              </a:ext>
            </a:extLst>
          </p:cNvPr>
          <p:cNvSpPr/>
          <p:nvPr/>
        </p:nvSpPr>
        <p:spPr>
          <a:xfrm flipV="1">
            <a:off x="2797101" y="4856038"/>
            <a:ext cx="2109841" cy="336972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29" name="フローチャート: 代替処理 28">
            <a:extLst>
              <a:ext uri="{FF2B5EF4-FFF2-40B4-BE49-F238E27FC236}">
                <a16:creationId xmlns:a16="http://schemas.microsoft.com/office/drawing/2014/main" id="{49A12533-2F33-654A-8B2E-D56098D7B3B1}"/>
              </a:ext>
            </a:extLst>
          </p:cNvPr>
          <p:cNvSpPr/>
          <p:nvPr/>
        </p:nvSpPr>
        <p:spPr>
          <a:xfrm>
            <a:off x="3311428" y="5819653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終了</a:t>
            </a:r>
          </a:p>
        </p:txBody>
      </p:sp>
      <p:sp>
        <p:nvSpPr>
          <p:cNvPr id="30" name="フローチャート: 処理 29">
            <a:extLst>
              <a:ext uri="{FF2B5EF4-FFF2-40B4-BE49-F238E27FC236}">
                <a16:creationId xmlns:a16="http://schemas.microsoft.com/office/drawing/2014/main" id="{BB1F8226-029F-954D-AD86-DFD51591972A}"/>
              </a:ext>
            </a:extLst>
          </p:cNvPr>
          <p:cNvSpPr/>
          <p:nvPr/>
        </p:nvSpPr>
        <p:spPr>
          <a:xfrm>
            <a:off x="2809523" y="5337845"/>
            <a:ext cx="2109841" cy="336973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「おわり」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を表示</a:t>
            </a:r>
          </a:p>
        </p:txBody>
      </p:sp>
    </p:spTree>
    <p:extLst>
      <p:ext uri="{BB962C8B-B14F-4D97-AF65-F5344CB8AC3E}">
        <p14:creationId xmlns:p14="http://schemas.microsoft.com/office/powerpoint/2010/main" val="40217615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>
            <a:extLst>
              <a:ext uri="{FF2B5EF4-FFF2-40B4-BE49-F238E27FC236}">
                <a16:creationId xmlns:a16="http://schemas.microsoft.com/office/drawing/2014/main" id="{2F91A315-AD73-A444-A098-8674D43FC2A9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/>
          </a:bodyPr>
          <a:lstStyle/>
          <a:p>
            <a:r>
              <a:rPr lang="ja-JP" altLang="en-US" sz="18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スタート</a:t>
            </a:r>
            <a:r>
              <a:rPr lang="en-US" altLang="ja-JP" sz="18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(start)</a:t>
            </a:r>
            <a:r>
              <a:rPr lang="ja-JP" altLang="en-US" sz="18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時点の値は２</a:t>
            </a:r>
            <a:endParaRPr lang="en-US" altLang="ja-JP" sz="18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r>
              <a:rPr kumimoji="1" lang="ja-JP" altLang="en-US" sz="18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ゴール</a:t>
            </a:r>
            <a:r>
              <a:rPr kumimoji="1" lang="en-US" altLang="ja-JP" sz="18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(goal)</a:t>
            </a:r>
            <a:r>
              <a:rPr kumimoji="1" lang="ja-JP" altLang="en-US" sz="18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を１０００とする</a:t>
            </a:r>
            <a:endParaRPr kumimoji="1" lang="en-US" altLang="ja-JP" sz="18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r>
              <a:rPr kumimoji="1" lang="ja-JP" altLang="en-US" sz="18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掛けた回数を数える</a:t>
            </a:r>
            <a:r>
              <a:rPr kumimoji="1" lang="en-US" altLang="ja-JP" sz="18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(count)</a:t>
            </a:r>
          </a:p>
          <a:p>
            <a:r>
              <a:rPr kumimoji="1" lang="ja-JP" altLang="en-US" sz="18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最初の</a:t>
            </a:r>
            <a:r>
              <a:rPr lang="ja-JP" altLang="en-US" sz="18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計算結果</a:t>
            </a:r>
            <a:r>
              <a:rPr lang="en-US" altLang="ja-JP" sz="18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(value)</a:t>
            </a:r>
            <a:r>
              <a:rPr lang="ja-JP" altLang="en-US" sz="18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はスタート時点の値</a:t>
            </a:r>
            <a:endParaRPr lang="en-US" altLang="ja-JP" sz="18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endParaRPr kumimoji="1" lang="en-US" altLang="ja-JP" sz="18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r>
              <a:rPr lang="ja-JP" altLang="en-US" sz="18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掛けた値が、ゴールより小さければ繰り返す</a:t>
            </a:r>
            <a:endParaRPr lang="en-US" altLang="ja-JP" sz="18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marL="971550" lvl="2" indent="-285750">
              <a:buFont typeface="Arial" panose="020B0604020202020204" pitchFamily="34" charset="0"/>
              <a:buChar char="•"/>
            </a:pPr>
            <a:r>
              <a:rPr lang="ja-JP" altLang="en-US" sz="16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以上になったら繰り返しを止める</a:t>
            </a:r>
            <a:endParaRPr lang="en-US" altLang="ja-JP" sz="16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marL="285750" lvl="1" indent="-285750">
              <a:buFont typeface="Arial" panose="020B0604020202020204" pitchFamily="34" charset="0"/>
              <a:buChar char="•"/>
            </a:pPr>
            <a:r>
              <a:rPr lang="ja-JP" altLang="en-US" sz="16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繰り返しの後に、何回掛けたか表示する</a:t>
            </a:r>
            <a:endParaRPr lang="en-US" altLang="ja-JP" sz="16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4" name="タイトル 3">
            <a:extLst>
              <a:ext uri="{FF2B5EF4-FFF2-40B4-BE49-F238E27FC236}">
                <a16:creationId xmlns:a16="http://schemas.microsoft.com/office/drawing/2014/main" id="{C8A09334-B2CB-564E-9A74-81C7310BFB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while</a:t>
            </a:r>
            <a:r>
              <a:rPr kumimoji="1" lang="ja-JP" altLang="en-US"/>
              <a:t>文による繰り返し</a:t>
            </a:r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6A14D2F7-A3C7-A747-B3AE-FBF8711B507B}"/>
              </a:ext>
            </a:extLst>
          </p:cNvPr>
          <p:cNvCxnSpPr>
            <a:stCxn id="6" idx="2"/>
            <a:endCxn id="13" idx="0"/>
          </p:cNvCxnSpPr>
          <p:nvPr/>
        </p:nvCxnSpPr>
        <p:spPr>
          <a:xfrm>
            <a:off x="6441420" y="1883412"/>
            <a:ext cx="1" cy="40372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フローチャート: 代替処理 5">
            <a:extLst>
              <a:ext uri="{FF2B5EF4-FFF2-40B4-BE49-F238E27FC236}">
                <a16:creationId xmlns:a16="http://schemas.microsoft.com/office/drawing/2014/main" id="{8E381524-2628-974D-A79B-B5F0AB22A6D5}"/>
              </a:ext>
            </a:extLst>
          </p:cNvPr>
          <p:cNvSpPr/>
          <p:nvPr/>
        </p:nvSpPr>
        <p:spPr>
          <a:xfrm>
            <a:off x="5955898" y="1641101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開始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7" name="フローチャート: 処理 6">
            <a:extLst>
              <a:ext uri="{FF2B5EF4-FFF2-40B4-BE49-F238E27FC236}">
                <a16:creationId xmlns:a16="http://schemas.microsoft.com/office/drawing/2014/main" id="{F4E7383F-1D2B-C347-A251-02171A230429}"/>
              </a:ext>
            </a:extLst>
          </p:cNvPr>
          <p:cNvSpPr/>
          <p:nvPr/>
        </p:nvSpPr>
        <p:spPr>
          <a:xfrm>
            <a:off x="5441574" y="2067573"/>
            <a:ext cx="2109841" cy="969632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start = 2</a:t>
            </a:r>
          </a:p>
          <a:p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goal = 1000</a:t>
            </a:r>
          </a:p>
          <a:p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count = 0</a:t>
            </a:r>
          </a:p>
          <a:p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value = start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9" name="片側の 2 つの角を切り取った四角形 8">
            <a:extLst>
              <a:ext uri="{FF2B5EF4-FFF2-40B4-BE49-F238E27FC236}">
                <a16:creationId xmlns:a16="http://schemas.microsoft.com/office/drawing/2014/main" id="{97810F1C-5AEE-5E48-95FE-D72877541DA3}"/>
              </a:ext>
            </a:extLst>
          </p:cNvPr>
          <p:cNvSpPr/>
          <p:nvPr/>
        </p:nvSpPr>
        <p:spPr>
          <a:xfrm>
            <a:off x="5441575" y="3221366"/>
            <a:ext cx="2109841" cy="676836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value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が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goal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より</a:t>
            </a:r>
            <a:endParaRPr kumimoji="1"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小さければ繰り返す</a:t>
            </a:r>
          </a:p>
        </p:txBody>
      </p:sp>
      <p:sp>
        <p:nvSpPr>
          <p:cNvPr id="10" name="フローチャート: 処理 9">
            <a:extLst>
              <a:ext uri="{FF2B5EF4-FFF2-40B4-BE49-F238E27FC236}">
                <a16:creationId xmlns:a16="http://schemas.microsoft.com/office/drawing/2014/main" id="{CE0EFAB8-70E2-284B-B850-F284B5FA5BDB}"/>
              </a:ext>
            </a:extLst>
          </p:cNvPr>
          <p:cNvSpPr/>
          <p:nvPr/>
        </p:nvSpPr>
        <p:spPr>
          <a:xfrm>
            <a:off x="5441575" y="4082363"/>
            <a:ext cx="2109841" cy="484816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value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2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を掛けた値を、</a:t>
            </a:r>
            <a:endParaRPr kumimoji="1"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value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に代入する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1" name="フローチャート: 処理 10">
            <a:extLst>
              <a:ext uri="{FF2B5EF4-FFF2-40B4-BE49-F238E27FC236}">
                <a16:creationId xmlns:a16="http://schemas.microsoft.com/office/drawing/2014/main" id="{8541360B-92AC-CE45-BD28-523C69DA2E2B}"/>
              </a:ext>
            </a:extLst>
          </p:cNvPr>
          <p:cNvSpPr/>
          <p:nvPr/>
        </p:nvSpPr>
        <p:spPr>
          <a:xfrm>
            <a:off x="5441574" y="4751340"/>
            <a:ext cx="2109841" cy="464075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count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1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を足した値を、</a:t>
            </a:r>
            <a:endParaRPr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count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に代入する</a:t>
            </a:r>
          </a:p>
        </p:txBody>
      </p:sp>
      <p:sp>
        <p:nvSpPr>
          <p:cNvPr id="12" name="片側の 2 つの角を切り取った四角形 11">
            <a:extLst>
              <a:ext uri="{FF2B5EF4-FFF2-40B4-BE49-F238E27FC236}">
                <a16:creationId xmlns:a16="http://schemas.microsoft.com/office/drawing/2014/main" id="{3F24F89E-76F5-8449-862F-01597B9DB425}"/>
              </a:ext>
            </a:extLst>
          </p:cNvPr>
          <p:cNvSpPr/>
          <p:nvPr/>
        </p:nvSpPr>
        <p:spPr>
          <a:xfrm flipV="1">
            <a:off x="5441574" y="5399576"/>
            <a:ext cx="2109841" cy="336972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3" name="フローチャート: 代替処理 12">
            <a:extLst>
              <a:ext uri="{FF2B5EF4-FFF2-40B4-BE49-F238E27FC236}">
                <a16:creationId xmlns:a16="http://schemas.microsoft.com/office/drawing/2014/main" id="{7FC562A5-EDE1-EE46-BEA2-99BC84AF8BCA}"/>
              </a:ext>
            </a:extLst>
          </p:cNvPr>
          <p:cNvSpPr/>
          <p:nvPr/>
        </p:nvSpPr>
        <p:spPr>
          <a:xfrm>
            <a:off x="5955899" y="5920710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終了</a:t>
            </a:r>
          </a:p>
        </p:txBody>
      </p:sp>
    </p:spTree>
    <p:extLst>
      <p:ext uri="{BB962C8B-B14F-4D97-AF65-F5344CB8AC3E}">
        <p14:creationId xmlns:p14="http://schemas.microsoft.com/office/powerpoint/2010/main" val="20465635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25648F8A-5E86-8345-8C4C-8CE13A808C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while</a:t>
            </a:r>
            <a:r>
              <a:rPr lang="ja-JP" altLang="en-US"/>
              <a:t>文による繰り返し</a:t>
            </a:r>
            <a:endParaRPr kumimoji="1" lang="ja-JP" altLang="en-US"/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57A34453-4715-304E-B880-4610FA537202}"/>
              </a:ext>
            </a:extLst>
          </p:cNvPr>
          <p:cNvCxnSpPr>
            <a:stCxn id="6" idx="2"/>
            <a:endCxn id="12" idx="0"/>
          </p:cNvCxnSpPr>
          <p:nvPr/>
        </p:nvCxnSpPr>
        <p:spPr>
          <a:xfrm>
            <a:off x="7063783" y="1856518"/>
            <a:ext cx="1" cy="40372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フローチャート: 代替処理 5">
            <a:extLst>
              <a:ext uri="{FF2B5EF4-FFF2-40B4-BE49-F238E27FC236}">
                <a16:creationId xmlns:a16="http://schemas.microsoft.com/office/drawing/2014/main" id="{CD55CCB3-B9D5-2349-AEF7-04A8939BADB4}"/>
              </a:ext>
            </a:extLst>
          </p:cNvPr>
          <p:cNvSpPr/>
          <p:nvPr/>
        </p:nvSpPr>
        <p:spPr>
          <a:xfrm>
            <a:off x="6578261" y="1614207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開始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7" name="フローチャート: 処理 6">
            <a:extLst>
              <a:ext uri="{FF2B5EF4-FFF2-40B4-BE49-F238E27FC236}">
                <a16:creationId xmlns:a16="http://schemas.microsoft.com/office/drawing/2014/main" id="{7E35FE5E-3D76-8C40-B306-32DFB0CA7468}"/>
              </a:ext>
            </a:extLst>
          </p:cNvPr>
          <p:cNvSpPr/>
          <p:nvPr/>
        </p:nvSpPr>
        <p:spPr>
          <a:xfrm>
            <a:off x="6063937" y="2040679"/>
            <a:ext cx="2109841" cy="969632"/>
          </a:xfrm>
          <a:prstGeom prst="flowChart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start = 2</a:t>
            </a:r>
          </a:p>
          <a:p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goal = 1000</a:t>
            </a:r>
          </a:p>
          <a:p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count = 0</a:t>
            </a:r>
          </a:p>
          <a:p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value = start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8" name="片側の 2 つの角を切り取った四角形 7">
            <a:extLst>
              <a:ext uri="{FF2B5EF4-FFF2-40B4-BE49-F238E27FC236}">
                <a16:creationId xmlns:a16="http://schemas.microsoft.com/office/drawing/2014/main" id="{65EB06AF-0588-5949-A309-808E07DD8A0B}"/>
              </a:ext>
            </a:extLst>
          </p:cNvPr>
          <p:cNvSpPr/>
          <p:nvPr/>
        </p:nvSpPr>
        <p:spPr>
          <a:xfrm>
            <a:off x="6063938" y="3194472"/>
            <a:ext cx="2109841" cy="676836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value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が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goal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より</a:t>
            </a:r>
            <a:endParaRPr kumimoji="1"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小さければ繰り返す</a:t>
            </a:r>
          </a:p>
        </p:txBody>
      </p:sp>
      <p:sp>
        <p:nvSpPr>
          <p:cNvPr id="9" name="フローチャート: 処理 8">
            <a:extLst>
              <a:ext uri="{FF2B5EF4-FFF2-40B4-BE49-F238E27FC236}">
                <a16:creationId xmlns:a16="http://schemas.microsoft.com/office/drawing/2014/main" id="{DCE965E1-909B-C14F-952D-DBC17801DABF}"/>
              </a:ext>
            </a:extLst>
          </p:cNvPr>
          <p:cNvSpPr/>
          <p:nvPr/>
        </p:nvSpPr>
        <p:spPr>
          <a:xfrm>
            <a:off x="6063938" y="4055469"/>
            <a:ext cx="2109841" cy="484816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value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2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を掛けた値を、</a:t>
            </a:r>
            <a:endParaRPr kumimoji="1"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value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に代入する</a:t>
            </a:r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0" name="フローチャート: 処理 9">
            <a:extLst>
              <a:ext uri="{FF2B5EF4-FFF2-40B4-BE49-F238E27FC236}">
                <a16:creationId xmlns:a16="http://schemas.microsoft.com/office/drawing/2014/main" id="{3EF57E6D-CB53-1145-AD65-66F0E8DDF6FD}"/>
              </a:ext>
            </a:extLst>
          </p:cNvPr>
          <p:cNvSpPr/>
          <p:nvPr/>
        </p:nvSpPr>
        <p:spPr>
          <a:xfrm>
            <a:off x="6063937" y="4724446"/>
            <a:ext cx="2109841" cy="464075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count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</a:t>
            </a:r>
            <a:r>
              <a:rPr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1</a:t>
            </a:r>
            <a:r>
              <a:rPr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を足した値を、</a:t>
            </a:r>
            <a:endParaRPr lang="en-US" altLang="ja-JP" sz="1400" dirty="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  <a:p>
            <a:pPr algn="ctr"/>
            <a:r>
              <a:rPr kumimoji="1" lang="en-US" altLang="ja-JP" sz="1400" dirty="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count</a:t>
            </a:r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に代入する</a:t>
            </a:r>
          </a:p>
        </p:txBody>
      </p:sp>
      <p:sp>
        <p:nvSpPr>
          <p:cNvPr id="11" name="片側の 2 つの角を切り取った四角形 10">
            <a:extLst>
              <a:ext uri="{FF2B5EF4-FFF2-40B4-BE49-F238E27FC236}">
                <a16:creationId xmlns:a16="http://schemas.microsoft.com/office/drawing/2014/main" id="{8B468A23-1E23-824A-8DBF-50D952002073}"/>
              </a:ext>
            </a:extLst>
          </p:cNvPr>
          <p:cNvSpPr/>
          <p:nvPr/>
        </p:nvSpPr>
        <p:spPr>
          <a:xfrm flipV="1">
            <a:off x="6063937" y="5372682"/>
            <a:ext cx="2109841" cy="336972"/>
          </a:xfrm>
          <a:prstGeom prst="snip2SameRect">
            <a:avLst/>
          </a:prstGeom>
          <a:solidFill>
            <a:schemeClr val="tx2">
              <a:lumMod val="20000"/>
              <a:lumOff val="80000"/>
            </a:schemeClr>
          </a:solidFill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sz="1400">
              <a:latin typeface="UD Digi Kyokasho N-R" panose="02020400000000000000" pitchFamily="49" charset="-128"/>
              <a:ea typeface="UD Digi Kyokasho N-R" panose="02020400000000000000" pitchFamily="49" charset="-128"/>
            </a:endParaRPr>
          </a:p>
        </p:txBody>
      </p:sp>
      <p:sp>
        <p:nvSpPr>
          <p:cNvPr id="12" name="フローチャート: 代替処理 11">
            <a:extLst>
              <a:ext uri="{FF2B5EF4-FFF2-40B4-BE49-F238E27FC236}">
                <a16:creationId xmlns:a16="http://schemas.microsoft.com/office/drawing/2014/main" id="{FBD7BEA1-232D-9D45-9DC2-8DC4E17E90C5}"/>
              </a:ext>
            </a:extLst>
          </p:cNvPr>
          <p:cNvSpPr/>
          <p:nvPr/>
        </p:nvSpPr>
        <p:spPr>
          <a:xfrm>
            <a:off x="6578262" y="5893816"/>
            <a:ext cx="971044" cy="242311"/>
          </a:xfrm>
          <a:prstGeom prst="flowChartAlternateProcess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>
                <a:latin typeface="UD Digi Kyokasho N-R" panose="02020400000000000000" pitchFamily="49" charset="-128"/>
                <a:ea typeface="UD Digi Kyokasho N-R" panose="02020400000000000000" pitchFamily="49" charset="-128"/>
              </a:rPr>
              <a:t>終了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5B0AC6C-E2DD-BF4B-BE82-C07DFF082FF7}"/>
              </a:ext>
            </a:extLst>
          </p:cNvPr>
          <p:cNvSpPr txBox="1"/>
          <p:nvPr/>
        </p:nvSpPr>
        <p:spPr>
          <a:xfrm>
            <a:off x="973313" y="1856518"/>
            <a:ext cx="4847863" cy="2925726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 lIns="72000" tIns="72000" rIns="0" bIns="0" rtlCol="0">
            <a:normAutofit fontScale="77500" lnSpcReduction="20000"/>
          </a:bodyPr>
          <a:lstStyle/>
          <a:p>
            <a:pPr>
              <a:lnSpc>
                <a:spcPct val="170000"/>
              </a:lnSpc>
            </a:pP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let start = 2;</a:t>
            </a:r>
          </a:p>
          <a:p>
            <a:pPr>
              <a:lnSpc>
                <a:spcPct val="170000"/>
              </a:lnSpc>
            </a:pPr>
            <a:r>
              <a:rPr kumimoji="1"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let goal = 1000;</a:t>
            </a:r>
          </a:p>
          <a:p>
            <a:pPr>
              <a:lnSpc>
                <a:spcPct val="170000"/>
              </a:lnSpc>
            </a:pP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let count = 0;</a:t>
            </a:r>
          </a:p>
          <a:p>
            <a:pPr>
              <a:lnSpc>
                <a:spcPct val="170000"/>
              </a:lnSpc>
            </a:pPr>
            <a:r>
              <a:rPr kumimoji="1"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let value = start;</a:t>
            </a:r>
          </a:p>
          <a:p>
            <a:pPr>
              <a:lnSpc>
                <a:spcPct val="170000"/>
              </a:lnSpc>
            </a:pP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while ( value &lt; goal ) {</a:t>
            </a:r>
          </a:p>
          <a:p>
            <a:pPr>
              <a:lnSpc>
                <a:spcPct val="170000"/>
              </a:lnSpc>
            </a:pPr>
            <a:r>
              <a:rPr kumimoji="1"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    value = value * 2;</a:t>
            </a:r>
          </a:p>
          <a:p>
            <a:pPr>
              <a:lnSpc>
                <a:spcPct val="170000"/>
              </a:lnSpc>
            </a:pPr>
            <a:r>
              <a:rPr lang="en-US" altLang="ja-JP" sz="1600" dirty="0">
                <a:latin typeface="Monacakomi" panose="020B0509020204020204" pitchFamily="49" charset="-128"/>
                <a:ea typeface="Monacakomi" panose="020B0509020204020204" pitchFamily="49" charset="-128"/>
              </a:rPr>
              <a:t>    count = count + 1;</a:t>
            </a:r>
          </a:p>
          <a:p>
            <a:pPr>
              <a:lnSpc>
                <a:spcPct val="170000"/>
              </a:lnSpc>
            </a:pPr>
            <a:r>
              <a:rPr kumimoji="1" lang="en-US" altLang="ja-JP" dirty="0">
                <a:latin typeface="Monacakomi" panose="020B0509020204020204" pitchFamily="49" charset="-128"/>
                <a:ea typeface="Monacakomi" panose="020B0509020204020204" pitchFamily="49" charset="-128"/>
              </a:rPr>
              <a:t>}</a:t>
            </a:r>
          </a:p>
          <a:p>
            <a:pPr>
              <a:lnSpc>
                <a:spcPct val="170000"/>
              </a:lnSpc>
            </a:pPr>
            <a:r>
              <a:rPr lang="en-US" altLang="ja-JP" dirty="0" err="1">
                <a:latin typeface="Monacakomi" panose="020B0509020204020204" pitchFamily="49" charset="-128"/>
                <a:ea typeface="Monacakomi" panose="020B0509020204020204" pitchFamily="49" charset="-128"/>
              </a:rPr>
              <a:t>document.write</a:t>
            </a:r>
            <a:r>
              <a:rPr lang="en-US" altLang="ja-JP" dirty="0">
                <a:latin typeface="Monacakomi" panose="020B0509020204020204" pitchFamily="49" charset="-128"/>
                <a:ea typeface="Monacakomi" panose="020B0509020204020204" pitchFamily="49" charset="-128"/>
              </a:rPr>
              <a:t>("</a:t>
            </a:r>
            <a:r>
              <a:rPr lang="ja-JP" altLang="en-US">
                <a:latin typeface="Monacakomi" panose="020B0509020204020204" pitchFamily="49" charset="-128"/>
                <a:ea typeface="Monacakomi" panose="020B0509020204020204" pitchFamily="49" charset="-128"/>
              </a:rPr>
              <a:t>ゴールを超えるまでに</a:t>
            </a:r>
            <a:r>
              <a:rPr lang="en-US" altLang="ja-JP" dirty="0">
                <a:latin typeface="Monacakomi" panose="020B0509020204020204" pitchFamily="49" charset="-128"/>
                <a:ea typeface="Monacakomi" panose="020B0509020204020204" pitchFamily="49" charset="-128"/>
              </a:rPr>
              <a:t>" + count + </a:t>
            </a:r>
          </a:p>
          <a:p>
            <a:pPr>
              <a:lnSpc>
                <a:spcPct val="170000"/>
              </a:lnSpc>
            </a:pPr>
            <a:r>
              <a:rPr lang="en-US" altLang="ja-JP" dirty="0">
                <a:latin typeface="Monacakomi" panose="020B0509020204020204" pitchFamily="49" charset="-128"/>
                <a:ea typeface="Monacakomi" panose="020B0509020204020204" pitchFamily="49" charset="-128"/>
              </a:rPr>
              <a:t>			"</a:t>
            </a:r>
            <a:r>
              <a:rPr lang="ja-JP" altLang="en-US">
                <a:latin typeface="Monacakomi" panose="020B0509020204020204" pitchFamily="49" charset="-128"/>
                <a:ea typeface="Monacakomi" panose="020B0509020204020204" pitchFamily="49" charset="-128"/>
              </a:rPr>
              <a:t>回</a:t>
            </a:r>
            <a:r>
              <a:rPr lang="en-US" altLang="ja-JP" dirty="0">
                <a:latin typeface="Monacakomi" panose="020B0509020204020204" pitchFamily="49" charset="-128"/>
                <a:ea typeface="Monacakomi" panose="020B0509020204020204" pitchFamily="49" charset="-128"/>
              </a:rPr>
              <a:t> </a:t>
            </a:r>
            <a:r>
              <a:rPr lang="ja-JP" altLang="en-US">
                <a:latin typeface="Monacakomi" panose="020B0509020204020204" pitchFamily="49" charset="-128"/>
                <a:ea typeface="Monacakomi" panose="020B0509020204020204" pitchFamily="49" charset="-128"/>
              </a:rPr>
              <a:t>２をかけた</a:t>
            </a:r>
            <a:r>
              <a:rPr lang="en-US" altLang="ja-JP" dirty="0">
                <a:latin typeface="Monacakomi" panose="020B0509020204020204" pitchFamily="49" charset="-128"/>
                <a:ea typeface="Monacakomi" panose="020B0509020204020204" pitchFamily="49" charset="-128"/>
              </a:rPr>
              <a:t> ");</a:t>
            </a:r>
            <a:endParaRPr kumimoji="1" lang="ja-JP" altLang="en-US" dirty="0">
              <a:latin typeface="Monacakomi" panose="020B0509020204020204" pitchFamily="49" charset="-128"/>
              <a:ea typeface="Monacakomi" panose="020B0509020204020204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4635830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>
            <a:extLst>
              <a:ext uri="{FF2B5EF4-FFF2-40B4-BE49-F238E27FC236}">
                <a16:creationId xmlns:a16="http://schemas.microsoft.com/office/drawing/2014/main" id="{08792626-9F80-F144-BD4B-2D24730431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for</a:t>
            </a:r>
            <a:r>
              <a:rPr lang="ja-JP" altLang="en-US"/>
              <a:t>文による繰り返し（反復）</a:t>
            </a:r>
          </a:p>
        </p:txBody>
      </p:sp>
      <p:graphicFrame>
        <p:nvGraphicFramePr>
          <p:cNvPr id="6" name="表 6">
            <a:extLst>
              <a:ext uri="{FF2B5EF4-FFF2-40B4-BE49-F238E27FC236}">
                <a16:creationId xmlns:a16="http://schemas.microsoft.com/office/drawing/2014/main" id="{25508B22-858F-8442-BC3A-E7A49261D54A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00113" y="1380918"/>
          <a:ext cx="7343774" cy="3205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11035">
                  <a:extLst>
                    <a:ext uri="{9D8B030D-6E8A-4147-A177-3AD203B41FA5}">
                      <a16:colId xmlns:a16="http://schemas.microsoft.com/office/drawing/2014/main" val="3812404392"/>
                    </a:ext>
                  </a:extLst>
                </a:gridCol>
                <a:gridCol w="3532739">
                  <a:extLst>
                    <a:ext uri="{9D8B030D-6E8A-4147-A177-3AD203B41FA5}">
                      <a16:colId xmlns:a16="http://schemas.microsoft.com/office/drawing/2014/main" val="382160388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800"/>
                        <a:t>構文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/>
                        <a:t>説明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7377594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ja-JP" sz="1800" dirty="0"/>
                        <a:t>for (</a:t>
                      </a:r>
                      <a:r>
                        <a:rPr lang="ja-JP" altLang="en-US" sz="1800"/>
                        <a:t>初期化式</a:t>
                      </a:r>
                      <a:r>
                        <a:rPr lang="en-US" altLang="ja-JP" sz="1800" dirty="0"/>
                        <a:t>; </a:t>
                      </a:r>
                      <a:r>
                        <a:rPr lang="ja-JP" altLang="en-US" sz="1800"/>
                        <a:t>条件式</a:t>
                      </a:r>
                      <a:r>
                        <a:rPr lang="en-US" altLang="ja-JP" sz="1800" dirty="0"/>
                        <a:t>; </a:t>
                      </a:r>
                      <a:r>
                        <a:rPr lang="ja-JP" altLang="en-US" sz="1800"/>
                        <a:t>更新式</a:t>
                      </a:r>
                      <a:r>
                        <a:rPr lang="en-US" altLang="ja-JP" sz="1800" dirty="0"/>
                        <a:t>) {</a:t>
                      </a:r>
                    </a:p>
                    <a:p>
                      <a:pPr lvl="1"/>
                      <a:r>
                        <a:rPr lang="ja-JP" altLang="en-US" sz="1800"/>
                        <a:t>処理</a:t>
                      </a:r>
                      <a:r>
                        <a:rPr lang="en-US" altLang="ja-JP" sz="1800" dirty="0"/>
                        <a:t>1</a:t>
                      </a:r>
                    </a:p>
                    <a:p>
                      <a:pPr lvl="1"/>
                      <a:r>
                        <a:rPr lang="ja-JP" altLang="en-US" sz="1800"/>
                        <a:t>処理</a:t>
                      </a:r>
                      <a:r>
                        <a:rPr lang="en-US" altLang="ja-JP" sz="1800" dirty="0"/>
                        <a:t>2</a:t>
                      </a:r>
                    </a:p>
                    <a:p>
                      <a:pPr lvl="1"/>
                      <a:r>
                        <a:rPr lang="en-US" altLang="ja-JP" sz="1800" dirty="0"/>
                        <a:t>…</a:t>
                      </a:r>
                    </a:p>
                    <a:p>
                      <a:pPr lvl="0"/>
                      <a:r>
                        <a:rPr lang="en-US" altLang="ja-JP" sz="1800" dirty="0"/>
                        <a:t>}</a:t>
                      </a:r>
                    </a:p>
                    <a:p>
                      <a:pPr lvl="0"/>
                      <a:r>
                        <a:rPr lang="ja-JP" altLang="en-US" sz="1800"/>
                        <a:t>処理</a:t>
                      </a:r>
                      <a:r>
                        <a:rPr lang="en-US" altLang="ja-JP" sz="1800" dirty="0"/>
                        <a:t>A</a:t>
                      </a:r>
                      <a:endParaRPr lang="ja-JP" altLang="en-US" sz="1800"/>
                    </a:p>
                    <a:p>
                      <a:endParaRPr kumimoji="1" lang="ja-JP" alt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/>
                        <a:t>初期化式を実行する（初回のみ）</a:t>
                      </a:r>
                      <a:endParaRPr kumimoji="1" lang="en-US" altLang="ja-JP" sz="1800" dirty="0"/>
                    </a:p>
                    <a:p>
                      <a:endParaRPr kumimoji="1" lang="en-US" altLang="ja-JP" sz="1800" dirty="0"/>
                    </a:p>
                    <a:p>
                      <a:r>
                        <a:rPr kumimoji="1" lang="ja-JP" altLang="en-US" sz="1800"/>
                        <a:t>条件式が真なら繰り返す。条件式が偽なら繰り返さない。</a:t>
                      </a:r>
                      <a:endParaRPr kumimoji="1" lang="en-US" altLang="ja-JP" sz="1800" dirty="0"/>
                    </a:p>
                    <a:p>
                      <a:endParaRPr kumimoji="1" lang="en-US" altLang="ja-JP" sz="1800" dirty="0"/>
                    </a:p>
                    <a:p>
                      <a:r>
                        <a:rPr kumimoji="1" lang="ja-JP" altLang="en-US" sz="1800"/>
                        <a:t>処理１、処理</a:t>
                      </a:r>
                      <a:r>
                        <a:rPr kumimoji="1" lang="en-US" altLang="ja-JP" sz="1800" dirty="0"/>
                        <a:t>2</a:t>
                      </a:r>
                      <a:r>
                        <a:rPr kumimoji="1" lang="ja-JP" altLang="en-US" sz="1800"/>
                        <a:t>を実行。</a:t>
                      </a:r>
                      <a:endParaRPr kumimoji="1" lang="en-US" altLang="ja-JP" sz="1800" dirty="0"/>
                    </a:p>
                    <a:p>
                      <a:endParaRPr kumimoji="1" lang="en-US" altLang="ja-JP" sz="1800" dirty="0"/>
                    </a:p>
                    <a:p>
                      <a:r>
                        <a:rPr kumimoji="1" lang="ja-JP" altLang="en-US" sz="1800"/>
                        <a:t>条件式が偽になり、繰り返しを終えた後、処理</a:t>
                      </a:r>
                      <a:r>
                        <a:rPr kumimoji="1" lang="en-US" altLang="ja-JP" sz="1800" dirty="0"/>
                        <a:t>A</a:t>
                      </a:r>
                      <a:r>
                        <a:rPr kumimoji="1" lang="ja-JP" altLang="en-US" sz="1800"/>
                        <a:t>を実行する。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096529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8316603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133DF6F-B60A-724D-9807-22475CBD4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while</a:t>
            </a:r>
            <a:r>
              <a:rPr kumimoji="1" lang="ja-JP" altLang="en-US"/>
              <a:t>文による繰り返し（反復）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BA267F97-0851-E441-9E7E-9E743D27A44A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00113" y="1728788"/>
          <a:ext cx="7343774" cy="4577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0409">
                  <a:extLst>
                    <a:ext uri="{9D8B030D-6E8A-4147-A177-3AD203B41FA5}">
                      <a16:colId xmlns:a16="http://schemas.microsoft.com/office/drawing/2014/main" val="71476758"/>
                    </a:ext>
                  </a:extLst>
                </a:gridCol>
                <a:gridCol w="5063365">
                  <a:extLst>
                    <a:ext uri="{9D8B030D-6E8A-4147-A177-3AD203B41FA5}">
                      <a16:colId xmlns:a16="http://schemas.microsoft.com/office/drawing/2014/main" val="118085485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800"/>
                        <a:t>構文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/>
                        <a:t>説明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4586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800" dirty="0"/>
                        <a:t>while (</a:t>
                      </a:r>
                      <a:r>
                        <a:rPr kumimoji="1" lang="ja-JP" altLang="en-US" sz="1800"/>
                        <a:t>条件式</a:t>
                      </a:r>
                      <a:r>
                        <a:rPr kumimoji="1" lang="en-US" altLang="ja-JP" sz="1800" dirty="0"/>
                        <a:t>) {</a:t>
                      </a:r>
                    </a:p>
                    <a:p>
                      <a:pPr lvl="1"/>
                      <a:r>
                        <a:rPr kumimoji="1" lang="ja-JP" altLang="en-US" sz="1800"/>
                        <a:t>処理</a:t>
                      </a:r>
                      <a:r>
                        <a:rPr kumimoji="1" lang="en-US" altLang="ja-JP" sz="1800" dirty="0"/>
                        <a:t>1</a:t>
                      </a:r>
                    </a:p>
                    <a:p>
                      <a:pPr lvl="1"/>
                      <a:r>
                        <a:rPr kumimoji="1" lang="ja-JP" altLang="en-US" sz="1800"/>
                        <a:t>処理</a:t>
                      </a:r>
                      <a:r>
                        <a:rPr kumimoji="1" lang="en-US" altLang="ja-JP" sz="1800" dirty="0"/>
                        <a:t>2</a:t>
                      </a:r>
                    </a:p>
                    <a:p>
                      <a:pPr lvl="1"/>
                      <a:r>
                        <a:rPr kumimoji="1" lang="en-US" altLang="ja-JP" sz="1800" dirty="0"/>
                        <a:t>…</a:t>
                      </a:r>
                    </a:p>
                    <a:p>
                      <a:pPr lvl="0"/>
                      <a:r>
                        <a:rPr kumimoji="1" lang="en-US" altLang="ja-JP" sz="1800" dirty="0"/>
                        <a:t>}</a:t>
                      </a:r>
                    </a:p>
                    <a:p>
                      <a:pPr lvl="0"/>
                      <a:r>
                        <a:rPr kumimoji="1" lang="ja-JP" altLang="en-US" sz="1800"/>
                        <a:t>処理</a:t>
                      </a:r>
                      <a:r>
                        <a:rPr kumimoji="1" lang="en-US" altLang="ja-JP" sz="1800" dirty="0"/>
                        <a:t>A</a:t>
                      </a:r>
                      <a:endParaRPr kumimoji="1" lang="ja-JP" alt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/>
                        <a:t>「式」を実行・評価して、真（</a:t>
                      </a:r>
                      <a:r>
                        <a:rPr kumimoji="1" lang="en-US" altLang="ja-JP" sz="1800" dirty="0"/>
                        <a:t>true</a:t>
                      </a:r>
                      <a:r>
                        <a:rPr kumimoji="1" lang="ja-JP" altLang="en-US" sz="1800"/>
                        <a:t>）なら処理</a:t>
                      </a:r>
                      <a:r>
                        <a:rPr kumimoji="1" lang="en-US" altLang="ja-JP" sz="1800" dirty="0"/>
                        <a:t>1</a:t>
                      </a:r>
                      <a:r>
                        <a:rPr kumimoji="1" lang="ja-JP" altLang="en-US" sz="1800"/>
                        <a:t>に進む。処理</a:t>
                      </a:r>
                      <a:r>
                        <a:rPr kumimoji="1" lang="en-US" altLang="ja-JP" sz="1800" dirty="0"/>
                        <a:t>2</a:t>
                      </a:r>
                      <a:r>
                        <a:rPr kumimoji="1" lang="ja-JP" altLang="en-US" sz="1800"/>
                        <a:t>、</a:t>
                      </a:r>
                      <a:r>
                        <a:rPr kumimoji="1" lang="en-US" altLang="ja-JP" sz="1800" dirty="0"/>
                        <a:t>…</a:t>
                      </a:r>
                      <a:r>
                        <a:rPr kumimoji="1" lang="ja-JP" altLang="en-US" sz="1800"/>
                        <a:t>と進めて、字下げ（インデント）が揃っている一連の処理（ブロック）を実行する。</a:t>
                      </a:r>
                      <a:endParaRPr kumimoji="1" lang="en-US" altLang="ja-JP" sz="1800" dirty="0"/>
                    </a:p>
                    <a:p>
                      <a:endParaRPr kumimoji="1" lang="en-US" altLang="ja-JP" sz="1800" dirty="0"/>
                    </a:p>
                    <a:p>
                      <a:r>
                        <a:rPr kumimoji="1" lang="ja-JP" altLang="en-US" sz="1800"/>
                        <a:t>ブロックの処理が終わったら、ふたたび</a:t>
                      </a:r>
                      <a:r>
                        <a:rPr kumimoji="1" lang="en-US" altLang="ja-JP" sz="1800" dirty="0"/>
                        <a:t>while</a:t>
                      </a:r>
                      <a:r>
                        <a:rPr kumimoji="1" lang="ja-JP" altLang="en-US" sz="1800"/>
                        <a:t>に戻り、条件式を実行・評価する。真なら処理１に進み、偽（</a:t>
                      </a:r>
                      <a:r>
                        <a:rPr kumimoji="1" lang="en-US" altLang="ja-JP" sz="1800" dirty="0"/>
                        <a:t>false</a:t>
                      </a:r>
                      <a:r>
                        <a:rPr kumimoji="1" lang="ja-JP" altLang="en-US" sz="1800"/>
                        <a:t>）なら処理をせずに、次に進む。</a:t>
                      </a:r>
                      <a:endParaRPr kumimoji="1" lang="en-US" altLang="ja-JP" sz="1800" dirty="0"/>
                    </a:p>
                    <a:p>
                      <a:r>
                        <a:rPr kumimoji="1" lang="ja-JP" altLang="en-US" sz="1800"/>
                        <a:t>左の例であれば、処理</a:t>
                      </a:r>
                      <a:r>
                        <a:rPr kumimoji="1" lang="en-US" altLang="ja-JP" sz="1800" dirty="0"/>
                        <a:t>A</a:t>
                      </a:r>
                      <a:r>
                        <a:rPr kumimoji="1" lang="ja-JP" altLang="en-US" sz="1800"/>
                        <a:t>に進む。</a:t>
                      </a:r>
                      <a:endParaRPr kumimoji="1" lang="en-US" altLang="ja-JP" sz="1800" dirty="0"/>
                    </a:p>
                    <a:p>
                      <a:endParaRPr kumimoji="1" lang="en-US" altLang="ja-JP" sz="1800" dirty="0"/>
                    </a:p>
                    <a:p>
                      <a:r>
                        <a:rPr kumimoji="1" lang="ja-JP" altLang="en-US" sz="1800"/>
                        <a:t>なお、最初に「式」を実行・評価したとき、偽であったら、ブロックは</a:t>
                      </a:r>
                      <a:r>
                        <a:rPr kumimoji="1" lang="en-US" altLang="ja-JP" sz="1800" dirty="0"/>
                        <a:t>1</a:t>
                      </a:r>
                      <a:r>
                        <a:rPr kumimoji="1" lang="ja-JP" altLang="en-US" sz="1800"/>
                        <a:t>回も実行されずに、処理</a:t>
                      </a:r>
                      <a:r>
                        <a:rPr kumimoji="1" lang="en-US" altLang="ja-JP" sz="1800" dirty="0"/>
                        <a:t>A</a:t>
                      </a:r>
                      <a:r>
                        <a:rPr kumimoji="1" lang="ja-JP" altLang="en-US" sz="1800"/>
                        <a:t>に進む。</a:t>
                      </a:r>
                      <a:endParaRPr kumimoji="1" lang="en-US" altLang="ja-JP" sz="1800" dirty="0"/>
                    </a:p>
                    <a:p>
                      <a:endParaRPr kumimoji="1"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579162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1437287"/>
      </p:ext>
    </p:extLst>
  </p:cSld>
  <p:clrMapOvr>
    <a:masterClrMapping/>
  </p:clrMapOvr>
</p:sld>
</file>

<file path=ppt/theme/theme1.xml><?xml version="1.0" encoding="utf-8"?>
<a:theme xmlns:a="http://schemas.openxmlformats.org/drawingml/2006/main" name="2020岡本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Century Gothic">
      <a:majorFont>
        <a:latin typeface="Century Gothic" panose="020F03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F03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 w="9525"/>
      </a:spPr>
      <a:bodyPr rtlCol="0" anchor="ctr"/>
      <a:lstStyle>
        <a:defPPr algn="ctr">
          <a:defRPr kumimoji="1"/>
        </a:defPPr>
      </a:lstStyle>
      <a:style>
        <a:lnRef idx="2">
          <a:schemeClr val="dk1"/>
        </a:lnRef>
        <a:fillRef idx="1">
          <a:schemeClr val="lt1"/>
        </a:fillRef>
        <a:effectRef idx="0">
          <a:schemeClr val="dk1"/>
        </a:effectRef>
        <a:fontRef idx="minor">
          <a:schemeClr val="dk1"/>
        </a:fontRef>
      </a:style>
    </a:spDef>
  </a:objectDefaults>
  <a:extraClrSchemeLst/>
  <a:extLst>
    <a:ext uri="{05A4C25C-085E-4340-85A3-A5531E510DB2}">
      <thm15:themeFamily xmlns:thm15="http://schemas.microsoft.com/office/thememl/2012/main" name="コンピュータによる計算" id="{74F56FA4-01C7-6745-8003-8F6F73EA8DF7}" vid="{A8A0694B-FE15-3B48-B1B7-B6A6653A42A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2020岡本</Template>
  <TotalTime>221</TotalTime>
  <Words>963</Words>
  <Application>Microsoft Macintosh PowerPoint</Application>
  <PresentationFormat>画面に合わせる (4:3)</PresentationFormat>
  <Paragraphs>164</Paragraphs>
  <Slides>8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10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9" baseType="lpstr">
      <vt:lpstr>Monacakomi</vt:lpstr>
      <vt:lpstr>MonacakomiRegular</vt:lpstr>
      <vt:lpstr>UD デジタル 教科書体 N-R</vt:lpstr>
      <vt:lpstr>UD デジタル 教科書体 N-R</vt:lpstr>
      <vt:lpstr>UD デジタル 教科書体 NK-B</vt:lpstr>
      <vt:lpstr>メイリオ</vt:lpstr>
      <vt:lpstr>游ゴシック</vt:lpstr>
      <vt:lpstr>Arial</vt:lpstr>
      <vt:lpstr>Century Gothic</vt:lpstr>
      <vt:lpstr>Wingdings</vt:lpstr>
      <vt:lpstr>2020岡本</vt:lpstr>
      <vt:lpstr>第4章　繰り返し（反復）</vt:lpstr>
      <vt:lpstr>for文による繰り返し（反復）</vt:lpstr>
      <vt:lpstr>ブロック （フローチャート）</vt:lpstr>
      <vt:lpstr>ブロック（プログラム）</vt:lpstr>
      <vt:lpstr>while文による繰り返し</vt:lpstr>
      <vt:lpstr>while文による繰り返し</vt:lpstr>
      <vt:lpstr>for文による繰り返し（反復）</vt:lpstr>
      <vt:lpstr>while文による繰り返し（反復）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第4章　繰り返し（反復）</dc:title>
  <dc:creator>Tetsuya Izawa</dc:creator>
  <cp:lastModifiedBy>Tetsuya Izawa</cp:lastModifiedBy>
  <cp:revision>4</cp:revision>
  <dcterms:created xsi:type="dcterms:W3CDTF">2022-02-28T04:49:35Z</dcterms:created>
  <dcterms:modified xsi:type="dcterms:W3CDTF">2022-03-18T07:49:33Z</dcterms:modified>
</cp:coreProperties>
</file>

<file path=docProps/thumbnail.jpeg>
</file>