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5" r:id="rId1"/>
  </p:sldMasterIdLst>
  <p:notesMasterIdLst>
    <p:notesMasterId r:id="rId21"/>
  </p:notesMasterIdLst>
  <p:handoutMasterIdLst>
    <p:handoutMasterId r:id="rId22"/>
  </p:handoutMasterIdLst>
  <p:sldIdLst>
    <p:sldId id="510" r:id="rId2"/>
    <p:sldId id="541" r:id="rId3"/>
    <p:sldId id="1017" r:id="rId4"/>
    <p:sldId id="1063" r:id="rId5"/>
    <p:sldId id="1018" r:id="rId6"/>
    <p:sldId id="1064" r:id="rId7"/>
    <p:sldId id="1065" r:id="rId8"/>
    <p:sldId id="1066" r:id="rId9"/>
    <p:sldId id="1068" r:id="rId10"/>
    <p:sldId id="1069" r:id="rId11"/>
    <p:sldId id="1070" r:id="rId12"/>
    <p:sldId id="1067" r:id="rId13"/>
    <p:sldId id="1071" r:id="rId14"/>
    <p:sldId id="1072" r:id="rId15"/>
    <p:sldId id="1073" r:id="rId16"/>
    <p:sldId id="1074" r:id="rId17"/>
    <p:sldId id="1075" r:id="rId18"/>
    <p:sldId id="1076" r:id="rId19"/>
    <p:sldId id="1077" r:id="rId2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1C6730B-34D3-4D19-A1CB-097DFD1E53C0}">
          <p14:sldIdLst>
            <p14:sldId id="510"/>
          </p14:sldIdLst>
        </p14:section>
        <p14:section name="サンプル" id="{963C48AA-D261-44B8-8606-196D15D1F1F3}">
          <p14:sldIdLst>
            <p14:sldId id="541"/>
            <p14:sldId id="1017"/>
            <p14:sldId id="1063"/>
            <p14:sldId id="1018"/>
            <p14:sldId id="1064"/>
            <p14:sldId id="1065"/>
            <p14:sldId id="1066"/>
            <p14:sldId id="1068"/>
            <p14:sldId id="1069"/>
            <p14:sldId id="1070"/>
            <p14:sldId id="1067"/>
            <p14:sldId id="1071"/>
            <p14:sldId id="1072"/>
            <p14:sldId id="1073"/>
            <p14:sldId id="1074"/>
            <p14:sldId id="1075"/>
            <p14:sldId id="1076"/>
            <p14:sldId id="1077"/>
          </p14:sldIdLst>
        </p14:section>
      </p14:sectionLst>
    </p:ext>
    <p:ext uri="{EFAFB233-063F-42B5-8137-9DF3F51BA10A}">
      <p15:sldGuideLst xmlns:p15="http://schemas.microsoft.com/office/powerpoint/2012/main">
        <p15:guide id="1" orient="horz" pos="4247">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FFFFFF"/>
    <a:srgbClr val="FFACAC"/>
    <a:srgbClr val="007BFF"/>
    <a:srgbClr val="FF5050"/>
    <a:srgbClr val="000000"/>
    <a:srgbClr val="BEE2FA"/>
    <a:srgbClr val="DBEFFD"/>
    <a:srgbClr val="62AEF4"/>
    <a:srgbClr val="7CAE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13" autoAdjust="0"/>
    <p:restoredTop sz="91577" autoAdjust="0"/>
  </p:normalViewPr>
  <p:slideViewPr>
    <p:cSldViewPr>
      <p:cViewPr varScale="1">
        <p:scale>
          <a:sx n="108" d="100"/>
          <a:sy n="108" d="100"/>
        </p:scale>
        <p:origin x="192" y="624"/>
      </p:cViewPr>
      <p:guideLst>
        <p:guide orient="horz" pos="4247"/>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392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6967"/>
          </a:xfrm>
          <a:prstGeom prst="rect">
            <a:avLst/>
          </a:prstGeom>
        </p:spPr>
        <p:txBody>
          <a:bodyPr vert="horz" lIns="91437" tIns="45719" rIns="91437" bIns="45719" rtlCol="0"/>
          <a:lstStyle>
            <a:lvl1pPr algn="l">
              <a:defRPr sz="1200"/>
            </a:lvl1pPr>
          </a:lstStyle>
          <a:p>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3" name="日付プレースホルダー 2"/>
          <p:cNvSpPr>
            <a:spLocks noGrp="1"/>
          </p:cNvSpPr>
          <p:nvPr>
            <p:ph type="dt" sz="quarter" idx="1"/>
          </p:nvPr>
        </p:nvSpPr>
        <p:spPr>
          <a:xfrm>
            <a:off x="3855840" y="2"/>
            <a:ext cx="2949787" cy="496967"/>
          </a:xfrm>
          <a:prstGeom prst="rect">
            <a:avLst/>
          </a:prstGeom>
        </p:spPr>
        <p:txBody>
          <a:bodyPr vert="horz" lIns="91437" tIns="45719" rIns="91437" bIns="45719" rtlCol="0"/>
          <a:lstStyle>
            <a:lvl1pPr algn="r">
              <a:defRPr sz="1200"/>
            </a:lvl1pPr>
          </a:lstStyle>
          <a:p>
            <a:fld id="{C667AC03-8C51-475D-B622-96A1C8F5E7CF}" type="datetimeFigureOut">
              <a:rPr kumimoji="1" lang="ja-JP" altLang="en-US" smtClean="0">
                <a:latin typeface="UD デジタル 教科書体 N-R" panose="02020400000000000000" pitchFamily="17" charset="-128"/>
                <a:ea typeface="UD デジタル 教科書体 N-R" panose="02020400000000000000" pitchFamily="17" charset="-128"/>
              </a:rPr>
              <a:pPr/>
              <a:t>2022/7/15</a:t>
            </a:fld>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4" name="フッター プレースホルダー 3"/>
          <p:cNvSpPr>
            <a:spLocks noGrp="1"/>
          </p:cNvSpPr>
          <p:nvPr>
            <p:ph type="ftr" sz="quarter" idx="2"/>
          </p:nvPr>
        </p:nvSpPr>
        <p:spPr>
          <a:xfrm>
            <a:off x="2" y="9440648"/>
            <a:ext cx="2949787" cy="496967"/>
          </a:xfrm>
          <a:prstGeom prst="rect">
            <a:avLst/>
          </a:prstGeom>
        </p:spPr>
        <p:txBody>
          <a:bodyPr vert="horz" lIns="91437" tIns="45719" rIns="91437" bIns="45719" rtlCol="0" anchor="b"/>
          <a:lstStyle>
            <a:lvl1pPr algn="l">
              <a:defRPr sz="1200"/>
            </a:lvl1pPr>
          </a:lstStyle>
          <a:p>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5" name="スライド番号プレースホルダー 4"/>
          <p:cNvSpPr>
            <a:spLocks noGrp="1"/>
          </p:cNvSpPr>
          <p:nvPr>
            <p:ph type="sldNum" sz="quarter" idx="3"/>
          </p:nvPr>
        </p:nvSpPr>
        <p:spPr>
          <a:xfrm>
            <a:off x="3855840" y="9440648"/>
            <a:ext cx="2949787" cy="496967"/>
          </a:xfrm>
          <a:prstGeom prst="rect">
            <a:avLst/>
          </a:prstGeom>
        </p:spPr>
        <p:txBody>
          <a:bodyPr vert="horz" lIns="91437" tIns="45719" rIns="91437" bIns="45719" rtlCol="0" anchor="b"/>
          <a:lstStyle>
            <a:lvl1pPr algn="r">
              <a:defRPr sz="1200"/>
            </a:lvl1pPr>
          </a:lstStyle>
          <a:p>
            <a:fld id="{5C22AC06-8FF0-402A-A8D4-EC443B2B51A3}" type="slidenum">
              <a:rPr kumimoji="1" lang="ja-JP" altLang="en-US" smtClean="0">
                <a:latin typeface="UD デジタル 教科書体 N-R" panose="02020400000000000000" pitchFamily="17" charset="-128"/>
                <a:ea typeface="UD デジタル 教科書体 N-R" panose="02020400000000000000" pitchFamily="17" charset="-128"/>
              </a:rPr>
              <a:pPr/>
              <a:t>‹#›</a:t>
            </a:fld>
            <a:endParaRPr kumimoji="1" lang="ja-JP" altLang="en-US">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3942172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7" tIns="45719" rIns="91437" bIns="457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7" tIns="45719" rIns="91437" bIns="45719" rtlCol="0"/>
          <a:lstStyle>
            <a:lvl1pPr algn="r">
              <a:defRPr sz="1200"/>
            </a:lvl1pPr>
          </a:lstStyle>
          <a:p>
            <a:fld id="{03DBDFE6-349D-475F-88FD-2EE4F300759D}" type="datetimeFigureOut">
              <a:rPr kumimoji="1" lang="ja-JP" altLang="en-US" smtClean="0"/>
              <a:pPr/>
              <a:t>2022/7/15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7" tIns="45719" rIns="91437" bIns="45719" rtlCol="0" anchor="ctr"/>
          <a:lstStyle/>
          <a:p>
            <a:endParaRPr lang="ja-JP" altLang="en-US"/>
          </a:p>
        </p:txBody>
      </p:sp>
      <p:sp>
        <p:nvSpPr>
          <p:cNvPr id="5" name="ノート プレースホルダー 4"/>
          <p:cNvSpPr>
            <a:spLocks noGrp="1"/>
          </p:cNvSpPr>
          <p:nvPr>
            <p:ph type="body" sz="quarter" idx="3"/>
          </p:nvPr>
        </p:nvSpPr>
        <p:spPr>
          <a:xfrm>
            <a:off x="681038" y="4721226"/>
            <a:ext cx="5445125" cy="4471988"/>
          </a:xfrm>
          <a:prstGeom prst="rect">
            <a:avLst/>
          </a:prstGeom>
        </p:spPr>
        <p:txBody>
          <a:bodyPr vert="horz" lIns="91437" tIns="45719" rIns="91437" bIns="4571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5"/>
            <a:ext cx="2949575" cy="496887"/>
          </a:xfrm>
          <a:prstGeom prst="rect">
            <a:avLst/>
          </a:prstGeom>
        </p:spPr>
        <p:txBody>
          <a:bodyPr vert="horz" lIns="91437" tIns="45719" rIns="91437" bIns="457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5"/>
            <a:ext cx="2949575" cy="496887"/>
          </a:xfrm>
          <a:prstGeom prst="rect">
            <a:avLst/>
          </a:prstGeom>
        </p:spPr>
        <p:txBody>
          <a:bodyPr vert="horz" lIns="91437" tIns="45719" rIns="91437" bIns="45719" rtlCol="0" anchor="b"/>
          <a:lstStyle>
            <a:lvl1pPr algn="r">
              <a:defRPr sz="1200"/>
            </a:lvl1pPr>
          </a:lstStyle>
          <a:p>
            <a:fld id="{8B3B45EC-A74E-44C4-8A52-028851515061}" type="slidenum">
              <a:rPr kumimoji="1" lang="ja-JP" altLang="en-US" smtClean="0"/>
              <a:pPr/>
              <a:t>‹#›</a:t>
            </a:fld>
            <a:endParaRPr kumimoji="1" lang="ja-JP" altLang="en-US"/>
          </a:p>
        </p:txBody>
      </p:sp>
    </p:spTree>
    <p:extLst>
      <p:ext uri="{BB962C8B-B14F-4D97-AF65-F5344CB8AC3E}">
        <p14:creationId xmlns:p14="http://schemas.microsoft.com/office/powerpoint/2010/main" val="21519586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50950" y="1279525"/>
            <a:ext cx="4603750" cy="34544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700883-0409-4E10-A901-139183229ECC}" type="slidenum">
              <a:rPr kumimoji="1" lang="ja-JP" altLang="en-US" smtClean="0"/>
              <a:pPr/>
              <a:t>1</a:t>
            </a:fld>
            <a:endParaRPr kumimoji="1" lang="ja-JP" altLang="en-US" dirty="0"/>
          </a:p>
        </p:txBody>
      </p:sp>
    </p:spTree>
    <p:extLst>
      <p:ext uri="{BB962C8B-B14F-4D97-AF65-F5344CB8AC3E}">
        <p14:creationId xmlns:p14="http://schemas.microsoft.com/office/powerpoint/2010/main" val="1284239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9B85AA-7511-8545-942A-E7FA4F62E620}" type="slidenum">
              <a:rPr kumimoji="1" lang="ja-JP" altLang="en-US" smtClean="0"/>
              <a:t>2</a:t>
            </a:fld>
            <a:endParaRPr kumimoji="1" lang="ja-JP" altLang="en-US"/>
          </a:p>
        </p:txBody>
      </p:sp>
    </p:spTree>
    <p:extLst>
      <p:ext uri="{BB962C8B-B14F-4D97-AF65-F5344CB8AC3E}">
        <p14:creationId xmlns:p14="http://schemas.microsoft.com/office/powerpoint/2010/main" val="194849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9B85AA-7511-8545-942A-E7FA4F62E620}" type="slidenum">
              <a:rPr kumimoji="1" lang="ja-JP" altLang="en-US" smtClean="0"/>
              <a:t>8</a:t>
            </a:fld>
            <a:endParaRPr kumimoji="1" lang="ja-JP" altLang="en-US"/>
          </a:p>
        </p:txBody>
      </p:sp>
    </p:spTree>
    <p:extLst>
      <p:ext uri="{BB962C8B-B14F-4D97-AF65-F5344CB8AC3E}">
        <p14:creationId xmlns:p14="http://schemas.microsoft.com/office/powerpoint/2010/main" val="143242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9B85AA-7511-8545-942A-E7FA4F62E620}" type="slidenum">
              <a:rPr kumimoji="1" lang="ja-JP" altLang="en-US" smtClean="0"/>
              <a:t>12</a:t>
            </a:fld>
            <a:endParaRPr kumimoji="1" lang="ja-JP" altLang="en-US"/>
          </a:p>
        </p:txBody>
      </p:sp>
    </p:spTree>
    <p:extLst>
      <p:ext uri="{BB962C8B-B14F-4D97-AF65-F5344CB8AC3E}">
        <p14:creationId xmlns:p14="http://schemas.microsoft.com/office/powerpoint/2010/main" val="762351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9B85AA-7511-8545-942A-E7FA4F62E620}" type="slidenum">
              <a:rPr kumimoji="1" lang="ja-JP" altLang="en-US" smtClean="0"/>
              <a:t>16</a:t>
            </a:fld>
            <a:endParaRPr kumimoji="1" lang="ja-JP" altLang="en-US"/>
          </a:p>
        </p:txBody>
      </p:sp>
    </p:spTree>
    <p:extLst>
      <p:ext uri="{BB962C8B-B14F-4D97-AF65-F5344CB8AC3E}">
        <p14:creationId xmlns:p14="http://schemas.microsoft.com/office/powerpoint/2010/main" val="34118477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pic>
        <p:nvPicPr>
          <p:cNvPr id="14" name="図 13"/>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 y="0"/>
            <a:ext cx="9140691" cy="6858000"/>
          </a:xfrm>
          <a:prstGeom prst="rect">
            <a:avLst/>
          </a:prstGeom>
        </p:spPr>
      </p:pic>
      <p:sp>
        <p:nvSpPr>
          <p:cNvPr id="15" name="正方形/長方形 14"/>
          <p:cNvSpPr/>
          <p:nvPr userDrawn="1"/>
        </p:nvSpPr>
        <p:spPr>
          <a:xfrm>
            <a:off x="-3312" y="6238"/>
            <a:ext cx="9144002" cy="6880733"/>
          </a:xfrm>
          <a:prstGeom prst="rect">
            <a:avLst/>
          </a:prstGeom>
          <a:solidFill>
            <a:srgbClr val="000000">
              <a:alpha val="50196"/>
            </a:srgbClr>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281583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cSld name="1_表紙">
    <p:spTree>
      <p:nvGrpSpPr>
        <p:cNvPr id="1" name=""/>
        <p:cNvGrpSpPr/>
        <p:nvPr/>
      </p:nvGrpSpPr>
      <p:grpSpPr>
        <a:xfrm>
          <a:off x="0" y="0"/>
          <a:ext cx="0" cy="0"/>
          <a:chOff x="0" y="0"/>
          <a:chExt cx="0" cy="0"/>
        </a:xfrm>
      </p:grpSpPr>
      <p:pic>
        <p:nvPicPr>
          <p:cNvPr id="7" name="図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51000" y="5710112"/>
            <a:ext cx="9846000" cy="1607323"/>
          </a:xfrm>
          <a:prstGeom prst="rect">
            <a:avLst/>
          </a:prstGeom>
        </p:spPr>
      </p:pic>
      <p:sp>
        <p:nvSpPr>
          <p:cNvPr id="2" name="タイトル 1"/>
          <p:cNvSpPr>
            <a:spLocks noGrp="1"/>
          </p:cNvSpPr>
          <p:nvPr>
            <p:ph type="ctrTitle" hasCustomPrompt="1"/>
          </p:nvPr>
        </p:nvSpPr>
        <p:spPr>
          <a:xfrm>
            <a:off x="900000" y="1728000"/>
            <a:ext cx="7380000" cy="1431160"/>
          </a:xfrm>
          <a:prstGeom prst="rect">
            <a:avLst/>
          </a:prstGeom>
        </p:spPr>
        <p:txBody>
          <a:bodyPr lIns="0" tIns="0" rIns="0" bIns="0" anchor="b" anchorCtr="0">
            <a:normAutofit/>
          </a:bodyPr>
          <a:lstStyle>
            <a:lvl1pPr>
              <a:lnSpc>
                <a:spcPts val="3900"/>
              </a:lnSpc>
              <a:defRPr sz="3750" b="0">
                <a:latin typeface="UD デジタル 教科書体 N-B" panose="02020700000000000000" pitchFamily="17" charset="-128"/>
                <a:ea typeface="UD デジタル 教科書体 N-B" panose="02020700000000000000" pitchFamily="17" charset="-128"/>
                <a:cs typeface="UD デジタル 教科書体 N-B" panose="02020700000000000000" pitchFamily="17" charset="-128"/>
              </a:defRPr>
            </a:lvl1pPr>
          </a:lstStyle>
          <a:p>
            <a:r>
              <a:rPr kumimoji="1" lang="ja-JP" altLang="en-US" dirty="0"/>
              <a:t>タイトル太さ</a:t>
            </a:r>
            <a:r>
              <a:rPr kumimoji="1" lang="en-US" altLang="ja-JP" dirty="0"/>
              <a:t>E</a:t>
            </a:r>
            <a:r>
              <a:rPr kumimoji="1" lang="ja-JP" altLang="en-US" dirty="0"/>
              <a:t>の</a:t>
            </a:r>
            <a:r>
              <a:rPr kumimoji="1" lang="en-US" altLang="ja-JP" dirty="0"/>
              <a:t>50pt</a:t>
            </a:r>
            <a:endParaRPr kumimoji="1" lang="ja-JP" altLang="en-US" dirty="0"/>
          </a:p>
        </p:txBody>
      </p:sp>
      <p:sp>
        <p:nvSpPr>
          <p:cNvPr id="3" name="サブタイトル 2"/>
          <p:cNvSpPr>
            <a:spLocks noGrp="1"/>
          </p:cNvSpPr>
          <p:nvPr>
            <p:ph type="subTitle" idx="1" hasCustomPrompt="1"/>
          </p:nvPr>
        </p:nvSpPr>
        <p:spPr>
          <a:xfrm>
            <a:off x="900000" y="3312000"/>
            <a:ext cx="7380000" cy="549080"/>
          </a:xfrm>
          <a:prstGeom prst="rect">
            <a:avLst/>
          </a:prstGeom>
        </p:spPr>
        <p:txBody>
          <a:bodyPr lIns="0" tIns="0" rIns="0" bIns="0">
            <a:normAutofit/>
          </a:bodyPr>
          <a:lstStyle>
            <a:lvl1pPr marL="0" indent="0" algn="l">
              <a:buNone/>
              <a:defRPr sz="2400" b="0">
                <a:solidFill>
                  <a:srgbClr val="0061B1"/>
                </a:solidFill>
                <a:latin typeface="UD デジタル 教科書体 N-B" panose="02020700000000000000" pitchFamily="17" charset="-128"/>
                <a:ea typeface="UD デジタル 教科書体 N-B" panose="02020700000000000000" pitchFamily="17" charset="-128"/>
                <a:cs typeface="UD デジタル 教科書体 N-B" panose="02020700000000000000" pitchFamily="17" charset="-128"/>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dirty="0"/>
              <a:t>サブタイトル太さ</a:t>
            </a:r>
            <a:r>
              <a:rPr kumimoji="1" lang="en-US" altLang="ja-JP" dirty="0"/>
              <a:t>D</a:t>
            </a:r>
            <a:r>
              <a:rPr kumimoji="1" lang="ja-JP" altLang="en-US" dirty="0"/>
              <a:t>の</a:t>
            </a:r>
            <a:r>
              <a:rPr kumimoji="1" lang="en-US" altLang="ja-JP" dirty="0"/>
              <a:t>32pt</a:t>
            </a:r>
            <a:r>
              <a:rPr kumimoji="1" lang="ja-JP" altLang="en-US" dirty="0"/>
              <a:t>色</a:t>
            </a:r>
            <a:endParaRPr kumimoji="1" lang="en-US" altLang="ja-JP" dirty="0"/>
          </a:p>
        </p:txBody>
      </p:sp>
      <p:pic>
        <p:nvPicPr>
          <p:cNvPr id="16" name="図 15"/>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00188" y="540004"/>
            <a:ext cx="1801372" cy="396241"/>
          </a:xfrm>
          <a:prstGeom prst="rect">
            <a:avLst/>
          </a:prstGeom>
        </p:spPr>
      </p:pic>
      <p:sp>
        <p:nvSpPr>
          <p:cNvPr id="21" name="テキスト プレースホルダー 20"/>
          <p:cNvSpPr>
            <a:spLocks noGrp="1"/>
          </p:cNvSpPr>
          <p:nvPr>
            <p:ph type="body" sz="quarter" idx="13" hasCustomPrompt="1"/>
          </p:nvPr>
        </p:nvSpPr>
        <p:spPr>
          <a:xfrm>
            <a:off x="900116" y="3960001"/>
            <a:ext cx="7380287" cy="455911"/>
          </a:xfrm>
          <a:prstGeom prst="rect">
            <a:avLst/>
          </a:prstGeom>
        </p:spPr>
        <p:txBody>
          <a:bodyPr lIns="0" tIns="0" rIns="0" bIns="0">
            <a:normAutofit/>
          </a:bodyPr>
          <a:lstStyle>
            <a:lvl1pPr>
              <a:defRPr lang="en-US" altLang="ja-JP" sz="2700" b="0" dirty="0">
                <a:latin typeface="Monacakomi" panose="020B0509020204020204" pitchFamily="49" charset="-128"/>
                <a:ea typeface="UD デジタル 教科書体 N-B" panose="02020700000000000000" pitchFamily="17" charset="-128"/>
                <a:cs typeface="UD デジタル 教科書体 N-B" panose="02020700000000000000" pitchFamily="17" charset="-128"/>
              </a:defRPr>
            </a:lvl1pPr>
          </a:lstStyle>
          <a:p>
            <a:r>
              <a:rPr lang="ja-JP" altLang="en-US" sz="1800" dirty="0">
                <a:latin typeface="+mn-lt"/>
              </a:rPr>
              <a:t>アシアル株式会社  足有太郎</a:t>
            </a:r>
            <a:endParaRPr lang="en-US" altLang="ja-JP" sz="1800" dirty="0">
              <a:latin typeface="+mn-lt"/>
            </a:endParaRPr>
          </a:p>
        </p:txBody>
      </p:sp>
      <p:sp>
        <p:nvSpPr>
          <p:cNvPr id="11" name="スライド番号プレースホルダー 5"/>
          <p:cNvSpPr txBox="1">
            <a:spLocks/>
          </p:cNvSpPr>
          <p:nvPr userDrawn="1"/>
        </p:nvSpPr>
        <p:spPr>
          <a:xfrm>
            <a:off x="8221172" y="6333297"/>
            <a:ext cx="540000" cy="362211"/>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212BF5FF-66F5-42AA-9C63-A7070F4E7373}" type="slidenum">
              <a:rPr lang="ja-JP" altLang="en-US" sz="1400" b="1" smtClean="0">
                <a:solidFill>
                  <a:schemeClr val="accent1"/>
                </a:solidFill>
                <a:latin typeface="UD デジタル 教科書体 NK-B" panose="02020700000000000000" pitchFamily="18" charset="-128"/>
                <a:ea typeface="UD デジタル 教科書体 NK-B" panose="02020700000000000000" pitchFamily="18" charset="-128"/>
                <a:cs typeface="メイリオ"/>
              </a:rPr>
              <a:pPr algn="ctr"/>
              <a:t>‹#›</a:t>
            </a:fld>
            <a:endParaRPr lang="ja-JP" altLang="en-US" sz="1400" b="1" dirty="0">
              <a:solidFill>
                <a:schemeClr val="accent1"/>
              </a:solidFill>
              <a:latin typeface="UD デジタル 教科書体 NK-B" panose="02020700000000000000" pitchFamily="18" charset="-128"/>
              <a:ea typeface="UD デジタル 教科書体 NK-B" panose="02020700000000000000" pitchFamily="18" charset="-128"/>
              <a:cs typeface="メイリオ"/>
            </a:endParaRPr>
          </a:p>
        </p:txBody>
      </p:sp>
      <p:sp>
        <p:nvSpPr>
          <p:cNvPr id="12" name="フッター プレースホルダー 4"/>
          <p:cNvSpPr txBox="1">
            <a:spLocks/>
          </p:cNvSpPr>
          <p:nvPr userDrawn="1"/>
        </p:nvSpPr>
        <p:spPr>
          <a:xfrm>
            <a:off x="2112579" y="6396876"/>
            <a:ext cx="584365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825" kern="1200">
                <a:solidFill>
                  <a:schemeClr val="bg1"/>
                </a:solidFill>
                <a:latin typeface="FOT-筑紫ゴシック Pro R" pitchFamily="18" charset="-128"/>
                <a:ea typeface="FOT-筑紫ゴシック Pro R" pitchFamily="18"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en-US" altLang="ja-JP" sz="1100">
                <a:latin typeface="UD デジタル 教科書体 NK-B" panose="02020700000000000000" pitchFamily="18" charset="-128"/>
                <a:ea typeface="UD デジタル 教科書体 NK-B" panose="02020700000000000000" pitchFamily="18" charset="-128"/>
                <a:cs typeface="メイリオ"/>
              </a:rPr>
              <a:t>https://edu.monaca.io/       Copyright © Asial Corporation. All Right Reserved.</a:t>
            </a:r>
            <a:endParaRPr lang="ja-JP" altLang="en-US" sz="1100" dirty="0">
              <a:latin typeface="UD デジタル 教科書体 NK-B" panose="02020700000000000000" pitchFamily="18" charset="-128"/>
              <a:ea typeface="UD デジタル 教科書体 NK-B" panose="02020700000000000000" pitchFamily="18" charset="-128"/>
              <a:cs typeface="メイリオ"/>
            </a:endParaRPr>
          </a:p>
        </p:txBody>
      </p:sp>
    </p:spTree>
    <p:extLst>
      <p:ext uri="{BB962C8B-B14F-4D97-AF65-F5344CB8AC3E}">
        <p14:creationId xmlns:p14="http://schemas.microsoft.com/office/powerpoint/2010/main" val="271058469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箇条書き・鉤">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79512" y="44624"/>
            <a:ext cx="7272808" cy="393138"/>
          </a:xfrm>
        </p:spPr>
        <p:txBody>
          <a:bodyPr anchor="ctr">
            <a:noAutofit/>
          </a:bodyPr>
          <a:lstStyle>
            <a:lvl1pPr algn="l">
              <a:defRPr sz="1400" b="0" spc="170" baseline="0">
                <a:solidFill>
                  <a:srgbClr val="646464"/>
                </a:solidFill>
                <a:latin typeface="UD デジタル 教科書体 N-R" panose="02020400000000000000" pitchFamily="17" charset="-128"/>
                <a:ea typeface="UD デジタル 教科書体 N-R" panose="02020400000000000000" pitchFamily="17" charset="-128"/>
              </a:defRPr>
            </a:lvl1pPr>
          </a:lstStyle>
          <a:p>
            <a:r>
              <a:rPr kumimoji="1" lang="ja-JP" altLang="en-US"/>
              <a:t>タイトル</a:t>
            </a:r>
            <a:endParaRPr kumimoji="1" lang="ja-JP" altLang="en-US" dirty="0"/>
          </a:p>
        </p:txBody>
      </p:sp>
      <p:sp>
        <p:nvSpPr>
          <p:cNvPr id="3" name="コンテンツ プレースホルダー 2"/>
          <p:cNvSpPr>
            <a:spLocks noGrp="1"/>
          </p:cNvSpPr>
          <p:nvPr>
            <p:ph idx="1" hasCustomPrompt="1"/>
          </p:nvPr>
        </p:nvSpPr>
        <p:spPr>
          <a:xfrm>
            <a:off x="234000" y="782704"/>
            <a:ext cx="8658480" cy="5526616"/>
          </a:xfrm>
        </p:spPr>
        <p:txBody>
          <a:bodyPr>
            <a:noAutofit/>
          </a:bodyPr>
          <a:lstStyle>
            <a:lvl1pPr marL="342900" indent="-385200" algn="just">
              <a:lnSpc>
                <a:spcPct val="120000"/>
              </a:lnSpc>
              <a:spcBef>
                <a:spcPts val="1200"/>
              </a:spcBef>
              <a:buClr>
                <a:srgbClr val="007BFF"/>
              </a:buClr>
              <a:buFont typeface="Wingdings" panose="05000000000000000000" pitchFamily="2" charset="2"/>
              <a:buChar char="n"/>
              <a:defRPr sz="2800">
                <a:solidFill>
                  <a:srgbClr val="007BFF"/>
                </a:solidFill>
                <a:latin typeface="UD デジタル 教科書体 N-B" panose="02020700000000000000" pitchFamily="17" charset="-128"/>
                <a:ea typeface="UD デジタル 教科書体 N-B" panose="02020700000000000000" pitchFamily="17" charset="-128"/>
              </a:defRPr>
            </a:lvl1pPr>
            <a:lvl2pPr marL="742950" indent="-384175" algn="just">
              <a:lnSpc>
                <a:spcPct val="120000"/>
              </a:lnSpc>
              <a:spcBef>
                <a:spcPts val="1200"/>
              </a:spcBef>
              <a:buClr>
                <a:srgbClr val="007BFF"/>
              </a:buClr>
              <a:buFont typeface="UD デジタル 教科書体 N-R" panose="02020400000000000000" pitchFamily="17" charset="-128"/>
              <a:buChar char="└"/>
              <a:defRPr sz="24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2pPr>
            <a:lvl3pPr marL="1257300" indent="-385200" algn="just">
              <a:lnSpc>
                <a:spcPct val="120000"/>
              </a:lnSpc>
              <a:spcBef>
                <a:spcPts val="1200"/>
              </a:spcBef>
              <a:buClr>
                <a:srgbClr val="007BFF"/>
              </a:buClr>
              <a:buFont typeface="UD デジタル 教科書体 N-R" panose="02020400000000000000" pitchFamily="17" charset="-128"/>
              <a:buChar char="└"/>
              <a:defRPr sz="20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3pPr>
            <a:lvl4pPr marL="1714500" indent="-385200" algn="just">
              <a:lnSpc>
                <a:spcPct val="120000"/>
              </a:lnSpc>
              <a:spcBef>
                <a:spcPts val="1200"/>
              </a:spcBef>
              <a:buClr>
                <a:srgbClr val="007BFF"/>
              </a:buClr>
              <a:buFont typeface="UD デジタル 教科書体 N-R" panose="02020400000000000000" pitchFamily="17" charset="-128"/>
              <a:buChar char="└"/>
              <a:defRPr sz="16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4pPr>
            <a:lvl5pPr marL="2171700" indent="-342900" algn="just">
              <a:lnSpc>
                <a:spcPct val="150000"/>
              </a:lnSpc>
              <a:buClr>
                <a:srgbClr val="007BFF"/>
              </a:buClr>
              <a:buFont typeface="Arial" panose="020B0604020202020204" pitchFamily="34" charset="0"/>
              <a:buChar char="•"/>
              <a:defRPr sz="1800">
                <a:solidFill>
                  <a:srgbClr val="333333"/>
                </a:solidFill>
                <a:latin typeface="UD デジタル 教科書体 N-R" panose="02020400000000000000" pitchFamily="17" charset="-128"/>
                <a:ea typeface="UD デジタル 教科書体 N-R" panose="02020400000000000000" pitchFamily="17" charset="-128"/>
              </a:defRPr>
            </a:lvl5pPr>
          </a:lstStyle>
          <a:p>
            <a:pPr lvl="0"/>
            <a:r>
              <a:rPr kumimoji="1" lang="en-US" altLang="ja-JP"/>
              <a:t>Lv1</a:t>
            </a:r>
          </a:p>
          <a:p>
            <a:pPr lvl="1"/>
            <a:r>
              <a:rPr kumimoji="1" lang="en-US" altLang="ja-JP"/>
              <a:t>Lv2</a:t>
            </a:r>
          </a:p>
          <a:p>
            <a:pPr lvl="2"/>
            <a:r>
              <a:rPr kumimoji="1" lang="en-US" altLang="ja-JP"/>
              <a:t>Lv3</a:t>
            </a:r>
          </a:p>
          <a:p>
            <a:pPr lvl="3"/>
            <a:r>
              <a:rPr kumimoji="1" lang="en-US" altLang="ja-JP"/>
              <a:t>Lv4</a:t>
            </a:r>
          </a:p>
        </p:txBody>
      </p:sp>
      <p:sp>
        <p:nvSpPr>
          <p:cNvPr id="5" name="正方形/長方形 4"/>
          <p:cNvSpPr/>
          <p:nvPr userDrawn="1"/>
        </p:nvSpPr>
        <p:spPr>
          <a:xfrm>
            <a:off x="234000" y="404664"/>
            <a:ext cx="8910000" cy="18000"/>
          </a:xfrm>
          <a:prstGeom prst="rect">
            <a:avLst/>
          </a:prstGeom>
          <a:solidFill>
            <a:srgbClr val="007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3" name="テキスト プレースホルダー 12"/>
          <p:cNvSpPr>
            <a:spLocks noGrp="1"/>
          </p:cNvSpPr>
          <p:nvPr>
            <p:ph type="body" sz="quarter" idx="10"/>
          </p:nvPr>
        </p:nvSpPr>
        <p:spPr>
          <a:xfrm>
            <a:off x="4283968" y="44624"/>
            <a:ext cx="4716016" cy="393138"/>
          </a:xfrm>
        </p:spPr>
        <p:txBody>
          <a:bodyPr vert="horz" anchor="ctr">
            <a:normAutofit/>
          </a:bodyPr>
          <a:lstStyle>
            <a:lvl1pPr marL="0" indent="0" algn="r">
              <a:buNone/>
              <a:defRPr sz="1400" b="0" spc="170" baseline="0">
                <a:solidFill>
                  <a:srgbClr val="007BFF"/>
                </a:solidFill>
                <a:latin typeface="UD デジタル 教科書体 N-R" panose="02020400000000000000" pitchFamily="17" charset="-128"/>
                <a:ea typeface="UD デジタル 教科書体 N-R" panose="02020400000000000000" pitchFamily="17" charset="-128"/>
              </a:defRPr>
            </a:lvl1pPr>
          </a:lstStyle>
          <a:p>
            <a:pPr lvl="0"/>
            <a:r>
              <a:rPr kumimoji="1" lang="ja-JP" altLang="en-US" dirty="0"/>
              <a:t>マスター テキストの書式設定</a:t>
            </a:r>
          </a:p>
        </p:txBody>
      </p:sp>
      <p:sp>
        <p:nvSpPr>
          <p:cNvPr id="20" name="スライド番号プレースホルダー 19"/>
          <p:cNvSpPr>
            <a:spLocks noGrp="1"/>
          </p:cNvSpPr>
          <p:nvPr>
            <p:ph type="sldNum" sz="quarter" idx="12"/>
          </p:nvPr>
        </p:nvSpPr>
        <p:spPr/>
        <p:txBody>
          <a:bodyPr/>
          <a:lstStyle>
            <a:lvl1pPr>
              <a:defRPr>
                <a:latin typeface="UD デジタル 教科書体 N-R" panose="02020400000000000000" pitchFamily="17" charset="-128"/>
                <a:ea typeface="UD デジタル 教科書体 N-R" panose="02020400000000000000" pitchFamily="17" charset="-128"/>
              </a:defRPr>
            </a:lvl1pPr>
          </a:lstStyle>
          <a:p>
            <a:fld id="{9E0D9298-421E-4926-815D-31B4285E3528}" type="slidenum">
              <a:rPr lang="ja-JP" altLang="en-US" smtClean="0"/>
              <a:pPr/>
              <a:t>‹#›</a:t>
            </a:fld>
            <a:endParaRPr lang="ja-JP" altLang="en-US" dirty="0"/>
          </a:p>
        </p:txBody>
      </p:sp>
    </p:spTree>
    <p:extLst>
      <p:ext uri="{BB962C8B-B14F-4D97-AF65-F5344CB8AC3E}">
        <p14:creationId xmlns:p14="http://schemas.microsoft.com/office/powerpoint/2010/main" val="2159875374"/>
      </p:ext>
    </p:extLst>
  </p:cSld>
  <p:clrMapOvr>
    <a:masterClrMapping/>
  </p:clrMapOvr>
  <p:extLst>
    <p:ext uri="{DCECCB84-F9BA-43D5-87BE-67443E8EF086}">
      <p15:sldGuideLst xmlns:p15="http://schemas.microsoft.com/office/powerpoint/2012/main">
        <p15:guide id="1" pos="56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プレビュー">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79512" y="44624"/>
            <a:ext cx="7272808" cy="393138"/>
          </a:xfrm>
        </p:spPr>
        <p:txBody>
          <a:bodyPr anchor="ctr">
            <a:noAutofit/>
          </a:bodyPr>
          <a:lstStyle>
            <a:lvl1pPr algn="l">
              <a:defRPr sz="1400" b="0" spc="170" baseline="0">
                <a:solidFill>
                  <a:srgbClr val="646464"/>
                </a:solidFill>
                <a:latin typeface="UD デジタル 教科書体 N-R" panose="02020400000000000000" pitchFamily="17" charset="-128"/>
                <a:ea typeface="UD デジタル 教科書体 N-R" panose="02020400000000000000" pitchFamily="17" charset="-128"/>
              </a:defRPr>
            </a:lvl1pPr>
          </a:lstStyle>
          <a:p>
            <a:r>
              <a:rPr kumimoji="1" lang="ja-JP" altLang="en-US"/>
              <a:t>タイトル</a:t>
            </a:r>
            <a:endParaRPr kumimoji="1" lang="ja-JP" altLang="en-US" dirty="0"/>
          </a:p>
        </p:txBody>
      </p:sp>
      <p:sp>
        <p:nvSpPr>
          <p:cNvPr id="3" name="コンテンツ プレースホルダー 2"/>
          <p:cNvSpPr>
            <a:spLocks noGrp="1"/>
          </p:cNvSpPr>
          <p:nvPr>
            <p:ph idx="1" hasCustomPrompt="1"/>
          </p:nvPr>
        </p:nvSpPr>
        <p:spPr>
          <a:xfrm>
            <a:off x="251520" y="782704"/>
            <a:ext cx="4104456" cy="5526616"/>
          </a:xfrm>
        </p:spPr>
        <p:txBody>
          <a:bodyPr>
            <a:noAutofit/>
          </a:bodyPr>
          <a:lstStyle>
            <a:lvl1pPr marL="0" indent="0" algn="just">
              <a:lnSpc>
                <a:spcPct val="120000"/>
              </a:lnSpc>
              <a:spcBef>
                <a:spcPts val="1200"/>
              </a:spcBef>
              <a:buClr>
                <a:srgbClr val="007BFF"/>
              </a:buClr>
              <a:buFont typeface="Wingdings" panose="05000000000000000000" pitchFamily="2" charset="2"/>
              <a:buNone/>
              <a:defRPr sz="2400">
                <a:solidFill>
                  <a:srgbClr val="007BFF"/>
                </a:solidFill>
                <a:latin typeface="UD デジタル 教科書体 N-B" panose="02020700000000000000" pitchFamily="17" charset="-128"/>
                <a:ea typeface="UD デジタル 教科書体 N-B" panose="02020700000000000000" pitchFamily="17" charset="-128"/>
              </a:defRPr>
            </a:lvl1pPr>
            <a:lvl2pPr marL="742950" indent="-384175" algn="just">
              <a:lnSpc>
                <a:spcPct val="120000"/>
              </a:lnSpc>
              <a:spcBef>
                <a:spcPts val="1200"/>
              </a:spcBef>
              <a:buClr>
                <a:srgbClr val="007BFF"/>
              </a:buClr>
              <a:buFont typeface="Wingdings" panose="05000000000000000000" pitchFamily="2" charset="2"/>
              <a:buChar char="n"/>
              <a:defRPr sz="2000">
                <a:solidFill>
                  <a:schemeClr val="tx1"/>
                </a:solidFill>
                <a:latin typeface="UD デジタル 教科書体 N-R" panose="02020400000000000000" pitchFamily="17" charset="-128"/>
                <a:ea typeface="UD デジタル 教科書体 N-R" panose="02020400000000000000" pitchFamily="17" charset="-128"/>
              </a:defRPr>
            </a:lvl2pPr>
            <a:lvl3pPr marL="1257300" indent="-385200" algn="just">
              <a:lnSpc>
                <a:spcPct val="120000"/>
              </a:lnSpc>
              <a:spcBef>
                <a:spcPts val="1200"/>
              </a:spcBef>
              <a:buClr>
                <a:srgbClr val="007BFF"/>
              </a:buClr>
              <a:buFont typeface="UD デジタル 教科書体 N-R" panose="02020400000000000000" pitchFamily="17" charset="-128"/>
              <a:buChar char="└"/>
              <a:defRPr sz="18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3pPr>
            <a:lvl4pPr marL="1714500" indent="-385200" algn="just">
              <a:lnSpc>
                <a:spcPct val="120000"/>
              </a:lnSpc>
              <a:spcBef>
                <a:spcPts val="1200"/>
              </a:spcBef>
              <a:buClr>
                <a:srgbClr val="007BFF"/>
              </a:buClr>
              <a:buFont typeface="UD デジタル 教科書体 N-R" panose="02020400000000000000" pitchFamily="17" charset="-128"/>
              <a:buChar char="└"/>
              <a:defRPr sz="14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4pPr>
            <a:lvl5pPr marL="2171700" indent="-342900" algn="just">
              <a:lnSpc>
                <a:spcPct val="150000"/>
              </a:lnSpc>
              <a:buClr>
                <a:srgbClr val="007BFF"/>
              </a:buClr>
              <a:buFont typeface="Arial" panose="020B0604020202020204" pitchFamily="34" charset="0"/>
              <a:buChar char="•"/>
              <a:defRPr sz="1800">
                <a:solidFill>
                  <a:srgbClr val="333333"/>
                </a:solidFill>
                <a:latin typeface="UD デジタル 教科書体 N-R" panose="02020400000000000000" pitchFamily="17" charset="-128"/>
                <a:ea typeface="UD デジタル 教科書体 N-R" panose="02020400000000000000" pitchFamily="17" charset="-128"/>
              </a:defRPr>
            </a:lvl5pPr>
          </a:lstStyle>
          <a:p>
            <a:pPr lvl="0"/>
            <a:r>
              <a:rPr kumimoji="1" lang="ja-JP" altLang="en-US"/>
              <a:t>タイトル</a:t>
            </a:r>
            <a:r>
              <a:rPr kumimoji="1" lang="en-US" altLang="ja-JP"/>
              <a:t>(Lv1)</a:t>
            </a:r>
          </a:p>
          <a:p>
            <a:pPr lvl="1"/>
            <a:r>
              <a:rPr kumimoji="1" lang="en-US" altLang="ja-JP"/>
              <a:t>Lv2</a:t>
            </a:r>
          </a:p>
          <a:p>
            <a:pPr lvl="2"/>
            <a:r>
              <a:rPr kumimoji="1" lang="en-US" altLang="ja-JP"/>
              <a:t>Lv3</a:t>
            </a:r>
          </a:p>
          <a:p>
            <a:pPr lvl="3"/>
            <a:r>
              <a:rPr kumimoji="1" lang="en-US" altLang="ja-JP"/>
              <a:t>Lv4</a:t>
            </a:r>
          </a:p>
        </p:txBody>
      </p:sp>
      <p:sp>
        <p:nvSpPr>
          <p:cNvPr id="5" name="正方形/長方形 4"/>
          <p:cNvSpPr/>
          <p:nvPr userDrawn="1"/>
        </p:nvSpPr>
        <p:spPr>
          <a:xfrm>
            <a:off x="234000" y="404664"/>
            <a:ext cx="8910000" cy="18000"/>
          </a:xfrm>
          <a:prstGeom prst="rect">
            <a:avLst/>
          </a:prstGeom>
          <a:solidFill>
            <a:srgbClr val="007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3" name="テキスト プレースホルダー 12"/>
          <p:cNvSpPr>
            <a:spLocks noGrp="1"/>
          </p:cNvSpPr>
          <p:nvPr>
            <p:ph type="body" sz="quarter" idx="10"/>
          </p:nvPr>
        </p:nvSpPr>
        <p:spPr>
          <a:xfrm>
            <a:off x="4283968" y="44624"/>
            <a:ext cx="4716016" cy="393138"/>
          </a:xfrm>
        </p:spPr>
        <p:txBody>
          <a:bodyPr vert="horz" anchor="ctr">
            <a:normAutofit/>
          </a:bodyPr>
          <a:lstStyle>
            <a:lvl1pPr marL="0" indent="0" algn="r">
              <a:buNone/>
              <a:defRPr sz="1400" b="0" spc="170" baseline="0">
                <a:solidFill>
                  <a:srgbClr val="007BFF"/>
                </a:solidFill>
                <a:latin typeface="UD デジタル 教科書体 N-R" panose="02020400000000000000" pitchFamily="17" charset="-128"/>
                <a:ea typeface="UD デジタル 教科書体 N-R" panose="02020400000000000000" pitchFamily="17" charset="-128"/>
              </a:defRPr>
            </a:lvl1pPr>
          </a:lstStyle>
          <a:p>
            <a:pPr lvl="0"/>
            <a:r>
              <a:rPr kumimoji="1" lang="ja-JP" altLang="en-US" dirty="0"/>
              <a:t>マスター テキストの書式設定</a:t>
            </a:r>
          </a:p>
        </p:txBody>
      </p:sp>
      <p:sp>
        <p:nvSpPr>
          <p:cNvPr id="20" name="スライド番号プレースホルダー 19"/>
          <p:cNvSpPr>
            <a:spLocks noGrp="1"/>
          </p:cNvSpPr>
          <p:nvPr>
            <p:ph type="sldNum" sz="quarter" idx="12"/>
          </p:nvPr>
        </p:nvSpPr>
        <p:spPr/>
        <p:txBody>
          <a:bodyPr/>
          <a:lstStyle>
            <a:lvl1pPr>
              <a:defRPr>
                <a:latin typeface="UD デジタル 教科書体 N-R" panose="02020400000000000000" pitchFamily="17" charset="-128"/>
                <a:ea typeface="UD デジタル 教科書体 N-R" panose="02020400000000000000" pitchFamily="17" charset="-128"/>
              </a:defRPr>
            </a:lvl1pPr>
          </a:lstStyle>
          <a:p>
            <a:fld id="{9E0D9298-421E-4926-815D-31B4285E3528}" type="slidenum">
              <a:rPr lang="ja-JP" altLang="en-US" smtClean="0"/>
              <a:pPr/>
              <a:t>‹#›</a:t>
            </a:fld>
            <a:endParaRPr lang="ja-JP" altLang="en-US" dirty="0"/>
          </a:p>
        </p:txBody>
      </p:sp>
      <p:sp>
        <p:nvSpPr>
          <p:cNvPr id="6" name="図プレースホルダー 5">
            <a:extLst>
              <a:ext uri="{FF2B5EF4-FFF2-40B4-BE49-F238E27FC236}">
                <a16:creationId xmlns:a16="http://schemas.microsoft.com/office/drawing/2014/main" id="{743CB34E-FE3F-460C-8470-8A22E04DFE78}"/>
              </a:ext>
            </a:extLst>
          </p:cNvPr>
          <p:cNvSpPr>
            <a:spLocks noGrp="1"/>
          </p:cNvSpPr>
          <p:nvPr>
            <p:ph type="pic" sz="quarter" idx="13"/>
          </p:nvPr>
        </p:nvSpPr>
        <p:spPr>
          <a:xfrm>
            <a:off x="4788024" y="783730"/>
            <a:ext cx="4104456" cy="5525531"/>
          </a:xfrm>
          <a:ln>
            <a:solidFill>
              <a:schemeClr val="accent5"/>
            </a:solidFill>
          </a:ln>
        </p:spPr>
        <p:txBody>
          <a:bodyPr/>
          <a:lstStyle/>
          <a:p>
            <a:endParaRPr kumimoji="1" lang="ja-JP" altLang="en-US"/>
          </a:p>
        </p:txBody>
      </p:sp>
    </p:spTree>
    <p:extLst>
      <p:ext uri="{BB962C8B-B14F-4D97-AF65-F5344CB8AC3E}">
        <p14:creationId xmlns:p14="http://schemas.microsoft.com/office/powerpoint/2010/main" val="2553893529"/>
      </p:ext>
    </p:extLst>
  </p:cSld>
  <p:clrMapOvr>
    <a:masterClrMapping/>
  </p:clrMapOvr>
  <p:extLst>
    <p:ext uri="{DCECCB84-F9BA-43D5-87BE-67443E8EF086}">
      <p15:sldGuideLst xmlns:p15="http://schemas.microsoft.com/office/powerpoint/2012/main">
        <p15:guide id="1" pos="560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箇条書き・点">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79512" y="44624"/>
            <a:ext cx="7272808" cy="393138"/>
          </a:xfrm>
        </p:spPr>
        <p:txBody>
          <a:bodyPr anchor="ctr">
            <a:noAutofit/>
          </a:bodyPr>
          <a:lstStyle>
            <a:lvl1pPr algn="l">
              <a:defRPr sz="1400" b="0" spc="170" baseline="0">
                <a:solidFill>
                  <a:srgbClr val="646464"/>
                </a:solidFill>
                <a:latin typeface="UD デジタル 教科書体 N-R" panose="02020400000000000000" pitchFamily="17" charset="-128"/>
                <a:ea typeface="UD デジタル 教科書体 N-R" panose="02020400000000000000" pitchFamily="17" charset="-128"/>
              </a:defRPr>
            </a:lvl1pPr>
          </a:lstStyle>
          <a:p>
            <a:r>
              <a:rPr kumimoji="1" lang="ja-JP" altLang="en-US"/>
              <a:t>タイトル</a:t>
            </a:r>
            <a:endParaRPr kumimoji="1" lang="ja-JP" altLang="en-US" dirty="0"/>
          </a:p>
        </p:txBody>
      </p:sp>
      <p:sp>
        <p:nvSpPr>
          <p:cNvPr id="3" name="コンテンツ プレースホルダー 2"/>
          <p:cNvSpPr>
            <a:spLocks noGrp="1"/>
          </p:cNvSpPr>
          <p:nvPr>
            <p:ph idx="1" hasCustomPrompt="1"/>
          </p:nvPr>
        </p:nvSpPr>
        <p:spPr>
          <a:xfrm>
            <a:off x="234000" y="692696"/>
            <a:ext cx="8658480" cy="5616624"/>
          </a:xfrm>
        </p:spPr>
        <p:txBody>
          <a:bodyPr>
            <a:noAutofit/>
          </a:bodyPr>
          <a:lstStyle>
            <a:lvl1pPr marL="342900" indent="-385200" algn="just">
              <a:lnSpc>
                <a:spcPct val="120000"/>
              </a:lnSpc>
              <a:spcBef>
                <a:spcPts val="1200"/>
              </a:spcBef>
              <a:buClr>
                <a:srgbClr val="007BFF"/>
              </a:buClr>
              <a:buFont typeface="Wingdings" panose="05000000000000000000" pitchFamily="2" charset="2"/>
              <a:buChar char="n"/>
              <a:defRPr sz="2800">
                <a:solidFill>
                  <a:srgbClr val="007BFF"/>
                </a:solidFill>
                <a:latin typeface="UD デジタル 教科書体 N-B" panose="02020700000000000000" pitchFamily="17" charset="-128"/>
                <a:ea typeface="UD デジタル 教科書体 N-B" panose="02020700000000000000" pitchFamily="17" charset="-128"/>
              </a:defRPr>
            </a:lvl1pPr>
            <a:lvl2pPr marL="742950" indent="-384175" algn="just">
              <a:lnSpc>
                <a:spcPct val="120000"/>
              </a:lnSpc>
              <a:spcBef>
                <a:spcPts val="1200"/>
              </a:spcBef>
              <a:buClr>
                <a:srgbClr val="007BFF"/>
              </a:buClr>
              <a:buFont typeface="UD デジタル 教科書体 N-R" panose="02020400000000000000" pitchFamily="17" charset="-128"/>
              <a:buChar char="・"/>
              <a:defRPr sz="24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2pPr>
            <a:lvl3pPr marL="1257300" indent="-385200" algn="just">
              <a:lnSpc>
                <a:spcPct val="120000"/>
              </a:lnSpc>
              <a:spcBef>
                <a:spcPts val="1200"/>
              </a:spcBef>
              <a:buClr>
                <a:srgbClr val="007BFF"/>
              </a:buClr>
              <a:buFont typeface="UD デジタル 教科書体 N-R" panose="02020400000000000000" pitchFamily="17" charset="-128"/>
              <a:buChar char="・"/>
              <a:defRPr sz="20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3pPr>
            <a:lvl4pPr marL="1714500" indent="-385200" algn="just">
              <a:lnSpc>
                <a:spcPct val="120000"/>
              </a:lnSpc>
              <a:spcBef>
                <a:spcPts val="1200"/>
              </a:spcBef>
              <a:buClr>
                <a:srgbClr val="007BFF"/>
              </a:buClr>
              <a:buFont typeface="UD デジタル 教科書体 N-R" panose="02020400000000000000" pitchFamily="17" charset="-128"/>
              <a:buChar char="・"/>
              <a:defRPr sz="16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4pPr>
            <a:lvl5pPr marL="2171700" indent="-342900" algn="just">
              <a:lnSpc>
                <a:spcPct val="150000"/>
              </a:lnSpc>
              <a:buClr>
                <a:srgbClr val="007BFF"/>
              </a:buClr>
              <a:buFont typeface="Arial" panose="020B0604020202020204" pitchFamily="34" charset="0"/>
              <a:buChar char="•"/>
              <a:defRPr sz="1800">
                <a:solidFill>
                  <a:srgbClr val="333333"/>
                </a:solidFill>
                <a:latin typeface="UD デジタル 教科書体 N-R" panose="02020400000000000000" pitchFamily="17" charset="-128"/>
                <a:ea typeface="UD デジタル 教科書体 N-R" panose="02020400000000000000" pitchFamily="17" charset="-128"/>
              </a:defRPr>
            </a:lvl5pPr>
          </a:lstStyle>
          <a:p>
            <a:pPr lvl="0"/>
            <a:r>
              <a:rPr kumimoji="1" lang="en-US" altLang="ja-JP"/>
              <a:t>Lv1</a:t>
            </a:r>
          </a:p>
          <a:p>
            <a:pPr lvl="1"/>
            <a:r>
              <a:rPr kumimoji="1" lang="en-US" altLang="ja-JP"/>
              <a:t>Lv2</a:t>
            </a:r>
          </a:p>
          <a:p>
            <a:pPr lvl="2"/>
            <a:r>
              <a:rPr kumimoji="1" lang="en-US" altLang="ja-JP"/>
              <a:t>Lv3</a:t>
            </a:r>
          </a:p>
          <a:p>
            <a:pPr lvl="3"/>
            <a:r>
              <a:rPr kumimoji="1" lang="en-US" altLang="ja-JP"/>
              <a:t>Lv4</a:t>
            </a:r>
          </a:p>
        </p:txBody>
      </p:sp>
      <p:sp>
        <p:nvSpPr>
          <p:cNvPr id="5" name="正方形/長方形 4"/>
          <p:cNvSpPr/>
          <p:nvPr userDrawn="1"/>
        </p:nvSpPr>
        <p:spPr>
          <a:xfrm>
            <a:off x="234000" y="404664"/>
            <a:ext cx="8910000" cy="18000"/>
          </a:xfrm>
          <a:prstGeom prst="rect">
            <a:avLst/>
          </a:prstGeom>
          <a:solidFill>
            <a:srgbClr val="007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3" name="テキスト プレースホルダー 12"/>
          <p:cNvSpPr>
            <a:spLocks noGrp="1"/>
          </p:cNvSpPr>
          <p:nvPr>
            <p:ph type="body" sz="quarter" idx="10"/>
          </p:nvPr>
        </p:nvSpPr>
        <p:spPr>
          <a:xfrm>
            <a:off x="4283968" y="44624"/>
            <a:ext cx="4716016" cy="393138"/>
          </a:xfrm>
        </p:spPr>
        <p:txBody>
          <a:bodyPr vert="horz" anchor="ctr">
            <a:normAutofit/>
          </a:bodyPr>
          <a:lstStyle>
            <a:lvl1pPr marL="0" indent="0" algn="r">
              <a:buNone/>
              <a:defRPr sz="1400" b="0" spc="170" baseline="0">
                <a:solidFill>
                  <a:srgbClr val="007BFF"/>
                </a:solidFill>
                <a:latin typeface="UD デジタル 教科書体 N-R" panose="02020400000000000000" pitchFamily="17" charset="-128"/>
                <a:ea typeface="UD デジタル 教科書体 N-R" panose="02020400000000000000" pitchFamily="17" charset="-128"/>
              </a:defRPr>
            </a:lvl1pPr>
          </a:lstStyle>
          <a:p>
            <a:pPr lvl="0"/>
            <a:r>
              <a:rPr kumimoji="1" lang="ja-JP" altLang="en-US" dirty="0"/>
              <a:t>マスター テキストの書式設定</a:t>
            </a:r>
          </a:p>
        </p:txBody>
      </p:sp>
      <p:sp>
        <p:nvSpPr>
          <p:cNvPr id="20" name="スライド番号プレースホルダー 19"/>
          <p:cNvSpPr>
            <a:spLocks noGrp="1"/>
          </p:cNvSpPr>
          <p:nvPr>
            <p:ph type="sldNum" sz="quarter" idx="12"/>
          </p:nvPr>
        </p:nvSpPr>
        <p:spPr/>
        <p:txBody>
          <a:bodyPr/>
          <a:lstStyle>
            <a:lvl1pPr>
              <a:defRPr>
                <a:latin typeface="UD デジタル 教科書体 N-R" panose="02020400000000000000" pitchFamily="17" charset="-128"/>
                <a:ea typeface="UD デジタル 教科書体 N-R" panose="02020400000000000000" pitchFamily="17" charset="-128"/>
              </a:defRPr>
            </a:lvl1pPr>
          </a:lstStyle>
          <a:p>
            <a:fld id="{9E0D9298-421E-4926-815D-31B4285E3528}" type="slidenum">
              <a:rPr lang="ja-JP" altLang="en-US" smtClean="0"/>
              <a:pPr/>
              <a:t>‹#›</a:t>
            </a:fld>
            <a:endParaRPr lang="ja-JP" altLang="en-US" dirty="0"/>
          </a:p>
        </p:txBody>
      </p:sp>
    </p:spTree>
    <p:extLst>
      <p:ext uri="{BB962C8B-B14F-4D97-AF65-F5344CB8AC3E}">
        <p14:creationId xmlns:p14="http://schemas.microsoft.com/office/powerpoint/2010/main" val="1552423153"/>
      </p:ext>
    </p:extLst>
  </p:cSld>
  <p:clrMapOvr>
    <a:masterClrMapping/>
  </p:clrMapOvr>
  <p:extLst>
    <p:ext uri="{DCECCB84-F9BA-43D5-87BE-67443E8EF086}">
      <p15:sldGuideLst xmlns:p15="http://schemas.microsoft.com/office/powerpoint/2012/main">
        <p15:guide id="1" pos="560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章のタイトル">
    <p:spTree>
      <p:nvGrpSpPr>
        <p:cNvPr id="1" name=""/>
        <p:cNvGrpSpPr/>
        <p:nvPr/>
      </p:nvGrpSpPr>
      <p:grpSpPr>
        <a:xfrm>
          <a:off x="0" y="0"/>
          <a:ext cx="0" cy="0"/>
          <a:chOff x="0" y="0"/>
          <a:chExt cx="0" cy="0"/>
        </a:xfrm>
      </p:grpSpPr>
      <p:sp>
        <p:nvSpPr>
          <p:cNvPr id="5" name="正方形/長方形 4"/>
          <p:cNvSpPr/>
          <p:nvPr userDrawn="1"/>
        </p:nvSpPr>
        <p:spPr>
          <a:xfrm>
            <a:off x="0" y="2817000"/>
            <a:ext cx="9144000" cy="1224000"/>
          </a:xfrm>
          <a:prstGeom prst="rect">
            <a:avLst/>
          </a:prstGeom>
          <a:solidFill>
            <a:srgbClr val="007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2" name="タイトル 1"/>
          <p:cNvSpPr>
            <a:spLocks noGrp="1"/>
          </p:cNvSpPr>
          <p:nvPr>
            <p:ph type="title"/>
          </p:nvPr>
        </p:nvSpPr>
        <p:spPr>
          <a:xfrm>
            <a:off x="144016" y="2816932"/>
            <a:ext cx="9036496" cy="1224136"/>
          </a:xfrm>
        </p:spPr>
        <p:txBody>
          <a:bodyPr>
            <a:normAutofit/>
          </a:bodyPr>
          <a:lstStyle>
            <a:lvl1pPr algn="l">
              <a:defRPr sz="2800" b="0" spc="170" baseline="0">
                <a:solidFill>
                  <a:schemeClr val="bg1"/>
                </a:solidFill>
                <a:latin typeface="UD デジタル 教科書体 N-B" panose="02020700000000000000" pitchFamily="17" charset="-128"/>
                <a:ea typeface="UD デジタル 教科書体 N-B" panose="02020700000000000000" pitchFamily="17" charset="-128"/>
              </a:defRPr>
            </a:lvl1pPr>
          </a:lstStyle>
          <a:p>
            <a:r>
              <a:rPr kumimoji="1" lang="ja-JP" altLang="en-US" dirty="0"/>
              <a:t>マスタ タイトルの書式設定</a:t>
            </a:r>
          </a:p>
        </p:txBody>
      </p:sp>
      <p:sp>
        <p:nvSpPr>
          <p:cNvPr id="13" name="スライド番号プレースホルダー 12"/>
          <p:cNvSpPr>
            <a:spLocks noGrp="1"/>
          </p:cNvSpPr>
          <p:nvPr>
            <p:ph type="sldNum" sz="quarter" idx="16"/>
          </p:nvPr>
        </p:nvSpPr>
        <p:spPr/>
        <p:txBody>
          <a:bodyPr/>
          <a:lstStyle/>
          <a:p>
            <a:fld id="{9E0D9298-421E-4926-815D-31B4285E3528}" type="slidenum">
              <a:rPr kumimoji="1" lang="ja-JP" altLang="en-US" smtClean="0"/>
              <a:pPr/>
              <a:t>‹#›</a:t>
            </a:fld>
            <a:endParaRPr kumimoji="1" lang="ja-JP" altLang="en-US" dirty="0"/>
          </a:p>
        </p:txBody>
      </p:sp>
    </p:spTree>
    <p:extLst>
      <p:ext uri="{BB962C8B-B14F-4D97-AF65-F5344CB8AC3E}">
        <p14:creationId xmlns:p14="http://schemas.microsoft.com/office/powerpoint/2010/main" val="58714661"/>
      </p:ext>
    </p:extLst>
  </p:cSld>
  <p:clrMapOvr>
    <a:masterClrMapping/>
  </p:clrMapOvr>
  <p:extLst>
    <p:ext uri="{DCECCB84-F9BA-43D5-87BE-67443E8EF086}">
      <p15:sldGuideLst xmlns:p15="http://schemas.microsoft.com/office/powerpoint/2012/main">
        <p15:guide id="1" pos="15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節のタイトル">
    <p:spTree>
      <p:nvGrpSpPr>
        <p:cNvPr id="1" name=""/>
        <p:cNvGrpSpPr/>
        <p:nvPr/>
      </p:nvGrpSpPr>
      <p:grpSpPr>
        <a:xfrm>
          <a:off x="0" y="0"/>
          <a:ext cx="0" cy="0"/>
          <a:chOff x="0" y="0"/>
          <a:chExt cx="0" cy="0"/>
        </a:xfrm>
      </p:grpSpPr>
      <p:sp>
        <p:nvSpPr>
          <p:cNvPr id="2" name="タイトル 1"/>
          <p:cNvSpPr>
            <a:spLocks noGrp="1"/>
          </p:cNvSpPr>
          <p:nvPr>
            <p:ph type="title"/>
          </p:nvPr>
        </p:nvSpPr>
        <p:spPr>
          <a:xfrm>
            <a:off x="144016" y="3284984"/>
            <a:ext cx="9036496" cy="468052"/>
          </a:xfrm>
        </p:spPr>
        <p:txBody>
          <a:bodyPr>
            <a:normAutofit/>
          </a:bodyPr>
          <a:lstStyle>
            <a:lvl1pPr algn="l">
              <a:defRPr sz="2400" b="0" spc="170" baseline="0">
                <a:solidFill>
                  <a:srgbClr val="007BFF"/>
                </a:solidFill>
                <a:latin typeface="UD デジタル 教科書体 N-B" panose="02020700000000000000" pitchFamily="17" charset="-128"/>
                <a:ea typeface="UD デジタル 教科書体 N-B" panose="02020700000000000000" pitchFamily="17" charset="-128"/>
              </a:defRPr>
            </a:lvl1pPr>
          </a:lstStyle>
          <a:p>
            <a:r>
              <a:rPr kumimoji="1" lang="ja-JP" altLang="en-US" dirty="0"/>
              <a:t>マスタ タイトルの書式設定</a:t>
            </a:r>
          </a:p>
        </p:txBody>
      </p:sp>
      <p:sp>
        <p:nvSpPr>
          <p:cNvPr id="13" name="スライド番号プレースホルダー 12"/>
          <p:cNvSpPr>
            <a:spLocks noGrp="1"/>
          </p:cNvSpPr>
          <p:nvPr>
            <p:ph type="sldNum" sz="quarter" idx="16"/>
          </p:nvPr>
        </p:nvSpPr>
        <p:spPr/>
        <p:txBody>
          <a:bodyPr/>
          <a:lstStyle/>
          <a:p>
            <a:fld id="{9E0D9298-421E-4926-815D-31B4285E3528}" type="slidenum">
              <a:rPr kumimoji="1" lang="ja-JP" altLang="en-US" smtClean="0"/>
              <a:pPr/>
              <a:t>‹#›</a:t>
            </a:fld>
            <a:endParaRPr kumimoji="1" lang="ja-JP" altLang="en-US" dirty="0"/>
          </a:p>
        </p:txBody>
      </p:sp>
      <p:cxnSp>
        <p:nvCxnSpPr>
          <p:cNvPr id="4" name="直線コネクタ 3"/>
          <p:cNvCxnSpPr/>
          <p:nvPr userDrawn="1"/>
        </p:nvCxnSpPr>
        <p:spPr>
          <a:xfrm>
            <a:off x="0" y="3789040"/>
            <a:ext cx="9144000" cy="0"/>
          </a:xfrm>
          <a:prstGeom prst="line">
            <a:avLst/>
          </a:prstGeom>
          <a:ln w="38100">
            <a:solidFill>
              <a:srgbClr val="007BFF"/>
            </a:solidFill>
          </a:ln>
        </p:spPr>
        <p:style>
          <a:lnRef idx="1">
            <a:schemeClr val="accent1"/>
          </a:lnRef>
          <a:fillRef idx="0">
            <a:schemeClr val="accent1"/>
          </a:fillRef>
          <a:effectRef idx="0">
            <a:schemeClr val="accent1"/>
          </a:effectRef>
          <a:fontRef idx="minor">
            <a:schemeClr val="tx1"/>
          </a:fontRef>
        </p:style>
      </p:cxnSp>
      <p:sp>
        <p:nvSpPr>
          <p:cNvPr id="6" name="コンテンツ プレースホルダー 5"/>
          <p:cNvSpPr>
            <a:spLocks noGrp="1"/>
          </p:cNvSpPr>
          <p:nvPr>
            <p:ph sz="quarter" idx="17"/>
          </p:nvPr>
        </p:nvSpPr>
        <p:spPr>
          <a:xfrm>
            <a:off x="144016" y="2708920"/>
            <a:ext cx="9036495" cy="554360"/>
          </a:xfrm>
        </p:spPr>
        <p:txBody>
          <a:bodyPr anchor="ctr"/>
          <a:lstStyle>
            <a:lvl1pPr marL="0" indent="0">
              <a:buNone/>
              <a:defRPr>
                <a:solidFill>
                  <a:srgbClr val="007BFF"/>
                </a:solidFill>
                <a:latin typeface="UD デジタル 教科書体 NK-B" panose="02020700000000000000" pitchFamily="18" charset="-128"/>
                <a:ea typeface="UD デジタル 教科書体 NK-B" panose="02020700000000000000" pitchFamily="18" charset="-128"/>
              </a:defRPr>
            </a:lvl1pPr>
            <a:lvl2pPr marL="457200" indent="0">
              <a:buNone/>
              <a:defRPr/>
            </a:lvl2pPr>
          </a:lstStyle>
          <a:p>
            <a:pPr lvl="0"/>
            <a:r>
              <a:rPr kumimoji="1" lang="ja-JP" altLang="en-US" dirty="0"/>
              <a:t>マスター テキストの書式設定</a:t>
            </a:r>
          </a:p>
        </p:txBody>
      </p:sp>
    </p:spTree>
    <p:extLst>
      <p:ext uri="{BB962C8B-B14F-4D97-AF65-F5344CB8AC3E}">
        <p14:creationId xmlns:p14="http://schemas.microsoft.com/office/powerpoint/2010/main" val="3851059156"/>
      </p:ext>
    </p:extLst>
  </p:cSld>
  <p:clrMapOvr>
    <a:masterClrMapping/>
  </p:clrMapOvr>
  <p:extLst>
    <p:ext uri="{DCECCB84-F9BA-43D5-87BE-67443E8EF086}">
      <p15:sldGuideLst xmlns:p15="http://schemas.microsoft.com/office/powerpoint/2012/main">
        <p15:guide id="1" pos="15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ソースコードA">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5647A0A-1835-48D8-8585-A096A35938E2}"/>
              </a:ext>
            </a:extLst>
          </p:cNvPr>
          <p:cNvSpPr>
            <a:spLocks noGrp="1"/>
          </p:cNvSpPr>
          <p:nvPr>
            <p:ph type="sldNum" sz="quarter" idx="10"/>
          </p:nvPr>
        </p:nvSpPr>
        <p:spPr/>
        <p:txBody>
          <a:bodyPr/>
          <a:lstStyle/>
          <a:p>
            <a:fld id="{9E0D9298-421E-4926-815D-31B4285E3528}" type="slidenum">
              <a:rPr lang="ja-JP" altLang="en-US" smtClean="0"/>
              <a:pPr/>
              <a:t>‹#›</a:t>
            </a:fld>
            <a:endParaRPr lang="ja-JP" altLang="en-US" dirty="0"/>
          </a:p>
        </p:txBody>
      </p:sp>
      <p:sp>
        <p:nvSpPr>
          <p:cNvPr id="8" name="タイトル 1">
            <a:extLst>
              <a:ext uri="{FF2B5EF4-FFF2-40B4-BE49-F238E27FC236}">
                <a16:creationId xmlns:a16="http://schemas.microsoft.com/office/drawing/2014/main" id="{C6376A69-B14F-420C-BA7E-28D9A04AE95F}"/>
              </a:ext>
            </a:extLst>
          </p:cNvPr>
          <p:cNvSpPr>
            <a:spLocks noGrp="1"/>
          </p:cNvSpPr>
          <p:nvPr>
            <p:ph type="title"/>
          </p:nvPr>
        </p:nvSpPr>
        <p:spPr>
          <a:xfrm>
            <a:off x="179512" y="44624"/>
            <a:ext cx="7272808" cy="393138"/>
          </a:xfrm>
        </p:spPr>
        <p:txBody>
          <a:bodyPr anchor="ctr">
            <a:noAutofit/>
          </a:bodyPr>
          <a:lstStyle>
            <a:lvl1pPr algn="l">
              <a:defRPr sz="1400" b="0" spc="170" baseline="0">
                <a:solidFill>
                  <a:srgbClr val="646464"/>
                </a:solidFill>
                <a:latin typeface="UD デジタル 教科書体 N-R" panose="02020400000000000000" pitchFamily="17" charset="-128"/>
                <a:ea typeface="UD デジタル 教科書体 N-R" panose="02020400000000000000" pitchFamily="17" charset="-128"/>
              </a:defRPr>
            </a:lvl1pPr>
          </a:lstStyle>
          <a:p>
            <a:r>
              <a:rPr kumimoji="1" lang="ja-JP" altLang="en-US" dirty="0"/>
              <a:t>マスタ タイトルの書式設定</a:t>
            </a:r>
          </a:p>
        </p:txBody>
      </p:sp>
      <p:sp>
        <p:nvSpPr>
          <p:cNvPr id="9" name="正方形/長方形 8">
            <a:extLst>
              <a:ext uri="{FF2B5EF4-FFF2-40B4-BE49-F238E27FC236}">
                <a16:creationId xmlns:a16="http://schemas.microsoft.com/office/drawing/2014/main" id="{729A4A0C-44DA-4DFF-B2AA-EB1F67B43671}"/>
              </a:ext>
            </a:extLst>
          </p:cNvPr>
          <p:cNvSpPr/>
          <p:nvPr userDrawn="1"/>
        </p:nvSpPr>
        <p:spPr>
          <a:xfrm>
            <a:off x="234000" y="404664"/>
            <a:ext cx="8910000" cy="18000"/>
          </a:xfrm>
          <a:prstGeom prst="rect">
            <a:avLst/>
          </a:prstGeom>
          <a:solidFill>
            <a:srgbClr val="007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0" name="テキスト プレースホルダー 12">
            <a:extLst>
              <a:ext uri="{FF2B5EF4-FFF2-40B4-BE49-F238E27FC236}">
                <a16:creationId xmlns:a16="http://schemas.microsoft.com/office/drawing/2014/main" id="{CA10F8BA-A160-4FEB-A137-B74BB02B8EBB}"/>
              </a:ext>
            </a:extLst>
          </p:cNvPr>
          <p:cNvSpPr>
            <a:spLocks noGrp="1"/>
          </p:cNvSpPr>
          <p:nvPr>
            <p:ph type="body" sz="quarter" idx="11"/>
          </p:nvPr>
        </p:nvSpPr>
        <p:spPr>
          <a:xfrm>
            <a:off x="4283968" y="44624"/>
            <a:ext cx="4716016" cy="393138"/>
          </a:xfrm>
        </p:spPr>
        <p:txBody>
          <a:bodyPr vert="horz" anchor="ctr">
            <a:normAutofit/>
          </a:bodyPr>
          <a:lstStyle>
            <a:lvl1pPr marL="0" indent="0" algn="r">
              <a:buNone/>
              <a:defRPr sz="1400" b="0" spc="170" baseline="0">
                <a:solidFill>
                  <a:srgbClr val="007BFF"/>
                </a:solidFill>
                <a:latin typeface="UD デジタル 教科書体 N-R" panose="02020400000000000000" pitchFamily="17" charset="-128"/>
                <a:ea typeface="UD デジタル 教科書体 N-R" panose="02020400000000000000" pitchFamily="17" charset="-128"/>
              </a:defRPr>
            </a:lvl1pPr>
          </a:lstStyle>
          <a:p>
            <a:pPr lvl="0"/>
            <a:r>
              <a:rPr kumimoji="1" lang="ja-JP" altLang="en-US" dirty="0"/>
              <a:t>マスター テキストの書式設定</a:t>
            </a:r>
          </a:p>
        </p:txBody>
      </p:sp>
      <p:sp>
        <p:nvSpPr>
          <p:cNvPr id="11" name="コンテンツ プレースホルダー 2">
            <a:extLst>
              <a:ext uri="{FF2B5EF4-FFF2-40B4-BE49-F238E27FC236}">
                <a16:creationId xmlns:a16="http://schemas.microsoft.com/office/drawing/2014/main" id="{CF13DF4A-FD23-4375-A8FE-E2A147465761}"/>
              </a:ext>
            </a:extLst>
          </p:cNvPr>
          <p:cNvSpPr>
            <a:spLocks noGrp="1"/>
          </p:cNvSpPr>
          <p:nvPr>
            <p:ph idx="1"/>
          </p:nvPr>
        </p:nvSpPr>
        <p:spPr>
          <a:xfrm>
            <a:off x="179512" y="692696"/>
            <a:ext cx="8820472" cy="5616624"/>
          </a:xfrm>
          <a:ln w="15875">
            <a:solidFill>
              <a:srgbClr val="646464"/>
            </a:solidFill>
          </a:ln>
        </p:spPr>
        <p:txBody>
          <a:bodyPr>
            <a:noAutofit/>
          </a:bodyPr>
          <a:lstStyle>
            <a:lvl1pPr marL="0" indent="0" algn="l" eaLnBrk="0" hangingPunct="0">
              <a:lnSpc>
                <a:spcPct val="90000"/>
              </a:lnSpc>
              <a:spcBef>
                <a:spcPts val="0"/>
              </a:spcBef>
              <a:buClr>
                <a:srgbClr val="007BFF"/>
              </a:buClr>
              <a:buFont typeface="Wingdings" panose="05000000000000000000" pitchFamily="2" charset="2"/>
              <a:buNone/>
              <a:defRPr sz="1200">
                <a:solidFill>
                  <a:schemeClr val="tx1"/>
                </a:solidFill>
                <a:latin typeface="MonacakomiRegular" panose="020B0509020204020204" pitchFamily="49" charset="-128"/>
                <a:ea typeface="MonacakomiRegular" panose="020B0509020204020204" pitchFamily="49" charset="-128"/>
              </a:defRPr>
            </a:lvl1pPr>
            <a:lvl2pPr marL="742950" indent="-384175" algn="just">
              <a:lnSpc>
                <a:spcPct val="120000"/>
              </a:lnSpc>
              <a:spcBef>
                <a:spcPts val="1200"/>
              </a:spcBef>
              <a:buClr>
                <a:srgbClr val="007BFF"/>
              </a:buClr>
              <a:buFont typeface="UD デジタル 教科書体 N-R" panose="02020400000000000000" pitchFamily="17" charset="-128"/>
              <a:buChar char="・"/>
              <a:defRPr sz="2400">
                <a:solidFill>
                  <a:schemeClr val="tx1">
                    <a:lumMod val="65000"/>
                    <a:lumOff val="35000"/>
                  </a:schemeClr>
                </a:solidFill>
                <a:latin typeface="MonacakomiRegular" panose="020B0509020204020204" pitchFamily="49" charset="-128"/>
                <a:ea typeface="MonacakomiRegular" panose="020B0509020204020204" pitchFamily="49" charset="-128"/>
              </a:defRPr>
            </a:lvl2pPr>
            <a:lvl3pPr marL="1257300" indent="-385200" algn="just">
              <a:lnSpc>
                <a:spcPct val="120000"/>
              </a:lnSpc>
              <a:spcBef>
                <a:spcPts val="1200"/>
              </a:spcBef>
              <a:buClr>
                <a:srgbClr val="007BFF"/>
              </a:buClr>
              <a:buFont typeface="UD デジタル 教科書体 N-R" panose="02020400000000000000" pitchFamily="17" charset="-128"/>
              <a:buChar char="・"/>
              <a:defRPr sz="2000">
                <a:solidFill>
                  <a:schemeClr val="tx1">
                    <a:lumMod val="65000"/>
                    <a:lumOff val="35000"/>
                  </a:schemeClr>
                </a:solidFill>
                <a:latin typeface="MonacakomiRegular" panose="020B0509020204020204" pitchFamily="49" charset="-128"/>
                <a:ea typeface="MonacakomiRegular" panose="020B0509020204020204" pitchFamily="49" charset="-128"/>
              </a:defRPr>
            </a:lvl3pPr>
            <a:lvl4pPr marL="1714500" indent="-385200" algn="just">
              <a:lnSpc>
                <a:spcPct val="120000"/>
              </a:lnSpc>
              <a:spcBef>
                <a:spcPts val="1200"/>
              </a:spcBef>
              <a:buClr>
                <a:srgbClr val="007BFF"/>
              </a:buClr>
              <a:buFont typeface="UD デジタル 教科書体 N-R" panose="02020400000000000000" pitchFamily="17" charset="-128"/>
              <a:buChar char="・"/>
              <a:defRPr sz="1600">
                <a:solidFill>
                  <a:schemeClr val="tx1">
                    <a:lumMod val="65000"/>
                    <a:lumOff val="35000"/>
                  </a:schemeClr>
                </a:solidFill>
                <a:latin typeface="MonacakomiRegular" panose="020B0509020204020204" pitchFamily="49" charset="-128"/>
                <a:ea typeface="MonacakomiRegular" panose="020B0509020204020204" pitchFamily="49" charset="-128"/>
              </a:defRPr>
            </a:lvl4pPr>
            <a:lvl5pPr marL="2171700" indent="-342900" algn="just">
              <a:lnSpc>
                <a:spcPct val="150000"/>
              </a:lnSpc>
              <a:buClr>
                <a:srgbClr val="007BFF"/>
              </a:buClr>
              <a:buFont typeface="Arial" panose="020B0604020202020204" pitchFamily="34" charset="0"/>
              <a:buChar char="•"/>
              <a:defRPr sz="1800">
                <a:solidFill>
                  <a:srgbClr val="333333"/>
                </a:solidFill>
                <a:latin typeface="UD デジタル 教科書体 N-R" panose="02020400000000000000" pitchFamily="17" charset="-128"/>
                <a:ea typeface="UD デジタル 教科書体 N-R" panose="02020400000000000000" pitchFamily="17" charset="-128"/>
              </a:defRPr>
            </a:lvl5pPr>
          </a:lstStyle>
          <a:p>
            <a:pPr lvl="0"/>
            <a:endParaRPr kumimoji="1" lang="en-US" altLang="ja-JP"/>
          </a:p>
        </p:txBody>
      </p:sp>
    </p:spTree>
    <p:extLst>
      <p:ext uri="{BB962C8B-B14F-4D97-AF65-F5344CB8AC3E}">
        <p14:creationId xmlns:p14="http://schemas.microsoft.com/office/powerpoint/2010/main" val="4239670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ソースコードB">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5647A0A-1835-48D8-8585-A096A35938E2}"/>
              </a:ext>
            </a:extLst>
          </p:cNvPr>
          <p:cNvSpPr>
            <a:spLocks noGrp="1"/>
          </p:cNvSpPr>
          <p:nvPr>
            <p:ph type="sldNum" sz="quarter" idx="10"/>
          </p:nvPr>
        </p:nvSpPr>
        <p:spPr/>
        <p:txBody>
          <a:bodyPr/>
          <a:lstStyle/>
          <a:p>
            <a:fld id="{9E0D9298-421E-4926-815D-31B4285E3528}" type="slidenum">
              <a:rPr lang="ja-JP" altLang="en-US" smtClean="0"/>
              <a:pPr/>
              <a:t>‹#›</a:t>
            </a:fld>
            <a:endParaRPr lang="ja-JP" altLang="en-US" dirty="0"/>
          </a:p>
        </p:txBody>
      </p:sp>
      <p:sp>
        <p:nvSpPr>
          <p:cNvPr id="8" name="タイトル 1">
            <a:extLst>
              <a:ext uri="{FF2B5EF4-FFF2-40B4-BE49-F238E27FC236}">
                <a16:creationId xmlns:a16="http://schemas.microsoft.com/office/drawing/2014/main" id="{C6376A69-B14F-420C-BA7E-28D9A04AE95F}"/>
              </a:ext>
            </a:extLst>
          </p:cNvPr>
          <p:cNvSpPr>
            <a:spLocks noGrp="1"/>
          </p:cNvSpPr>
          <p:nvPr>
            <p:ph type="title"/>
          </p:nvPr>
        </p:nvSpPr>
        <p:spPr>
          <a:xfrm>
            <a:off x="179512" y="44624"/>
            <a:ext cx="7272808" cy="393138"/>
          </a:xfrm>
        </p:spPr>
        <p:txBody>
          <a:bodyPr anchor="ctr">
            <a:noAutofit/>
          </a:bodyPr>
          <a:lstStyle>
            <a:lvl1pPr algn="l">
              <a:defRPr sz="1400" b="0" spc="170" baseline="0">
                <a:solidFill>
                  <a:srgbClr val="646464"/>
                </a:solidFill>
                <a:latin typeface="UD デジタル 教科書体 N-R" panose="02020400000000000000" pitchFamily="17" charset="-128"/>
                <a:ea typeface="UD デジタル 教科書体 N-R" panose="02020400000000000000" pitchFamily="17" charset="-128"/>
              </a:defRPr>
            </a:lvl1pPr>
          </a:lstStyle>
          <a:p>
            <a:r>
              <a:rPr kumimoji="1" lang="ja-JP" altLang="en-US" dirty="0"/>
              <a:t>マスタ タイトルの書式設定</a:t>
            </a:r>
          </a:p>
        </p:txBody>
      </p:sp>
      <p:sp>
        <p:nvSpPr>
          <p:cNvPr id="9" name="正方形/長方形 8">
            <a:extLst>
              <a:ext uri="{FF2B5EF4-FFF2-40B4-BE49-F238E27FC236}">
                <a16:creationId xmlns:a16="http://schemas.microsoft.com/office/drawing/2014/main" id="{729A4A0C-44DA-4DFF-B2AA-EB1F67B43671}"/>
              </a:ext>
            </a:extLst>
          </p:cNvPr>
          <p:cNvSpPr/>
          <p:nvPr userDrawn="1"/>
        </p:nvSpPr>
        <p:spPr>
          <a:xfrm>
            <a:off x="234000" y="404664"/>
            <a:ext cx="8910000" cy="18000"/>
          </a:xfrm>
          <a:prstGeom prst="rect">
            <a:avLst/>
          </a:prstGeom>
          <a:solidFill>
            <a:srgbClr val="007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0" name="テキスト プレースホルダー 12">
            <a:extLst>
              <a:ext uri="{FF2B5EF4-FFF2-40B4-BE49-F238E27FC236}">
                <a16:creationId xmlns:a16="http://schemas.microsoft.com/office/drawing/2014/main" id="{CA10F8BA-A160-4FEB-A137-B74BB02B8EBB}"/>
              </a:ext>
            </a:extLst>
          </p:cNvPr>
          <p:cNvSpPr>
            <a:spLocks noGrp="1"/>
          </p:cNvSpPr>
          <p:nvPr>
            <p:ph type="body" sz="quarter" idx="11"/>
          </p:nvPr>
        </p:nvSpPr>
        <p:spPr>
          <a:xfrm>
            <a:off x="4283968" y="44624"/>
            <a:ext cx="4716016" cy="393138"/>
          </a:xfrm>
        </p:spPr>
        <p:txBody>
          <a:bodyPr vert="horz" anchor="ctr">
            <a:normAutofit/>
          </a:bodyPr>
          <a:lstStyle>
            <a:lvl1pPr marL="0" indent="0" algn="r">
              <a:buNone/>
              <a:defRPr sz="1400" b="0" spc="170" baseline="0">
                <a:solidFill>
                  <a:srgbClr val="007BFF"/>
                </a:solidFill>
                <a:latin typeface="UD デジタル 教科書体 N-R" panose="02020400000000000000" pitchFamily="17" charset="-128"/>
                <a:ea typeface="UD デジタル 教科書体 N-R" panose="02020400000000000000" pitchFamily="17" charset="-128"/>
              </a:defRPr>
            </a:lvl1pPr>
          </a:lstStyle>
          <a:p>
            <a:pPr lvl="0"/>
            <a:r>
              <a:rPr kumimoji="1" lang="ja-JP" altLang="en-US" dirty="0"/>
              <a:t>マスター テキストの書式設定</a:t>
            </a:r>
          </a:p>
        </p:txBody>
      </p:sp>
      <p:sp>
        <p:nvSpPr>
          <p:cNvPr id="11" name="コンテンツ プレースホルダー 2">
            <a:extLst>
              <a:ext uri="{FF2B5EF4-FFF2-40B4-BE49-F238E27FC236}">
                <a16:creationId xmlns:a16="http://schemas.microsoft.com/office/drawing/2014/main" id="{CF13DF4A-FD23-4375-A8FE-E2A147465761}"/>
              </a:ext>
            </a:extLst>
          </p:cNvPr>
          <p:cNvSpPr>
            <a:spLocks noGrp="1"/>
          </p:cNvSpPr>
          <p:nvPr>
            <p:ph idx="1"/>
          </p:nvPr>
        </p:nvSpPr>
        <p:spPr>
          <a:xfrm>
            <a:off x="179512" y="2276872"/>
            <a:ext cx="8820472" cy="4032448"/>
          </a:xfrm>
          <a:ln w="15875">
            <a:solidFill>
              <a:srgbClr val="646464"/>
            </a:solidFill>
          </a:ln>
        </p:spPr>
        <p:txBody>
          <a:bodyPr>
            <a:noAutofit/>
          </a:bodyPr>
          <a:lstStyle>
            <a:lvl1pPr marL="0" indent="0" algn="l" eaLnBrk="0" hangingPunct="0">
              <a:lnSpc>
                <a:spcPct val="90000"/>
              </a:lnSpc>
              <a:spcBef>
                <a:spcPts val="0"/>
              </a:spcBef>
              <a:buClr>
                <a:srgbClr val="007BFF"/>
              </a:buClr>
              <a:buFont typeface="Wingdings" panose="05000000000000000000" pitchFamily="2" charset="2"/>
              <a:buNone/>
              <a:defRPr sz="1200">
                <a:solidFill>
                  <a:schemeClr val="tx1"/>
                </a:solidFill>
                <a:latin typeface="MonacakomiRegular" panose="020B0509020204020204" pitchFamily="49" charset="-128"/>
                <a:ea typeface="MonacakomiRegular" panose="020B0509020204020204" pitchFamily="49" charset="-128"/>
              </a:defRPr>
            </a:lvl1pPr>
            <a:lvl2pPr marL="742950" indent="-384175" algn="just">
              <a:lnSpc>
                <a:spcPct val="120000"/>
              </a:lnSpc>
              <a:spcBef>
                <a:spcPts val="1200"/>
              </a:spcBef>
              <a:buClr>
                <a:srgbClr val="007BFF"/>
              </a:buClr>
              <a:buFont typeface="UD デジタル 教科書体 N-R" panose="02020400000000000000" pitchFamily="17" charset="-128"/>
              <a:buChar char="・"/>
              <a:defRPr sz="2400">
                <a:solidFill>
                  <a:schemeClr val="tx1">
                    <a:lumMod val="65000"/>
                    <a:lumOff val="35000"/>
                  </a:schemeClr>
                </a:solidFill>
                <a:latin typeface="MonacakomiRegular" panose="020B0509020204020204" pitchFamily="49" charset="-128"/>
                <a:ea typeface="MonacakomiRegular" panose="020B0509020204020204" pitchFamily="49" charset="-128"/>
              </a:defRPr>
            </a:lvl2pPr>
            <a:lvl3pPr marL="1257300" indent="-385200" algn="just">
              <a:lnSpc>
                <a:spcPct val="120000"/>
              </a:lnSpc>
              <a:spcBef>
                <a:spcPts val="1200"/>
              </a:spcBef>
              <a:buClr>
                <a:srgbClr val="007BFF"/>
              </a:buClr>
              <a:buFont typeface="UD デジタル 教科書体 N-R" panose="02020400000000000000" pitchFamily="17" charset="-128"/>
              <a:buChar char="・"/>
              <a:defRPr sz="2000">
                <a:solidFill>
                  <a:schemeClr val="tx1">
                    <a:lumMod val="65000"/>
                    <a:lumOff val="35000"/>
                  </a:schemeClr>
                </a:solidFill>
                <a:latin typeface="MonacakomiRegular" panose="020B0509020204020204" pitchFamily="49" charset="-128"/>
                <a:ea typeface="MonacakomiRegular" panose="020B0509020204020204" pitchFamily="49" charset="-128"/>
              </a:defRPr>
            </a:lvl3pPr>
            <a:lvl4pPr marL="1714500" indent="-385200" algn="just">
              <a:lnSpc>
                <a:spcPct val="120000"/>
              </a:lnSpc>
              <a:spcBef>
                <a:spcPts val="1200"/>
              </a:spcBef>
              <a:buClr>
                <a:srgbClr val="007BFF"/>
              </a:buClr>
              <a:buFont typeface="UD デジタル 教科書体 N-R" panose="02020400000000000000" pitchFamily="17" charset="-128"/>
              <a:buChar char="・"/>
              <a:defRPr sz="1600">
                <a:solidFill>
                  <a:schemeClr val="tx1">
                    <a:lumMod val="65000"/>
                    <a:lumOff val="35000"/>
                  </a:schemeClr>
                </a:solidFill>
                <a:latin typeface="MonacakomiRegular" panose="020B0509020204020204" pitchFamily="49" charset="-128"/>
                <a:ea typeface="MonacakomiRegular" panose="020B0509020204020204" pitchFamily="49" charset="-128"/>
              </a:defRPr>
            </a:lvl4pPr>
            <a:lvl5pPr marL="2171700" indent="-342900" algn="just">
              <a:lnSpc>
                <a:spcPct val="150000"/>
              </a:lnSpc>
              <a:buClr>
                <a:srgbClr val="007BFF"/>
              </a:buClr>
              <a:buFont typeface="Arial" panose="020B0604020202020204" pitchFamily="34" charset="0"/>
              <a:buChar char="•"/>
              <a:defRPr sz="1800">
                <a:solidFill>
                  <a:srgbClr val="333333"/>
                </a:solidFill>
                <a:latin typeface="UD デジタル 教科書体 N-R" panose="02020400000000000000" pitchFamily="17" charset="-128"/>
                <a:ea typeface="UD デジタル 教科書体 N-R" panose="02020400000000000000" pitchFamily="17" charset="-128"/>
              </a:defRPr>
            </a:lvl5pPr>
          </a:lstStyle>
          <a:p>
            <a:pPr lvl="0"/>
            <a:endParaRPr kumimoji="1" lang="en-US" altLang="ja-JP"/>
          </a:p>
        </p:txBody>
      </p:sp>
      <p:sp>
        <p:nvSpPr>
          <p:cNvPr id="12" name="コンテンツ プレースホルダー 2">
            <a:extLst>
              <a:ext uri="{FF2B5EF4-FFF2-40B4-BE49-F238E27FC236}">
                <a16:creationId xmlns:a16="http://schemas.microsoft.com/office/drawing/2014/main" id="{0117494B-F873-4237-956E-805FB6A5A835}"/>
              </a:ext>
            </a:extLst>
          </p:cNvPr>
          <p:cNvSpPr>
            <a:spLocks noGrp="1"/>
          </p:cNvSpPr>
          <p:nvPr>
            <p:ph idx="12" hasCustomPrompt="1"/>
          </p:nvPr>
        </p:nvSpPr>
        <p:spPr>
          <a:xfrm>
            <a:off x="251520" y="764704"/>
            <a:ext cx="8640960" cy="1401019"/>
          </a:xfrm>
        </p:spPr>
        <p:txBody>
          <a:bodyPr>
            <a:noAutofit/>
          </a:bodyPr>
          <a:lstStyle>
            <a:lvl1pPr marL="0" indent="0" algn="just">
              <a:lnSpc>
                <a:spcPct val="120000"/>
              </a:lnSpc>
              <a:spcBef>
                <a:spcPts val="1200"/>
              </a:spcBef>
              <a:buClr>
                <a:srgbClr val="007BFF"/>
              </a:buClr>
              <a:buFont typeface="Wingdings" panose="05000000000000000000" pitchFamily="2" charset="2"/>
              <a:buNone/>
              <a:defRPr sz="2400">
                <a:solidFill>
                  <a:srgbClr val="007BFF"/>
                </a:solidFill>
                <a:latin typeface="UD デジタル 教科書体 N-B" panose="02020700000000000000" pitchFamily="17" charset="-128"/>
                <a:ea typeface="UD デジタル 教科書体 N-B" panose="02020700000000000000" pitchFamily="17" charset="-128"/>
              </a:defRPr>
            </a:lvl1pPr>
            <a:lvl2pPr marL="742950" indent="-384175" algn="just">
              <a:lnSpc>
                <a:spcPct val="120000"/>
              </a:lnSpc>
              <a:spcBef>
                <a:spcPts val="1200"/>
              </a:spcBef>
              <a:buClr>
                <a:srgbClr val="007BFF"/>
              </a:buClr>
              <a:buFont typeface="Arial" panose="020B0604020202020204" pitchFamily="34" charset="0"/>
              <a:buChar char="•"/>
              <a:defRPr sz="2000">
                <a:solidFill>
                  <a:schemeClr val="tx1"/>
                </a:solidFill>
                <a:latin typeface="UD デジタル 教科書体 N-R" panose="02020400000000000000" pitchFamily="17" charset="-128"/>
                <a:ea typeface="UD デジタル 教科書体 N-R" panose="02020400000000000000" pitchFamily="17" charset="-128"/>
              </a:defRPr>
            </a:lvl2pPr>
            <a:lvl3pPr marL="1257300" indent="-385200" algn="just">
              <a:lnSpc>
                <a:spcPct val="120000"/>
              </a:lnSpc>
              <a:spcBef>
                <a:spcPts val="1200"/>
              </a:spcBef>
              <a:buClr>
                <a:srgbClr val="007BFF"/>
              </a:buClr>
              <a:buFont typeface="UD デジタル 教科書体 N-R" panose="02020400000000000000" pitchFamily="17" charset="-128"/>
              <a:buChar char="・"/>
              <a:defRPr sz="18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3pPr>
            <a:lvl4pPr marL="1714500" indent="-385200" algn="just">
              <a:lnSpc>
                <a:spcPct val="120000"/>
              </a:lnSpc>
              <a:spcBef>
                <a:spcPts val="1200"/>
              </a:spcBef>
              <a:buClr>
                <a:srgbClr val="007BFF"/>
              </a:buClr>
              <a:buFont typeface="UD デジタル 教科書体 N-R" panose="02020400000000000000" pitchFamily="17" charset="-128"/>
              <a:buChar char="・"/>
              <a:defRPr sz="1400">
                <a:solidFill>
                  <a:schemeClr val="tx1">
                    <a:lumMod val="65000"/>
                    <a:lumOff val="35000"/>
                  </a:schemeClr>
                </a:solidFill>
                <a:latin typeface="UD デジタル 教科書体 N-R" panose="02020400000000000000" pitchFamily="17" charset="-128"/>
                <a:ea typeface="UD デジタル 教科書体 N-R" panose="02020400000000000000" pitchFamily="17" charset="-128"/>
              </a:defRPr>
            </a:lvl4pPr>
            <a:lvl5pPr marL="2171700" indent="-342900" algn="just">
              <a:lnSpc>
                <a:spcPct val="150000"/>
              </a:lnSpc>
              <a:buClr>
                <a:srgbClr val="007BFF"/>
              </a:buClr>
              <a:buFont typeface="Arial" panose="020B0604020202020204" pitchFamily="34" charset="0"/>
              <a:buChar char="•"/>
              <a:defRPr sz="1800">
                <a:solidFill>
                  <a:srgbClr val="333333"/>
                </a:solidFill>
                <a:latin typeface="UD デジタル 教科書体 N-R" panose="02020400000000000000" pitchFamily="17" charset="-128"/>
                <a:ea typeface="UD デジタル 教科書体 N-R" panose="02020400000000000000" pitchFamily="17" charset="-128"/>
              </a:defRPr>
            </a:lvl5pPr>
          </a:lstStyle>
          <a:p>
            <a:pPr lvl="0"/>
            <a:r>
              <a:rPr kumimoji="1" lang="ja-JP" altLang="en-US"/>
              <a:t>タイトル</a:t>
            </a:r>
            <a:r>
              <a:rPr kumimoji="1" lang="en-US" altLang="ja-JP"/>
              <a:t>(Lv1)</a:t>
            </a:r>
          </a:p>
          <a:p>
            <a:pPr lvl="1"/>
            <a:r>
              <a:rPr kumimoji="1" lang="en-US" altLang="ja-JP"/>
              <a:t>Lv2</a:t>
            </a:r>
          </a:p>
          <a:p>
            <a:pPr lvl="2"/>
            <a:r>
              <a:rPr kumimoji="1" lang="en-US" altLang="ja-JP"/>
              <a:t>Lv3</a:t>
            </a:r>
          </a:p>
          <a:p>
            <a:pPr lvl="3"/>
            <a:r>
              <a:rPr kumimoji="1" lang="en-US" altLang="ja-JP"/>
              <a:t>Lv4</a:t>
            </a:r>
          </a:p>
        </p:txBody>
      </p:sp>
    </p:spTree>
    <p:extLst>
      <p:ext uri="{BB962C8B-B14F-4D97-AF65-F5344CB8AC3E}">
        <p14:creationId xmlns:p14="http://schemas.microsoft.com/office/powerpoint/2010/main" val="2078104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箇条書き・ベース">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44624"/>
            <a:ext cx="7272808" cy="393138"/>
          </a:xfrm>
        </p:spPr>
        <p:txBody>
          <a:bodyPr anchor="ctr">
            <a:noAutofit/>
          </a:bodyPr>
          <a:lstStyle>
            <a:lvl1pPr algn="l">
              <a:defRPr sz="1400" b="0" spc="170" baseline="0">
                <a:solidFill>
                  <a:srgbClr val="646464"/>
                </a:solidFill>
                <a:latin typeface="UD デジタル 教科書体 N-R" panose="02020400000000000000" pitchFamily="17" charset="-128"/>
                <a:ea typeface="UD デジタル 教科書体 N-R" panose="02020400000000000000" pitchFamily="17" charset="-128"/>
              </a:defRPr>
            </a:lvl1pPr>
          </a:lstStyle>
          <a:p>
            <a:r>
              <a:rPr kumimoji="1" lang="ja-JP" altLang="en-US" dirty="0"/>
              <a:t>マスタ タイトルの書式設定</a:t>
            </a:r>
          </a:p>
        </p:txBody>
      </p:sp>
      <p:sp>
        <p:nvSpPr>
          <p:cNvPr id="3" name="コンテンツ プレースホルダー 2"/>
          <p:cNvSpPr>
            <a:spLocks noGrp="1"/>
          </p:cNvSpPr>
          <p:nvPr>
            <p:ph idx="1"/>
          </p:nvPr>
        </p:nvSpPr>
        <p:spPr>
          <a:xfrm>
            <a:off x="457200" y="782704"/>
            <a:ext cx="8229600" cy="5238584"/>
          </a:xfrm>
        </p:spPr>
        <p:txBody>
          <a:bodyPr>
            <a:noAutofit/>
          </a:bodyPr>
          <a:lstStyle>
            <a:lvl1pPr marL="0" indent="0" algn="just">
              <a:lnSpc>
                <a:spcPct val="150000"/>
              </a:lnSpc>
              <a:buClr>
                <a:srgbClr val="007BFF"/>
              </a:buClr>
              <a:buFont typeface="Wingdings" panose="05000000000000000000" pitchFamily="2" charset="2"/>
              <a:buNone/>
              <a:defRPr sz="2400">
                <a:solidFill>
                  <a:srgbClr val="007BFF"/>
                </a:solidFill>
                <a:latin typeface="UD デジタル 教科書体 N-B" panose="02020700000000000000" pitchFamily="17" charset="-128"/>
                <a:ea typeface="UD デジタル 教科書体 N-B" panose="02020700000000000000" pitchFamily="17" charset="-128"/>
              </a:defRPr>
            </a:lvl1pPr>
            <a:lvl2pPr marL="914400" indent="-457200" algn="just">
              <a:lnSpc>
                <a:spcPct val="150000"/>
              </a:lnSpc>
              <a:buClr>
                <a:srgbClr val="007BFF"/>
              </a:buClr>
              <a:buFont typeface="Wingdings" panose="05000000000000000000" pitchFamily="2" charset="2"/>
              <a:buChar char="n"/>
              <a:defRPr sz="1800">
                <a:solidFill>
                  <a:srgbClr val="333333"/>
                </a:solidFill>
                <a:latin typeface="UD デジタル 教科書体 N-R" panose="02020400000000000000" pitchFamily="17" charset="-128"/>
                <a:ea typeface="UD デジタル 教科書体 N-R" panose="02020400000000000000" pitchFamily="17" charset="-128"/>
              </a:defRPr>
            </a:lvl2pPr>
            <a:lvl3pPr marL="1257300" indent="-342900" algn="just">
              <a:lnSpc>
                <a:spcPct val="150000"/>
              </a:lnSpc>
              <a:buClr>
                <a:srgbClr val="007BFF"/>
              </a:buClr>
              <a:buFontTx/>
              <a:buChar char="└"/>
              <a:defRPr sz="1800">
                <a:solidFill>
                  <a:srgbClr val="333333"/>
                </a:solidFill>
                <a:latin typeface="UD デジタル 教科書体 N-R" panose="02020400000000000000" pitchFamily="17" charset="-128"/>
                <a:ea typeface="UD デジタル 教科書体 N-R" panose="02020400000000000000" pitchFamily="17" charset="-128"/>
              </a:defRPr>
            </a:lvl3pPr>
            <a:lvl4pPr marL="1714500" indent="-342900" algn="just">
              <a:lnSpc>
                <a:spcPct val="150000"/>
              </a:lnSpc>
              <a:buClr>
                <a:srgbClr val="007BFF"/>
              </a:buClr>
              <a:buFont typeface="Arial" panose="020B0604020202020204" pitchFamily="34" charset="0"/>
              <a:buChar char="•"/>
              <a:defRPr sz="1800">
                <a:solidFill>
                  <a:srgbClr val="333333"/>
                </a:solidFill>
                <a:latin typeface="UD デジタル 教科書体 N-R" panose="02020400000000000000" pitchFamily="17" charset="-128"/>
                <a:ea typeface="UD デジタル 教科書体 N-R" panose="02020400000000000000" pitchFamily="17" charset="-128"/>
              </a:defRPr>
            </a:lvl4pPr>
            <a:lvl5pPr marL="2171700" indent="-342900" algn="just">
              <a:lnSpc>
                <a:spcPct val="150000"/>
              </a:lnSpc>
              <a:buClr>
                <a:srgbClr val="007BFF"/>
              </a:buClr>
              <a:buFont typeface="Wingdings" panose="05000000000000000000" pitchFamily="2" charset="2"/>
              <a:buChar char="l"/>
              <a:defRPr sz="1800">
                <a:solidFill>
                  <a:srgbClr val="333333"/>
                </a:solidFill>
                <a:latin typeface="UD デジタル 教科書体 N-R" panose="02020400000000000000" pitchFamily="17" charset="-128"/>
                <a:ea typeface="UD デジタル 教科書体 N-R" panose="02020400000000000000" pitchFamily="17"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正方形/長方形 4"/>
          <p:cNvSpPr/>
          <p:nvPr userDrawn="1"/>
        </p:nvSpPr>
        <p:spPr>
          <a:xfrm>
            <a:off x="234000" y="404664"/>
            <a:ext cx="8910000" cy="18000"/>
          </a:xfrm>
          <a:prstGeom prst="rect">
            <a:avLst/>
          </a:prstGeom>
          <a:solidFill>
            <a:srgbClr val="007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3" name="テキスト プレースホルダー 12"/>
          <p:cNvSpPr>
            <a:spLocks noGrp="1"/>
          </p:cNvSpPr>
          <p:nvPr>
            <p:ph type="body" sz="quarter" idx="10"/>
          </p:nvPr>
        </p:nvSpPr>
        <p:spPr>
          <a:xfrm>
            <a:off x="4283968" y="44624"/>
            <a:ext cx="4716016" cy="393138"/>
          </a:xfrm>
        </p:spPr>
        <p:txBody>
          <a:bodyPr vert="horz" anchor="ctr">
            <a:normAutofit/>
          </a:bodyPr>
          <a:lstStyle>
            <a:lvl1pPr marL="0" indent="0" algn="r">
              <a:buNone/>
              <a:defRPr sz="1400" b="0" spc="170" baseline="0">
                <a:solidFill>
                  <a:srgbClr val="007BFF"/>
                </a:solidFill>
                <a:latin typeface="UD デジタル 教科書体 N-R" panose="02020400000000000000" pitchFamily="17" charset="-128"/>
                <a:ea typeface="UD デジタル 教科書体 N-R" panose="02020400000000000000" pitchFamily="17" charset="-128"/>
              </a:defRPr>
            </a:lvl1pPr>
          </a:lstStyle>
          <a:p>
            <a:pPr lvl="0"/>
            <a:r>
              <a:rPr kumimoji="1" lang="ja-JP" altLang="en-US" dirty="0"/>
              <a:t>マスター テキストの書式設定</a:t>
            </a:r>
          </a:p>
        </p:txBody>
      </p:sp>
      <p:sp>
        <p:nvSpPr>
          <p:cNvPr id="20" name="スライド番号プレースホルダー 19"/>
          <p:cNvSpPr>
            <a:spLocks noGrp="1"/>
          </p:cNvSpPr>
          <p:nvPr>
            <p:ph type="sldNum" sz="quarter" idx="12"/>
          </p:nvPr>
        </p:nvSpPr>
        <p:spPr/>
        <p:txBody>
          <a:bodyPr/>
          <a:lstStyle>
            <a:lvl1pPr>
              <a:defRPr>
                <a:latin typeface="UD デジタル 教科書体 N-R" panose="02020400000000000000" pitchFamily="17" charset="-128"/>
                <a:ea typeface="UD デジタル 教科書体 N-R" panose="02020400000000000000" pitchFamily="17" charset="-128"/>
              </a:defRPr>
            </a:lvl1pPr>
          </a:lstStyle>
          <a:p>
            <a:fld id="{9E0D9298-421E-4926-815D-31B4285E3528}" type="slidenum">
              <a:rPr lang="ja-JP" altLang="en-US" smtClean="0"/>
              <a:pPr/>
              <a:t>‹#›</a:t>
            </a:fld>
            <a:endParaRPr lang="ja-JP" altLang="en-US" dirty="0"/>
          </a:p>
        </p:txBody>
      </p:sp>
    </p:spTree>
    <p:extLst>
      <p:ext uri="{BB962C8B-B14F-4D97-AF65-F5344CB8AC3E}">
        <p14:creationId xmlns:p14="http://schemas.microsoft.com/office/powerpoint/2010/main" val="3875506056"/>
      </p:ext>
    </p:extLst>
  </p:cSld>
  <p:clrMapOvr>
    <a:masterClrMapping/>
  </p:clrMapOvr>
  <p:extLst>
    <p:ext uri="{DCECCB84-F9BA-43D5-87BE-67443E8EF086}">
      <p15:sldGuideLst xmlns:p15="http://schemas.microsoft.com/office/powerpoint/2012/main">
        <p15:guide id="1" pos="560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0" name="正方形/長方形 9"/>
          <p:cNvSpPr/>
          <p:nvPr userDrawn="1"/>
        </p:nvSpPr>
        <p:spPr>
          <a:xfrm>
            <a:off x="0" y="6599045"/>
            <a:ext cx="9144000" cy="260647"/>
          </a:xfrm>
          <a:prstGeom prst="rect">
            <a:avLst/>
          </a:prstGeom>
          <a:solidFill>
            <a:srgbClr val="007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4" name="Footer Placeholder 4"/>
          <p:cNvSpPr txBox="1">
            <a:spLocks/>
          </p:cNvSpPr>
          <p:nvPr userDrawn="1"/>
        </p:nvSpPr>
        <p:spPr>
          <a:xfrm>
            <a:off x="179512" y="6545112"/>
            <a:ext cx="3419698"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900" kern="1200">
                <a:solidFill>
                  <a:schemeClr val="bg1"/>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latin typeface="UD デジタル 教科書体 N-R" panose="02020400000000000000" pitchFamily="17" charset="-128"/>
                <a:ea typeface="UD デジタル 教科書体 N-R" panose="02020400000000000000" pitchFamily="17" charset="-128"/>
              </a:rPr>
              <a:t>Copyright ©  </a:t>
            </a:r>
            <a:r>
              <a:rPr lang="en-US" altLang="ja-JP" dirty="0" err="1">
                <a:latin typeface="UD デジタル 教科書体 N-R" panose="02020400000000000000" pitchFamily="17" charset="-128"/>
                <a:ea typeface="UD デジタル 教科書体 N-R" panose="02020400000000000000" pitchFamily="17" charset="-128"/>
              </a:rPr>
              <a:t>Asial</a:t>
            </a:r>
            <a:r>
              <a:rPr lang="en-US" altLang="ja-JP" dirty="0">
                <a:latin typeface="UD デジタル 教科書体 N-R" panose="02020400000000000000" pitchFamily="17" charset="-128"/>
                <a:ea typeface="UD デジタル 教科書体 N-R" panose="02020400000000000000" pitchFamily="17" charset="-128"/>
              </a:rPr>
              <a:t> Corporation. All Rights Reserved.</a:t>
            </a:r>
            <a:endParaRPr lang="ja-JP" altLang="en-US" dirty="0">
              <a:latin typeface="UD デジタル 教科書体 N-R" panose="02020400000000000000" pitchFamily="17" charset="-128"/>
              <a:ea typeface="UD デジタル 教科書体 N-R" panose="02020400000000000000" pitchFamily="17" charset="-128"/>
            </a:endParaRPr>
          </a:p>
        </p:txBody>
      </p:sp>
      <p:sp>
        <p:nvSpPr>
          <p:cNvPr id="13" name="スライド番号プレースホルダー 9"/>
          <p:cNvSpPr>
            <a:spLocks noGrp="1"/>
          </p:cNvSpPr>
          <p:nvPr>
            <p:ph type="sldNum" sz="quarter" idx="4"/>
          </p:nvPr>
        </p:nvSpPr>
        <p:spPr>
          <a:xfrm>
            <a:off x="3543300" y="6557619"/>
            <a:ext cx="2057400" cy="365125"/>
          </a:xfrm>
          <a:prstGeom prst="rect">
            <a:avLst/>
          </a:prstGeom>
        </p:spPr>
        <p:txBody>
          <a:bodyPr vert="horz" lIns="91440" tIns="45720" rIns="91440" bIns="45720" rtlCol="0" anchor="ctr"/>
          <a:lstStyle>
            <a:lvl1pPr algn="ctr">
              <a:defRPr sz="1200">
                <a:solidFill>
                  <a:schemeClr val="bg1"/>
                </a:solidFill>
                <a:latin typeface="UD デジタル 教科書体 N-R" panose="02020400000000000000" pitchFamily="17" charset="-128"/>
                <a:ea typeface="UD デジタル 教科書体 N-R" panose="02020400000000000000" pitchFamily="17" charset="-128"/>
              </a:defRPr>
            </a:lvl1pPr>
          </a:lstStyle>
          <a:p>
            <a:fld id="{9E0D9298-421E-4926-815D-31B4285E3528}" type="slidenum">
              <a:rPr lang="ja-JP" altLang="en-US" smtClean="0"/>
              <a:pPr/>
              <a:t>‹#›</a:t>
            </a:fld>
            <a:endParaRPr lang="ja-JP" altLang="en-US" dirty="0"/>
          </a:p>
        </p:txBody>
      </p:sp>
    </p:spTree>
    <p:extLst>
      <p:ext uri="{BB962C8B-B14F-4D97-AF65-F5344CB8AC3E}">
        <p14:creationId xmlns:p14="http://schemas.microsoft.com/office/powerpoint/2010/main" val="3984991590"/>
      </p:ext>
    </p:extLst>
  </p:cSld>
  <p:clrMap bg1="lt1" tx1="dk1" bg2="lt2" tx2="dk2" accent1="accent1" accent2="accent2" accent3="accent3" accent4="accent4" accent5="accent5" accent6="accent6" hlink="hlink" folHlink="folHlink"/>
  <p:sldLayoutIdLst>
    <p:sldLayoutId id="2147483672" r:id="rId1"/>
    <p:sldLayoutId id="2147483676" r:id="rId2"/>
    <p:sldLayoutId id="2147483679" r:id="rId3"/>
    <p:sldLayoutId id="2147483677" r:id="rId4"/>
    <p:sldLayoutId id="2147483673" r:id="rId5"/>
    <p:sldLayoutId id="2147483674" r:id="rId6"/>
    <p:sldLayoutId id="2147483678" r:id="rId7"/>
    <p:sldLayoutId id="2147483680" r:id="rId8"/>
    <p:sldLayoutId id="2147483667" r:id="rId9"/>
    <p:sldLayoutId id="2147483681" r:id="rId10"/>
  </p:sldLayoutIdLst>
  <p:hf hdr="0" ftr="0" dt="0"/>
  <p:txStyles>
    <p:titleStyle>
      <a:lvl1pPr algn="l" defTabSz="914400" rtl="0" eaLnBrk="1" latinLnBrk="0" hangingPunct="1">
        <a:spcBef>
          <a:spcPct val="0"/>
        </a:spcBef>
        <a:buNone/>
        <a:defRPr kumimoji="1" sz="2400" kern="1200">
          <a:solidFill>
            <a:srgbClr val="333333"/>
          </a:solidFill>
          <a:latin typeface="UD デジタル 教科書体 N-B" panose="02020700000000000000" pitchFamily="17" charset="-128"/>
          <a:ea typeface="UD デジタル 教科書体 N-B" panose="02020700000000000000" pitchFamily="17"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2400" kern="1200">
          <a:solidFill>
            <a:srgbClr val="333333"/>
          </a:solidFill>
          <a:latin typeface="UD デジタル 教科書体 N-R" panose="02020400000000000000" pitchFamily="17" charset="-128"/>
          <a:ea typeface="UD デジタル 教科書体 N-R" panose="02020400000000000000" pitchFamily="17" charset="-128"/>
          <a:cs typeface="+mn-cs"/>
        </a:defRPr>
      </a:lvl1pPr>
      <a:lvl2pPr marL="800100" indent="-342900" algn="l" defTabSz="914400" rtl="0" eaLnBrk="1" latinLnBrk="0" hangingPunct="1">
        <a:spcBef>
          <a:spcPct val="20000"/>
        </a:spcBef>
        <a:buFont typeface="Arial" panose="020B0604020202020204" pitchFamily="34" charset="0"/>
        <a:buChar char="•"/>
        <a:defRPr kumimoji="1" sz="2000" kern="1200">
          <a:solidFill>
            <a:srgbClr val="333333"/>
          </a:solidFill>
          <a:latin typeface="UD デジタル 教科書体 N-R" panose="02020400000000000000" pitchFamily="17" charset="-128"/>
          <a:ea typeface="UD デジタル 教科書体 N-R" panose="02020400000000000000" pitchFamily="17" charset="-128"/>
          <a:cs typeface="+mn-cs"/>
        </a:defRPr>
      </a:lvl2pPr>
      <a:lvl3pPr marL="1200150" indent="-285750" algn="l" defTabSz="914400" rtl="0" eaLnBrk="1" latinLnBrk="0" hangingPunct="1">
        <a:spcBef>
          <a:spcPct val="20000"/>
        </a:spcBef>
        <a:buFont typeface="Arial" panose="020B0604020202020204" pitchFamily="34" charset="0"/>
        <a:buChar char="•"/>
        <a:defRPr kumimoji="1" sz="1800" kern="1200">
          <a:solidFill>
            <a:srgbClr val="333333"/>
          </a:solidFill>
          <a:latin typeface="UD デジタル 教科書体 N-R" panose="02020400000000000000" pitchFamily="17" charset="-128"/>
          <a:ea typeface="UD デジタル 教科書体 N-R" panose="02020400000000000000" pitchFamily="17" charset="-128"/>
          <a:cs typeface="+mn-cs"/>
        </a:defRPr>
      </a:lvl3pPr>
      <a:lvl4pPr marL="1657350" indent="-285750" algn="l" defTabSz="914400" rtl="0" eaLnBrk="1" latinLnBrk="0" hangingPunct="1">
        <a:spcBef>
          <a:spcPct val="20000"/>
        </a:spcBef>
        <a:buFont typeface="Arial" panose="020B0604020202020204" pitchFamily="34" charset="0"/>
        <a:buChar char="•"/>
        <a:defRPr kumimoji="1" sz="1600" kern="1200">
          <a:solidFill>
            <a:srgbClr val="333333"/>
          </a:solidFill>
          <a:latin typeface="UD デジタル 教科書体 N-R" panose="02020400000000000000" pitchFamily="17" charset="-128"/>
          <a:ea typeface="UD デジタル 教科書体 N-R" panose="02020400000000000000" pitchFamily="17" charset="-128"/>
          <a:cs typeface="+mn-cs"/>
        </a:defRPr>
      </a:lvl4pPr>
      <a:lvl5pPr marL="2114550" indent="-285750" algn="l" defTabSz="914400" rtl="0" eaLnBrk="1" latinLnBrk="0" hangingPunct="1">
        <a:spcBef>
          <a:spcPct val="20000"/>
        </a:spcBef>
        <a:buFont typeface="Arial" panose="020B0604020202020204" pitchFamily="34" charset="0"/>
        <a:buChar char="•"/>
        <a:defRPr kumimoji="1" sz="1600" kern="1200">
          <a:solidFill>
            <a:srgbClr val="333333"/>
          </a:solidFill>
          <a:latin typeface="UD デジタル 教科書体 N-R" panose="02020400000000000000" pitchFamily="17" charset="-128"/>
          <a:ea typeface="UD デジタル 教科書体 N-R" panose="02020400000000000000" pitchFamily="17"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1633492"/>
            <a:ext cx="8640960" cy="2083540"/>
          </a:xfrm>
        </p:spPr>
        <p:txBody>
          <a:bodyPr>
            <a:noAutofit/>
          </a:bodyPr>
          <a:lstStyle/>
          <a:p>
            <a:pPr algn="ctr">
              <a:lnSpc>
                <a:spcPct val="100000"/>
              </a:lnSpc>
              <a:spcAft>
                <a:spcPts val="4200"/>
              </a:spcAft>
            </a:pPr>
            <a:r>
              <a:rPr lang="ja-JP" altLang="en-US" sz="3200">
                <a:solidFill>
                  <a:schemeClr val="accent1"/>
                </a:solidFill>
              </a:rPr>
              <a:t>複利計算アプリ</a:t>
            </a:r>
            <a:r>
              <a:rPr lang="en-US" altLang="ja-JP" sz="3200">
                <a:solidFill>
                  <a:schemeClr val="accent1"/>
                </a:solidFill>
              </a:rPr>
              <a:t>(</a:t>
            </a:r>
            <a:r>
              <a:rPr lang="ja-JP" altLang="en-US" sz="3200">
                <a:solidFill>
                  <a:schemeClr val="accent1"/>
                </a:solidFill>
              </a:rPr>
              <a:t>補助スライド</a:t>
            </a:r>
            <a:r>
              <a:rPr lang="en-US" altLang="ja-JP" sz="3200">
                <a:solidFill>
                  <a:schemeClr val="accent1"/>
                </a:solidFill>
              </a:rPr>
              <a:t>)</a:t>
            </a:r>
            <a:br>
              <a:rPr lang="en-US" altLang="ja-JP" sz="3600" dirty="0">
                <a:solidFill>
                  <a:schemeClr val="accent1"/>
                </a:solidFill>
              </a:rPr>
            </a:br>
            <a:br>
              <a:rPr lang="en-US" altLang="ja-JP" sz="3600" dirty="0">
                <a:solidFill>
                  <a:schemeClr val="accent1"/>
                </a:solidFill>
              </a:rPr>
            </a:br>
            <a:r>
              <a:rPr lang="ja-JP" altLang="en-US" sz="2000"/>
              <a:t>　～モデル化とシミュレーション領域</a:t>
            </a:r>
            <a:r>
              <a:rPr lang="ja-JP" altLang="en-US" sz="2000" b="0"/>
              <a:t>～</a:t>
            </a:r>
            <a:endParaRPr lang="ja-JP" altLang="en-US" sz="2000" dirty="0">
              <a:solidFill>
                <a:schemeClr val="accent1"/>
              </a:solidFill>
            </a:endParaRPr>
          </a:p>
        </p:txBody>
      </p:sp>
      <p:sp>
        <p:nvSpPr>
          <p:cNvPr id="6" name="テキスト プレースホルダー 5"/>
          <p:cNvSpPr>
            <a:spLocks noGrp="1"/>
          </p:cNvSpPr>
          <p:nvPr>
            <p:ph type="body" sz="quarter" idx="13"/>
          </p:nvPr>
        </p:nvSpPr>
        <p:spPr>
          <a:xfrm>
            <a:off x="900116" y="5037144"/>
            <a:ext cx="7380287" cy="1049125"/>
          </a:xfrm>
        </p:spPr>
        <p:txBody>
          <a:bodyPr>
            <a:normAutofit fontScale="92500" lnSpcReduction="10000"/>
          </a:bodyPr>
          <a:lstStyle/>
          <a:p>
            <a:pPr marL="0" indent="0" algn="r">
              <a:buNone/>
            </a:pPr>
            <a:r>
              <a:rPr lang="ja-JP" altLang="en-US" sz="2400" b="0" dirty="0">
                <a:solidFill>
                  <a:schemeClr val="tx1"/>
                </a:solidFill>
              </a:rPr>
              <a:t>アシアル株式会社</a:t>
            </a:r>
            <a:endParaRPr lang="en-US" altLang="ja-JP" sz="2400" b="0" dirty="0">
              <a:solidFill>
                <a:schemeClr val="tx1"/>
              </a:solidFill>
            </a:endParaRPr>
          </a:p>
          <a:p>
            <a:pPr marL="0" indent="0" algn="r">
              <a:buNone/>
            </a:pPr>
            <a:r>
              <a:rPr lang="ja-JP" altLang="en-US" sz="2400" b="0">
                <a:solidFill>
                  <a:schemeClr val="tx1"/>
                </a:solidFill>
              </a:rPr>
              <a:t>アシアル情報教育研究所</a:t>
            </a:r>
            <a:endParaRPr lang="en-US" altLang="ja-JP" sz="2400" b="0" dirty="0">
              <a:solidFill>
                <a:schemeClr val="tx1"/>
              </a:solidFill>
            </a:endParaRPr>
          </a:p>
          <a:p>
            <a:pPr marL="0" indent="0" algn="r">
              <a:buNone/>
            </a:pPr>
            <a:r>
              <a:rPr lang="ja-JP" altLang="en-US" sz="2400" b="0" dirty="0">
                <a:solidFill>
                  <a:schemeClr val="tx1"/>
                </a:solidFill>
              </a:rPr>
              <a:t>岡本 雄樹</a:t>
            </a:r>
            <a:endParaRPr lang="en-US" altLang="ja-JP" sz="2400" b="0" dirty="0">
              <a:solidFill>
                <a:schemeClr val="tx1"/>
              </a:solidFill>
            </a:endParaRPr>
          </a:p>
        </p:txBody>
      </p:sp>
    </p:spTree>
    <p:extLst>
      <p:ext uri="{BB962C8B-B14F-4D97-AF65-F5344CB8AC3E}">
        <p14:creationId xmlns:p14="http://schemas.microsoft.com/office/powerpoint/2010/main" val="1890654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積み立て年数を指定</a:t>
            </a:r>
            <a:r>
              <a:rPr lang="en-US" altLang="ja-JP" dirty="0"/>
              <a:t>(JS</a:t>
            </a:r>
            <a:r>
              <a:rPr lang="ja-JP" altLang="en-US"/>
              <a:t>版</a:t>
            </a:r>
            <a:r>
              <a:rPr lang="en-US" altLang="ja-JP" dirty="0"/>
              <a:t>)</a:t>
            </a:r>
            <a:r>
              <a:rPr lang="ja-JP" altLang="en-US"/>
              <a:t>①</a:t>
            </a:r>
            <a:endParaRPr lang="en-US" altLang="ja-JP" dirty="0"/>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カスタマイズ①</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10</a:t>
            </a:fld>
            <a:endParaRPr lang="ja-JP" altLang="en-US" dirty="0"/>
          </a:p>
        </p:txBody>
      </p:sp>
      <p:sp>
        <p:nvSpPr>
          <p:cNvPr id="13" name="テキスト ボックス 12">
            <a:extLst>
              <a:ext uri="{FF2B5EF4-FFF2-40B4-BE49-F238E27FC236}">
                <a16:creationId xmlns:a16="http://schemas.microsoft.com/office/drawing/2014/main" id="{B1106381-C25D-4C08-9B04-6474918C3A61}"/>
              </a:ext>
            </a:extLst>
          </p:cNvPr>
          <p:cNvSpPr txBox="1"/>
          <p:nvPr/>
        </p:nvSpPr>
        <p:spPr>
          <a:xfrm>
            <a:off x="1345912" y="2379482"/>
            <a:ext cx="6452176" cy="209903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&lt;h1&gt;</a:t>
            </a:r>
            <a:r>
              <a:rPr lang="ja-JP" altLang="en-US" sz="1100" b="0">
                <a:solidFill>
                  <a:schemeClr val="tx1"/>
                </a:solidFill>
                <a:effectLst/>
                <a:latin typeface="Monacakomi" panose="020B0509020204020204" pitchFamily="49" charset="-128"/>
                <a:ea typeface="Monacakomi" panose="020B0509020204020204" pitchFamily="49" charset="-128"/>
              </a:rPr>
              <a:t>複利計算アプリ</a:t>
            </a:r>
            <a:r>
              <a:rPr lang="en-US" altLang="ja-JP" sz="1100" b="0" dirty="0">
                <a:solidFill>
                  <a:schemeClr val="tx1"/>
                </a:solidFill>
                <a:effectLst/>
                <a:latin typeface="Monacakomi" panose="020B0509020204020204" pitchFamily="49" charset="-128"/>
                <a:ea typeface="Monacakomi" panose="020B0509020204020204" pitchFamily="49" charset="-128"/>
              </a:rPr>
              <a:t>&lt;/h1&gt;</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&lt;form&gt;</a:t>
            </a:r>
          </a:p>
          <a:p>
            <a:pPr>
              <a:lnSpc>
                <a:spcPct val="150000"/>
              </a:lnSpc>
            </a:pPr>
            <a:r>
              <a:rPr lang="ja-JP" altLang="en-US" sz="1100">
                <a:solidFill>
                  <a:schemeClr val="tx1"/>
                </a:solidFill>
                <a:latin typeface="Monacakomi" panose="020B0509020204020204" pitchFamily="49" charset="-128"/>
                <a:ea typeface="Monacakomi" panose="020B0509020204020204" pitchFamily="49" charset="-128"/>
              </a:rPr>
              <a:t>    </a:t>
            </a:r>
            <a:r>
              <a:rPr lang="ja-JP" altLang="en-US" sz="1100" b="0">
                <a:solidFill>
                  <a:schemeClr val="tx1"/>
                </a:solidFill>
                <a:effectLst/>
                <a:latin typeface="Monacakomi" panose="020B0509020204020204" pitchFamily="49" charset="-128"/>
                <a:ea typeface="Monacakomi" panose="020B0509020204020204" pitchFamily="49" charset="-128"/>
              </a:rPr>
              <a:t>積み立てる金額</a:t>
            </a:r>
            <a:r>
              <a:rPr lang="en-US" altLang="ja-JP" sz="1100" b="0" dirty="0">
                <a:solidFill>
                  <a:schemeClr val="tx1"/>
                </a:solidFill>
                <a:effectLst/>
                <a:latin typeface="Monacakomi" panose="020B0509020204020204" pitchFamily="49" charset="-128"/>
                <a:ea typeface="Monacakomi" panose="020B0509020204020204" pitchFamily="49" charset="-128"/>
              </a:rPr>
              <a:t>:&lt;input type="number" value="100" id="addition"&gt;</a:t>
            </a:r>
            <a:r>
              <a:rPr lang="ja-JP" altLang="en-US" sz="1100" b="0">
                <a:solidFill>
                  <a:schemeClr val="tx1"/>
                </a:solidFill>
                <a:effectLst/>
                <a:latin typeface="Monacakomi" panose="020B0509020204020204" pitchFamily="49" charset="-128"/>
                <a:ea typeface="Monacakomi" panose="020B0509020204020204" pitchFamily="49" charset="-128"/>
              </a:rPr>
              <a:t>円</a:t>
            </a:r>
            <a:r>
              <a:rPr lang="en-US" altLang="ja-JP" sz="1100" b="0" dirty="0">
                <a:solidFill>
                  <a:schemeClr val="tx1"/>
                </a:solidFill>
                <a:effectLst/>
                <a:latin typeface="Monacakomi" panose="020B0509020204020204" pitchFamily="49" charset="-128"/>
                <a:ea typeface="Monacakomi" panose="020B0509020204020204" pitchFamily="49" charset="-128"/>
              </a:rPr>
              <a:t>&lt;</a:t>
            </a:r>
            <a:r>
              <a:rPr lang="en-US" altLang="ja-JP" sz="1100" b="0" dirty="0" err="1">
                <a:solidFill>
                  <a:schemeClr val="tx1"/>
                </a:solidFill>
                <a:effectLst/>
                <a:latin typeface="Monacakomi" panose="020B0509020204020204" pitchFamily="49" charset="-128"/>
                <a:ea typeface="Monacakomi" panose="020B0509020204020204" pitchFamily="49" charset="-128"/>
              </a:rPr>
              <a:t>br</a:t>
            </a:r>
            <a:r>
              <a:rPr lang="en-US" altLang="ja-JP" sz="1100" b="0" dirty="0">
                <a:solidFill>
                  <a:schemeClr val="tx1"/>
                </a:solidFill>
                <a:effectLst/>
                <a:latin typeface="Monacakomi" panose="020B0509020204020204" pitchFamily="49" charset="-128"/>
                <a:ea typeface="Monacakomi" panose="020B0509020204020204" pitchFamily="49" charset="-128"/>
              </a:rPr>
              <a:t>&gt;</a:t>
            </a:r>
          </a:p>
          <a:p>
            <a:pPr>
              <a:lnSpc>
                <a:spcPct val="150000"/>
              </a:lnSpc>
            </a:pPr>
            <a:r>
              <a:rPr lang="ja-JP" altLang="en-US" sz="1100" b="0">
                <a:solidFill>
                  <a:schemeClr val="tx1"/>
                </a:solidFill>
                <a:effectLst/>
                <a:latin typeface="Monacakomi" panose="020B0509020204020204" pitchFamily="49" charset="-128"/>
                <a:ea typeface="Monacakomi" panose="020B0509020204020204" pitchFamily="49" charset="-128"/>
              </a:rPr>
              <a:t>    利率</a:t>
            </a:r>
            <a:r>
              <a:rPr lang="en-US" altLang="ja-JP" sz="1100" b="0" dirty="0">
                <a:solidFill>
                  <a:schemeClr val="tx1"/>
                </a:solidFill>
                <a:effectLst/>
                <a:latin typeface="Monacakomi" panose="020B0509020204020204" pitchFamily="49" charset="-128"/>
                <a:ea typeface="Monacakomi" panose="020B0509020204020204" pitchFamily="49" charset="-128"/>
              </a:rPr>
              <a:t>:&lt;input type="number" value="5" id="rate"&gt;%&lt;</a:t>
            </a:r>
            <a:r>
              <a:rPr lang="en-US" altLang="ja-JP" sz="1100" b="0" dirty="0" err="1">
                <a:solidFill>
                  <a:schemeClr val="tx1"/>
                </a:solidFill>
                <a:effectLst/>
                <a:latin typeface="Monacakomi" panose="020B0509020204020204" pitchFamily="49" charset="-128"/>
                <a:ea typeface="Monacakomi" panose="020B0509020204020204" pitchFamily="49" charset="-128"/>
              </a:rPr>
              <a:t>br</a:t>
            </a:r>
            <a:r>
              <a:rPr lang="en-US" altLang="ja-JP" sz="1100" b="0" dirty="0">
                <a:solidFill>
                  <a:schemeClr val="tx1"/>
                </a:solidFill>
                <a:effectLst/>
                <a:latin typeface="Monacakomi" panose="020B0509020204020204" pitchFamily="49" charset="-128"/>
                <a:ea typeface="Monacakomi" panose="020B0509020204020204" pitchFamily="49" charset="-128"/>
              </a:rPr>
              <a:t>&gt;</a:t>
            </a:r>
          </a:p>
          <a:p>
            <a:pPr>
              <a:lnSpc>
                <a:spcPct val="150000"/>
              </a:lnSpc>
            </a:pPr>
            <a:r>
              <a:rPr lang="ja-JP" altLang="en-US" sz="1100">
                <a:solidFill>
                  <a:schemeClr val="tx1"/>
                </a:solidFill>
                <a:latin typeface="Monacakomi" panose="020B0509020204020204" pitchFamily="49" charset="-128"/>
                <a:ea typeface="Monacakomi" panose="020B0509020204020204" pitchFamily="49" charset="-128"/>
              </a:rPr>
              <a:t>    年数</a:t>
            </a:r>
            <a:r>
              <a:rPr lang="en-US" altLang="ja-JP" sz="1100" b="0" dirty="0">
                <a:solidFill>
                  <a:schemeClr val="tx1"/>
                </a:solidFill>
                <a:effectLst/>
                <a:latin typeface="Monacakomi" panose="020B0509020204020204" pitchFamily="49" charset="-128"/>
                <a:ea typeface="Monacakomi" panose="020B0509020204020204" pitchFamily="49" charset="-128"/>
              </a:rPr>
              <a:t>:&lt;input type="number" value="5" id="years"&gt;</a:t>
            </a:r>
            <a:r>
              <a:rPr lang="ja-JP" altLang="en-US" sz="1100" b="0">
                <a:solidFill>
                  <a:schemeClr val="tx1"/>
                </a:solidFill>
                <a:effectLst/>
                <a:latin typeface="Monacakomi" panose="020B0509020204020204" pitchFamily="49" charset="-128"/>
                <a:ea typeface="Monacakomi" panose="020B0509020204020204" pitchFamily="49" charset="-128"/>
              </a:rPr>
              <a:t>円</a:t>
            </a:r>
            <a:r>
              <a:rPr lang="en-US" altLang="ja-JP" sz="1100" b="0" dirty="0">
                <a:solidFill>
                  <a:schemeClr val="tx1"/>
                </a:solidFill>
                <a:effectLst/>
                <a:latin typeface="Monacakomi" panose="020B0509020204020204" pitchFamily="49" charset="-128"/>
                <a:ea typeface="Monacakomi" panose="020B0509020204020204" pitchFamily="49" charset="-128"/>
              </a:rPr>
              <a:t>&lt;</a:t>
            </a:r>
            <a:r>
              <a:rPr lang="en-US" altLang="ja-JP" sz="1100" b="0" dirty="0" err="1">
                <a:solidFill>
                  <a:schemeClr val="tx1"/>
                </a:solidFill>
                <a:effectLst/>
                <a:latin typeface="Monacakomi" panose="020B0509020204020204" pitchFamily="49" charset="-128"/>
                <a:ea typeface="Monacakomi" panose="020B0509020204020204" pitchFamily="49" charset="-128"/>
              </a:rPr>
              <a:t>br</a:t>
            </a:r>
            <a:r>
              <a:rPr lang="en-US" altLang="ja-JP" sz="1100" b="0" dirty="0">
                <a:solidFill>
                  <a:schemeClr val="tx1"/>
                </a:solidFill>
                <a:effectLst/>
                <a:latin typeface="Monacakomi" panose="020B0509020204020204" pitchFamily="49" charset="-128"/>
                <a:ea typeface="Monacakomi" panose="020B0509020204020204" pitchFamily="49" charset="-128"/>
              </a:rPr>
              <a:t>&gt;</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&lt;button type="button" onclick="</a:t>
            </a:r>
            <a:r>
              <a:rPr lang="en-US" altLang="ja-JP" sz="1100" b="0" dirty="0" err="1">
                <a:solidFill>
                  <a:schemeClr val="tx1"/>
                </a:solidFill>
                <a:effectLst/>
                <a:latin typeface="Monacakomi" panose="020B0509020204020204" pitchFamily="49" charset="-128"/>
                <a:ea typeface="Monacakomi" panose="020B0509020204020204" pitchFamily="49" charset="-128"/>
              </a:rPr>
              <a:t>calcInterest</a:t>
            </a:r>
            <a:r>
              <a:rPr lang="en-US" altLang="ja-JP" sz="1100" b="0" dirty="0">
                <a:solidFill>
                  <a:schemeClr val="tx1"/>
                </a:solidFill>
                <a:effectLst/>
                <a:latin typeface="Monacakomi" panose="020B0509020204020204" pitchFamily="49" charset="-128"/>
                <a:ea typeface="Monacakomi" panose="020B0509020204020204" pitchFamily="49" charset="-128"/>
              </a:rPr>
              <a:t>()"&gt;</a:t>
            </a:r>
            <a:r>
              <a:rPr lang="ja-JP" altLang="en-US" sz="1100" b="0">
                <a:solidFill>
                  <a:schemeClr val="tx1"/>
                </a:solidFill>
                <a:effectLst/>
                <a:latin typeface="Monacakomi" panose="020B0509020204020204" pitchFamily="49" charset="-128"/>
                <a:ea typeface="Monacakomi" panose="020B0509020204020204" pitchFamily="49" charset="-128"/>
              </a:rPr>
              <a:t>計算</a:t>
            </a:r>
            <a:r>
              <a:rPr lang="en-US" altLang="ja-JP" sz="1100" b="0" dirty="0">
                <a:solidFill>
                  <a:schemeClr val="tx1"/>
                </a:solidFill>
                <a:effectLst/>
                <a:latin typeface="Monacakomi" panose="020B0509020204020204" pitchFamily="49" charset="-128"/>
                <a:ea typeface="Monacakomi" panose="020B0509020204020204" pitchFamily="49" charset="-128"/>
              </a:rPr>
              <a:t>&lt;/button&gt;</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&lt;/form&gt;</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a:t>
            </a:r>
          </a:p>
        </p:txBody>
      </p:sp>
      <p:sp>
        <p:nvSpPr>
          <p:cNvPr id="14" name="角丸四角形 85">
            <a:extLst>
              <a:ext uri="{FF2B5EF4-FFF2-40B4-BE49-F238E27FC236}">
                <a16:creationId xmlns:a16="http://schemas.microsoft.com/office/drawing/2014/main" id="{9B567554-EBF9-420A-BC86-F78A72F90EB5}"/>
              </a:ext>
            </a:extLst>
          </p:cNvPr>
          <p:cNvSpPr/>
          <p:nvPr/>
        </p:nvSpPr>
        <p:spPr>
          <a:xfrm>
            <a:off x="1405530" y="3423499"/>
            <a:ext cx="6255007" cy="299237"/>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①</a:t>
            </a:r>
            <a:r>
              <a:rPr lang="ja-JP" altLang="en-US" sz="1100">
                <a:latin typeface="UD デジタル 教科書体 N-R" panose="02020400000000000000" pitchFamily="17" charset="-128"/>
                <a:ea typeface="UD デジタル 教科書体 N-R" panose="02020400000000000000" pitchFamily="17" charset="-128"/>
              </a:rPr>
              <a:t>年数</a:t>
            </a:r>
            <a:r>
              <a:rPr kumimoji="1" lang="ja-JP" altLang="en-US" sz="1100">
                <a:latin typeface="UD デジタル 教科書体 N-R" panose="02020400000000000000" pitchFamily="17" charset="-128"/>
                <a:ea typeface="UD デジタル 教科書体 N-R" panose="02020400000000000000" pitchFamily="17" charset="-128"/>
              </a:rPr>
              <a:t>の欄を追加</a:t>
            </a:r>
            <a:endParaRPr kumimoji="1" lang="en-US" altLang="ja-JP" sz="1100" dirty="0">
              <a:latin typeface="UD デジタル 教科書体 N-R" panose="02020400000000000000" pitchFamily="17" charset="-128"/>
              <a:ea typeface="UD デジタル 教科書体 N-R" panose="02020400000000000000" pitchFamily="17" charset="-128"/>
            </a:endParaRPr>
          </a:p>
        </p:txBody>
      </p:sp>
      <p:sp>
        <p:nvSpPr>
          <p:cNvPr id="16" name="角丸四角形吹き出し 13">
            <a:extLst>
              <a:ext uri="{FF2B5EF4-FFF2-40B4-BE49-F238E27FC236}">
                <a16:creationId xmlns:a16="http://schemas.microsoft.com/office/drawing/2014/main" id="{5863225D-6A9C-4CD1-9002-D7B90C880FD4}"/>
              </a:ext>
            </a:extLst>
          </p:cNvPr>
          <p:cNvSpPr/>
          <p:nvPr/>
        </p:nvSpPr>
        <p:spPr>
          <a:xfrm>
            <a:off x="3401247" y="4676987"/>
            <a:ext cx="4336825" cy="577006"/>
          </a:xfrm>
          <a:prstGeom prst="wedgeRoundRectCallout">
            <a:avLst>
              <a:gd name="adj1" fmla="val 20401"/>
              <a:gd name="adj2" fmla="val -209362"/>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ja-JP" altLang="en-US" sz="1400">
                <a:latin typeface="UD Digi Kyokasho N-R" panose="02020400000000000000" pitchFamily="49" charset="-128"/>
                <a:ea typeface="UD Digi Kyokasho N-R" panose="02020400000000000000" pitchFamily="49" charset="-128"/>
              </a:rPr>
              <a:t>利率の行をコピーした上で、書き換えると簡単</a:t>
            </a:r>
            <a:endParaRPr kumimoji="1" lang="en-US" altLang="ja-JP" sz="1400" dirty="0">
              <a:latin typeface="UD Digi Kyokasho N-R" panose="02020400000000000000" pitchFamily="49" charset="-128"/>
              <a:ea typeface="UD Digi Kyokasho N-R" panose="02020400000000000000" pitchFamily="49" charset="-128"/>
            </a:endParaRPr>
          </a:p>
          <a:p>
            <a:r>
              <a:rPr kumimoji="1" lang="en-US" altLang="ja-JP" sz="1400" dirty="0">
                <a:latin typeface="UD Digi Kyokasho N-R" panose="02020400000000000000" pitchFamily="49" charset="-128"/>
                <a:ea typeface="UD Digi Kyokasho N-R" panose="02020400000000000000" pitchFamily="49" charset="-128"/>
              </a:rPr>
              <a:t>id</a:t>
            </a:r>
            <a:r>
              <a:rPr kumimoji="1" lang="ja-JP" altLang="en-US" sz="1400">
                <a:latin typeface="UD Digi Kyokasho N-R" panose="02020400000000000000" pitchFamily="49" charset="-128"/>
                <a:ea typeface="UD Digi Kyokasho N-R" panose="02020400000000000000" pitchFamily="49" charset="-128"/>
              </a:rPr>
              <a:t>属性値の変更も忘れずに</a:t>
            </a:r>
            <a:r>
              <a:rPr kumimoji="1" lang="en-US" altLang="ja-JP" sz="1400" dirty="0">
                <a:latin typeface="UD Digi Kyokasho N-R" panose="02020400000000000000" pitchFamily="49" charset="-128"/>
                <a:ea typeface="UD Digi Kyokasho N-R" panose="02020400000000000000" pitchFamily="49" charset="-128"/>
              </a:rPr>
              <a:t>(id="years")</a:t>
            </a:r>
          </a:p>
        </p:txBody>
      </p:sp>
      <p:sp>
        <p:nvSpPr>
          <p:cNvPr id="17" name="テキスト ボックス 16">
            <a:extLst>
              <a:ext uri="{FF2B5EF4-FFF2-40B4-BE49-F238E27FC236}">
                <a16:creationId xmlns:a16="http://schemas.microsoft.com/office/drawing/2014/main" id="{99E10C77-22B2-4EF1-9685-E5C0F930AD89}"/>
              </a:ext>
            </a:extLst>
          </p:cNvPr>
          <p:cNvSpPr txBox="1"/>
          <p:nvPr/>
        </p:nvSpPr>
        <p:spPr>
          <a:xfrm>
            <a:off x="1129760" y="1920773"/>
            <a:ext cx="6452176" cy="369332"/>
          </a:xfrm>
          <a:prstGeom prst="rect">
            <a:avLst/>
          </a:prstGeom>
          <a:noFill/>
        </p:spPr>
        <p:txBody>
          <a:bodyPr wrap="square">
            <a:spAutoFit/>
          </a:bodyPr>
          <a:lstStyle/>
          <a:p>
            <a:pPr algn="ctr"/>
            <a:r>
              <a:rPr kumimoji="1" lang="en-US" altLang="ja-JP">
                <a:latin typeface="UD デジタル 教科書体 N-B" panose="02020700000000000000" pitchFamily="17" charset="-128"/>
                <a:ea typeface="UD デジタル 教科書体 N-B" panose="02020700000000000000" pitchFamily="17" charset="-128"/>
              </a:rPr>
              <a:t>index.html</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619895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積み立て年数を指定</a:t>
            </a:r>
            <a:r>
              <a:rPr lang="en-US" altLang="ja-JP" dirty="0"/>
              <a:t>(JS</a:t>
            </a:r>
            <a:r>
              <a:rPr lang="ja-JP" altLang="en-US"/>
              <a:t>版</a:t>
            </a:r>
            <a:r>
              <a:rPr lang="en-US" altLang="ja-JP" dirty="0"/>
              <a:t>)</a:t>
            </a:r>
            <a:r>
              <a:rPr lang="ja-JP" altLang="en-US"/>
              <a:t>②</a:t>
            </a:r>
            <a:endParaRPr lang="en-US" altLang="ja-JP" dirty="0"/>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カスタマイズ①</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11</a:t>
            </a:fld>
            <a:endParaRPr lang="ja-JP" altLang="en-US" dirty="0"/>
          </a:p>
        </p:txBody>
      </p:sp>
      <p:sp>
        <p:nvSpPr>
          <p:cNvPr id="10" name="テキスト ボックス 9">
            <a:extLst>
              <a:ext uri="{FF2B5EF4-FFF2-40B4-BE49-F238E27FC236}">
                <a16:creationId xmlns:a16="http://schemas.microsoft.com/office/drawing/2014/main" id="{03F6785C-FE78-4D11-B945-1360A9340F19}"/>
              </a:ext>
            </a:extLst>
          </p:cNvPr>
          <p:cNvSpPr txBox="1"/>
          <p:nvPr/>
        </p:nvSpPr>
        <p:spPr>
          <a:xfrm>
            <a:off x="1360184" y="1701072"/>
            <a:ext cx="6452176" cy="209903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 </a:t>
            </a:r>
            <a:r>
              <a:rPr lang="ja-JP" altLang="en-US" sz="1100" b="0">
                <a:solidFill>
                  <a:schemeClr val="tx1"/>
                </a:solidFill>
                <a:effectLst/>
                <a:latin typeface="Monacakomi" panose="020B0509020204020204" pitchFamily="49" charset="-128"/>
                <a:ea typeface="Monacakomi" panose="020B0509020204020204" pitchFamily="49" charset="-128"/>
              </a:rPr>
              <a:t>積立金額と利率の値をフォームから取得</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var addition = </a:t>
            </a:r>
            <a:r>
              <a:rPr lang="en-US" altLang="ja-JP" sz="1100" b="0" dirty="0" err="1">
                <a:solidFill>
                  <a:schemeClr val="tx1"/>
                </a:solidFill>
                <a:effectLst/>
                <a:latin typeface="Monacakomi" panose="020B0509020204020204" pitchFamily="49" charset="-128"/>
                <a:ea typeface="Monacakomi" panose="020B0509020204020204" pitchFamily="49" charset="-128"/>
              </a:rPr>
              <a:t>document.getElementById</a:t>
            </a:r>
            <a:r>
              <a:rPr lang="en-US" altLang="ja-JP" sz="1100" b="0" dirty="0">
                <a:solidFill>
                  <a:schemeClr val="tx1"/>
                </a:solidFill>
                <a:effectLst/>
                <a:latin typeface="Monacakomi" panose="020B0509020204020204" pitchFamily="49" charset="-128"/>
                <a:ea typeface="Monacakomi" panose="020B0509020204020204" pitchFamily="49" charset="-128"/>
              </a:rPr>
              <a:t>("addition").value;</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addition = </a:t>
            </a:r>
            <a:r>
              <a:rPr lang="en-US" altLang="ja-JP" sz="1100" b="0" dirty="0" err="1">
                <a:solidFill>
                  <a:schemeClr val="tx1"/>
                </a:solidFill>
                <a:effectLst/>
                <a:latin typeface="Monacakomi" panose="020B0509020204020204" pitchFamily="49" charset="-128"/>
                <a:ea typeface="Monacakomi" panose="020B0509020204020204" pitchFamily="49" charset="-128"/>
              </a:rPr>
              <a:t>parseInt</a:t>
            </a:r>
            <a:r>
              <a:rPr lang="en-US" altLang="ja-JP" sz="1100" b="0" dirty="0">
                <a:solidFill>
                  <a:schemeClr val="tx1"/>
                </a:solidFill>
                <a:effectLst/>
                <a:latin typeface="Monacakomi" panose="020B0509020204020204" pitchFamily="49" charset="-128"/>
                <a:ea typeface="Monacakomi" panose="020B0509020204020204" pitchFamily="49" charset="-128"/>
              </a:rPr>
              <a:t>(addition);</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var rate = </a:t>
            </a:r>
            <a:r>
              <a:rPr lang="en-US" altLang="ja-JP" sz="1100" b="0" dirty="0" err="1">
                <a:solidFill>
                  <a:schemeClr val="tx1"/>
                </a:solidFill>
                <a:effectLst/>
                <a:latin typeface="Monacakomi" panose="020B0509020204020204" pitchFamily="49" charset="-128"/>
                <a:ea typeface="Monacakomi" panose="020B0509020204020204" pitchFamily="49" charset="-128"/>
              </a:rPr>
              <a:t>document.getElementById</a:t>
            </a:r>
            <a:r>
              <a:rPr lang="en-US" altLang="ja-JP" sz="1100" b="0" dirty="0">
                <a:solidFill>
                  <a:schemeClr val="tx1"/>
                </a:solidFill>
                <a:effectLst/>
                <a:latin typeface="Monacakomi" panose="020B0509020204020204" pitchFamily="49" charset="-128"/>
                <a:ea typeface="Monacakomi" panose="020B0509020204020204" pitchFamily="49" charset="-128"/>
              </a:rPr>
              <a:t>("rate").value;</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rate = </a:t>
            </a:r>
            <a:r>
              <a:rPr lang="en-US" altLang="ja-JP" sz="1100" b="0" dirty="0" err="1">
                <a:solidFill>
                  <a:schemeClr val="tx1"/>
                </a:solidFill>
                <a:effectLst/>
                <a:latin typeface="Monacakomi" panose="020B0509020204020204" pitchFamily="49" charset="-128"/>
                <a:ea typeface="Monacakomi" panose="020B0509020204020204" pitchFamily="49" charset="-128"/>
              </a:rPr>
              <a:t>parseInt</a:t>
            </a:r>
            <a:r>
              <a:rPr lang="en-US" altLang="ja-JP" sz="1100" b="0" dirty="0">
                <a:solidFill>
                  <a:schemeClr val="tx1"/>
                </a:solidFill>
                <a:effectLst/>
                <a:latin typeface="Monacakomi" panose="020B0509020204020204" pitchFamily="49" charset="-128"/>
                <a:ea typeface="Monacakomi" panose="020B0509020204020204" pitchFamily="49" charset="-128"/>
              </a:rPr>
              <a:t>(rate);</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var </a:t>
            </a:r>
            <a:r>
              <a:rPr lang="en-US" altLang="ja-JP" sz="1100" dirty="0">
                <a:solidFill>
                  <a:schemeClr val="tx1"/>
                </a:solidFill>
                <a:latin typeface="Monacakomi" panose="020B0509020204020204" pitchFamily="49" charset="-128"/>
                <a:ea typeface="Monacakomi" panose="020B0509020204020204" pitchFamily="49" charset="-128"/>
              </a:rPr>
              <a:t>years</a:t>
            </a:r>
            <a:r>
              <a:rPr lang="en-US" altLang="ja-JP" sz="1100" b="0" dirty="0">
                <a:solidFill>
                  <a:schemeClr val="tx1"/>
                </a:solidFill>
                <a:effectLst/>
                <a:latin typeface="Monacakomi" panose="020B0509020204020204" pitchFamily="49" charset="-128"/>
                <a:ea typeface="Monacakomi" panose="020B0509020204020204" pitchFamily="49" charset="-128"/>
              </a:rPr>
              <a:t> = </a:t>
            </a:r>
            <a:r>
              <a:rPr lang="en-US" altLang="ja-JP" sz="1100" b="0" dirty="0" err="1">
                <a:solidFill>
                  <a:schemeClr val="tx1"/>
                </a:solidFill>
                <a:effectLst/>
                <a:latin typeface="Monacakomi" panose="020B0509020204020204" pitchFamily="49" charset="-128"/>
                <a:ea typeface="Monacakomi" panose="020B0509020204020204" pitchFamily="49" charset="-128"/>
              </a:rPr>
              <a:t>document.getElementById</a:t>
            </a:r>
            <a:r>
              <a:rPr lang="en-US" altLang="ja-JP" sz="1100" b="0" dirty="0">
                <a:solidFill>
                  <a:schemeClr val="tx1"/>
                </a:solidFill>
                <a:effectLst/>
                <a:latin typeface="Monacakomi" panose="020B0509020204020204" pitchFamily="49" charset="-128"/>
                <a:ea typeface="Monacakomi" panose="020B0509020204020204" pitchFamily="49" charset="-128"/>
              </a:rPr>
              <a:t>("years").value;</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years = </a:t>
            </a:r>
            <a:r>
              <a:rPr lang="en-US" altLang="ja-JP" sz="1100" b="0" dirty="0" err="1">
                <a:solidFill>
                  <a:schemeClr val="tx1"/>
                </a:solidFill>
                <a:effectLst/>
                <a:latin typeface="Monacakomi" panose="020B0509020204020204" pitchFamily="49" charset="-128"/>
                <a:ea typeface="Monacakomi" panose="020B0509020204020204" pitchFamily="49" charset="-128"/>
              </a:rPr>
              <a:t>parseInt</a:t>
            </a:r>
            <a:r>
              <a:rPr lang="en-US" altLang="ja-JP" sz="1100" b="0" dirty="0">
                <a:solidFill>
                  <a:schemeClr val="tx1"/>
                </a:solidFill>
                <a:effectLst/>
                <a:latin typeface="Monacakomi" panose="020B0509020204020204" pitchFamily="49" charset="-128"/>
                <a:ea typeface="Monacakomi" panose="020B0509020204020204" pitchFamily="49" charset="-128"/>
              </a:rPr>
              <a:t>(years);</a:t>
            </a:r>
          </a:p>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plot(</a:t>
            </a:r>
            <a:r>
              <a:rPr lang="en-US" altLang="ja-JP" sz="1100" b="0" dirty="0" err="1">
                <a:solidFill>
                  <a:schemeClr val="tx1"/>
                </a:solidFill>
                <a:effectLst/>
                <a:latin typeface="Monacakomi" panose="020B0509020204020204" pitchFamily="49" charset="-128"/>
                <a:ea typeface="Monacakomi" panose="020B0509020204020204" pitchFamily="49" charset="-128"/>
              </a:rPr>
              <a:t>amountList</a:t>
            </a:r>
            <a:r>
              <a:rPr lang="en-US" altLang="ja-JP" sz="1100" b="0" dirty="0">
                <a:solidFill>
                  <a:schemeClr val="tx1"/>
                </a:solidFill>
                <a:effectLst/>
                <a:latin typeface="Monacakomi" panose="020B0509020204020204" pitchFamily="49" charset="-128"/>
                <a:ea typeface="Monacakomi" panose="020B0509020204020204" pitchFamily="49" charset="-128"/>
              </a:rPr>
              <a:t>);</a:t>
            </a:r>
          </a:p>
        </p:txBody>
      </p:sp>
      <p:sp>
        <p:nvSpPr>
          <p:cNvPr id="11" name="テキスト ボックス 10">
            <a:extLst>
              <a:ext uri="{FF2B5EF4-FFF2-40B4-BE49-F238E27FC236}">
                <a16:creationId xmlns:a16="http://schemas.microsoft.com/office/drawing/2014/main" id="{60BB7D1E-D689-4081-973D-DB82E7CB3056}"/>
              </a:ext>
            </a:extLst>
          </p:cNvPr>
          <p:cNvSpPr txBox="1"/>
          <p:nvPr/>
        </p:nvSpPr>
        <p:spPr>
          <a:xfrm>
            <a:off x="1360184" y="4821643"/>
            <a:ext cx="6452176" cy="82945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dirty="0">
                <a:solidFill>
                  <a:schemeClr val="tx1"/>
                </a:solidFill>
                <a:effectLst/>
                <a:latin typeface="Monacakomi" panose="020B0509020204020204" pitchFamily="49" charset="-128"/>
                <a:ea typeface="Monacakomi" panose="020B0509020204020204" pitchFamily="49" charset="-128"/>
              </a:rPr>
              <a:t>    // </a:t>
            </a:r>
            <a:r>
              <a:rPr lang="ja-JP" altLang="en-US" sz="1100" b="0">
                <a:solidFill>
                  <a:schemeClr val="tx1"/>
                </a:solidFill>
                <a:effectLst/>
                <a:latin typeface="Monacakomi" panose="020B0509020204020204" pitchFamily="49" charset="-128"/>
                <a:ea typeface="Monacakomi" panose="020B0509020204020204" pitchFamily="49" charset="-128"/>
              </a:rPr>
              <a:t>積み立てをシミュレーションする繰り返し処理</a:t>
            </a:r>
            <a:endParaRPr lang="en-US" altLang="ja-JP" sz="1100" b="0" dirty="0">
              <a:solidFill>
                <a:schemeClr val="tx1"/>
              </a:solidFill>
              <a:effectLst/>
              <a:latin typeface="Monacakomi" panose="020B0509020204020204" pitchFamily="49" charset="-128"/>
              <a:ea typeface="Monacakomi" panose="020B0509020204020204" pitchFamily="49" charset="-128"/>
            </a:endParaRPr>
          </a:p>
          <a:p>
            <a:pPr>
              <a:lnSpc>
                <a:spcPct val="150000"/>
              </a:lnSpc>
            </a:pPr>
            <a:r>
              <a:rPr lang="en-US" altLang="ja-JP" sz="1100" dirty="0">
                <a:solidFill>
                  <a:schemeClr val="tx1"/>
                </a:solidFill>
                <a:latin typeface="Monacakomi" panose="020B0509020204020204" pitchFamily="49" charset="-128"/>
                <a:ea typeface="Monacakomi" panose="020B0509020204020204" pitchFamily="49" charset="-128"/>
              </a:rPr>
              <a:t>    for (var </a:t>
            </a:r>
            <a:r>
              <a:rPr lang="en-US" altLang="ja-JP" sz="1100" dirty="0" err="1">
                <a:solidFill>
                  <a:schemeClr val="tx1"/>
                </a:solidFill>
                <a:latin typeface="Monacakomi" panose="020B0509020204020204" pitchFamily="49" charset="-128"/>
                <a:ea typeface="Monacakomi" panose="020B0509020204020204" pitchFamily="49" charset="-128"/>
              </a:rPr>
              <a:t>i</a:t>
            </a:r>
            <a:r>
              <a:rPr lang="en-US" altLang="ja-JP" sz="1100" dirty="0">
                <a:solidFill>
                  <a:schemeClr val="tx1"/>
                </a:solidFill>
                <a:latin typeface="Monacakomi" panose="020B0509020204020204" pitchFamily="49" charset="-128"/>
                <a:ea typeface="Monacakomi" panose="020B0509020204020204" pitchFamily="49" charset="-128"/>
              </a:rPr>
              <a:t> = 1; </a:t>
            </a:r>
            <a:r>
              <a:rPr lang="en-US" altLang="ja-JP" sz="1100" dirty="0" err="1">
                <a:solidFill>
                  <a:schemeClr val="tx1"/>
                </a:solidFill>
                <a:latin typeface="Monacakomi" panose="020B0509020204020204" pitchFamily="49" charset="-128"/>
                <a:ea typeface="Monacakomi" panose="020B0509020204020204" pitchFamily="49" charset="-128"/>
              </a:rPr>
              <a:t>i</a:t>
            </a:r>
            <a:r>
              <a:rPr lang="en-US" altLang="ja-JP" sz="1100" dirty="0">
                <a:solidFill>
                  <a:schemeClr val="tx1"/>
                </a:solidFill>
                <a:latin typeface="Monacakomi" panose="020B0509020204020204" pitchFamily="49" charset="-128"/>
                <a:ea typeface="Monacakomi" panose="020B0509020204020204" pitchFamily="49" charset="-128"/>
              </a:rPr>
              <a:t> &lt;= years; </a:t>
            </a:r>
            <a:r>
              <a:rPr lang="en-US" altLang="ja-JP" sz="1100" dirty="0" err="1">
                <a:solidFill>
                  <a:schemeClr val="tx1"/>
                </a:solidFill>
                <a:latin typeface="Monacakomi" panose="020B0509020204020204" pitchFamily="49" charset="-128"/>
                <a:ea typeface="Monacakomi" panose="020B0509020204020204" pitchFamily="49" charset="-128"/>
              </a:rPr>
              <a:t>i</a:t>
            </a:r>
            <a:r>
              <a:rPr lang="en-US" altLang="ja-JP" sz="1100" dirty="0">
                <a:solidFill>
                  <a:schemeClr val="tx1"/>
                </a:solidFill>
                <a:latin typeface="Monacakomi" panose="020B0509020204020204" pitchFamily="49" charset="-128"/>
                <a:ea typeface="Monacakomi" panose="020B0509020204020204" pitchFamily="49" charset="-128"/>
              </a:rPr>
              <a:t>++){</a:t>
            </a:r>
          </a:p>
          <a:p>
            <a:pPr>
              <a:lnSpc>
                <a:spcPct val="150000"/>
              </a:lnSpc>
            </a:pPr>
            <a:endParaRPr lang="en-US" altLang="ja-JP" sz="1100" b="0" dirty="0">
              <a:solidFill>
                <a:schemeClr val="tx1"/>
              </a:solidFill>
              <a:effectLst/>
              <a:latin typeface="Monacakomi" panose="020B0509020204020204" pitchFamily="49" charset="-128"/>
              <a:ea typeface="Monacakomi" panose="020B0509020204020204" pitchFamily="49" charset="-128"/>
            </a:endParaRPr>
          </a:p>
        </p:txBody>
      </p:sp>
      <p:sp>
        <p:nvSpPr>
          <p:cNvPr id="12" name="テキスト ボックス 11">
            <a:extLst>
              <a:ext uri="{FF2B5EF4-FFF2-40B4-BE49-F238E27FC236}">
                <a16:creationId xmlns:a16="http://schemas.microsoft.com/office/drawing/2014/main" id="{60ABDD4F-E5D5-46D3-ADC3-F5CAAFFB3B1F}"/>
              </a:ext>
            </a:extLst>
          </p:cNvPr>
          <p:cNvSpPr txBox="1"/>
          <p:nvPr/>
        </p:nvSpPr>
        <p:spPr>
          <a:xfrm>
            <a:off x="6369667" y="1274631"/>
            <a:ext cx="1915672" cy="369332"/>
          </a:xfrm>
          <a:prstGeom prst="rect">
            <a:avLst/>
          </a:prstGeom>
          <a:noFill/>
        </p:spPr>
        <p:txBody>
          <a:bodyPr wrap="square">
            <a:spAutoFit/>
          </a:bodyPr>
          <a:lstStyle/>
          <a:p>
            <a:pPr algn="ctr"/>
            <a:r>
              <a:rPr kumimoji="1" lang="en-US" altLang="ja-JP">
                <a:latin typeface="UD デジタル 教科書体 N-B" panose="02020700000000000000" pitchFamily="17" charset="-128"/>
                <a:ea typeface="UD デジタル 教科書体 N-B" panose="02020700000000000000" pitchFamily="17" charset="-128"/>
              </a:rPr>
              <a:t>main.js</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18" name="角丸四角形 85">
            <a:extLst>
              <a:ext uri="{FF2B5EF4-FFF2-40B4-BE49-F238E27FC236}">
                <a16:creationId xmlns:a16="http://schemas.microsoft.com/office/drawing/2014/main" id="{97DCAC3E-82A4-4E9C-B403-1A38FC0BAA77}"/>
              </a:ext>
            </a:extLst>
          </p:cNvPr>
          <p:cNvSpPr/>
          <p:nvPr/>
        </p:nvSpPr>
        <p:spPr>
          <a:xfrm>
            <a:off x="1411637" y="3010986"/>
            <a:ext cx="6255007" cy="500743"/>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②フォームの値を取得</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9" name="角丸四角形 85">
            <a:extLst>
              <a:ext uri="{FF2B5EF4-FFF2-40B4-BE49-F238E27FC236}">
                <a16:creationId xmlns:a16="http://schemas.microsoft.com/office/drawing/2014/main" id="{1FDD82F5-0BC9-42FC-A74B-43496016733C}"/>
              </a:ext>
            </a:extLst>
          </p:cNvPr>
          <p:cNvSpPr/>
          <p:nvPr/>
        </p:nvSpPr>
        <p:spPr>
          <a:xfrm>
            <a:off x="1437719" y="5109414"/>
            <a:ext cx="6255007" cy="335810"/>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③年数を固定の</a:t>
            </a:r>
            <a:r>
              <a:rPr kumimoji="1" lang="en-US" altLang="ja-JP" sz="1100" dirty="0">
                <a:latin typeface="UD デジタル 教科書体 N-R" panose="02020400000000000000" pitchFamily="17" charset="-128"/>
                <a:ea typeface="UD デジタル 教科書体 N-R" panose="02020400000000000000" pitchFamily="17" charset="-128"/>
              </a:rPr>
              <a:t>10</a:t>
            </a:r>
            <a:r>
              <a:rPr kumimoji="1" lang="ja-JP" altLang="en-US" sz="1100">
                <a:latin typeface="UD デジタル 教科書体 N-R" panose="02020400000000000000" pitchFamily="17" charset="-128"/>
                <a:ea typeface="UD デジタル 教科書体 N-R" panose="02020400000000000000" pitchFamily="17" charset="-128"/>
              </a:rPr>
              <a:t>ではなく、</a:t>
            </a:r>
            <a:r>
              <a:rPr kumimoji="1" lang="en-US" altLang="ja-JP" sz="1100" dirty="0">
                <a:latin typeface="UD デジタル 教科書体 N-R" panose="02020400000000000000" pitchFamily="17" charset="-128"/>
                <a:ea typeface="UD デジタル 教科書体 N-R" panose="02020400000000000000" pitchFamily="17" charset="-128"/>
              </a:rPr>
              <a:t>years</a:t>
            </a:r>
            <a:r>
              <a:rPr kumimoji="1" lang="ja-JP" altLang="en-US" sz="1100">
                <a:latin typeface="UD デジタル 教科書体 N-R" panose="02020400000000000000" pitchFamily="17" charset="-128"/>
                <a:ea typeface="UD デジタル 教科書体 N-R" panose="02020400000000000000" pitchFamily="17" charset="-128"/>
              </a:rPr>
              <a:t>にする</a:t>
            </a:r>
            <a:endParaRPr kumimoji="1" lang="en-US" altLang="ja-JP" sz="1100" dirty="0">
              <a:latin typeface="UD デジタル 教科書体 N-R" panose="02020400000000000000" pitchFamily="17" charset="-128"/>
              <a:ea typeface="UD デジタル 教科書体 N-R" panose="02020400000000000000" pitchFamily="17" charset="-128"/>
            </a:endParaRPr>
          </a:p>
        </p:txBody>
      </p:sp>
      <p:sp>
        <p:nvSpPr>
          <p:cNvPr id="20" name="角丸四角形吹き出し 13">
            <a:extLst>
              <a:ext uri="{FF2B5EF4-FFF2-40B4-BE49-F238E27FC236}">
                <a16:creationId xmlns:a16="http://schemas.microsoft.com/office/drawing/2014/main" id="{495E993E-5A3F-4026-AF47-CFD20FDD1181}"/>
              </a:ext>
            </a:extLst>
          </p:cNvPr>
          <p:cNvSpPr/>
          <p:nvPr/>
        </p:nvSpPr>
        <p:spPr>
          <a:xfrm>
            <a:off x="2876928" y="3879845"/>
            <a:ext cx="4738263" cy="462396"/>
          </a:xfrm>
          <a:prstGeom prst="wedgeRoundRectCallout">
            <a:avLst>
              <a:gd name="adj1" fmla="val -21644"/>
              <a:gd name="adj2" fmla="val -137108"/>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lang="ja-JP" altLang="en-US" sz="1400">
                <a:latin typeface="UD Digi Kyokasho N-R" panose="02020400000000000000" pitchFamily="49" charset="-128"/>
                <a:ea typeface="UD Digi Kyokasho N-R" panose="02020400000000000000" pitchFamily="49" charset="-128"/>
              </a:rPr>
              <a:t>「利率」の行をコピーして、</a:t>
            </a:r>
            <a:r>
              <a:rPr kumimoji="1" lang="ja-JP" altLang="en-US" sz="1400">
                <a:latin typeface="UD Digi Kyokasho N-R" panose="02020400000000000000" pitchFamily="49" charset="-128"/>
                <a:ea typeface="UD Digi Kyokasho N-R" panose="02020400000000000000" pitchFamily="49" charset="-128"/>
              </a:rPr>
              <a:t>書き換えると簡単</a:t>
            </a:r>
            <a:endParaRPr kumimoji="1" lang="en-US" altLang="ja-JP" sz="1400" dirty="0">
              <a:latin typeface="UD Digi Kyokasho N-R" panose="02020400000000000000" pitchFamily="49" charset="-128"/>
              <a:ea typeface="UD Digi Kyokasho N-R" panose="02020400000000000000" pitchFamily="49" charset="-128"/>
            </a:endParaRPr>
          </a:p>
        </p:txBody>
      </p:sp>
      <p:sp>
        <p:nvSpPr>
          <p:cNvPr id="21" name="角丸四角形吹き出し 13">
            <a:extLst>
              <a:ext uri="{FF2B5EF4-FFF2-40B4-BE49-F238E27FC236}">
                <a16:creationId xmlns:a16="http://schemas.microsoft.com/office/drawing/2014/main" id="{E828F864-0DC0-4240-A598-358B2305B333}"/>
              </a:ext>
            </a:extLst>
          </p:cNvPr>
          <p:cNvSpPr/>
          <p:nvPr/>
        </p:nvSpPr>
        <p:spPr>
          <a:xfrm>
            <a:off x="1979712" y="5755804"/>
            <a:ext cx="4680520" cy="480478"/>
          </a:xfrm>
          <a:prstGeom prst="wedgeRoundRectCallout">
            <a:avLst>
              <a:gd name="adj1" fmla="val -20756"/>
              <a:gd name="adj2" fmla="val -133687"/>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ja-JP" altLang="en-US" sz="1400">
                <a:latin typeface="UD Digi Kyokasho N-R" panose="02020400000000000000" pitchFamily="49" charset="-128"/>
                <a:ea typeface="UD Digi Kyokasho N-R" panose="02020400000000000000" pitchFamily="49" charset="-128"/>
              </a:rPr>
              <a:t>数値の</a:t>
            </a:r>
            <a:r>
              <a:rPr kumimoji="1" lang="en-US" altLang="ja-JP" sz="1400" dirty="0">
                <a:latin typeface="UD Digi Kyokasho N-R" panose="02020400000000000000" pitchFamily="49" charset="-128"/>
                <a:ea typeface="UD Digi Kyokasho N-R" panose="02020400000000000000" pitchFamily="49" charset="-128"/>
              </a:rPr>
              <a:t>10</a:t>
            </a:r>
            <a:r>
              <a:rPr kumimoji="1" lang="ja-JP" altLang="en-US" sz="1400">
                <a:latin typeface="UD Digi Kyokasho N-R" panose="02020400000000000000" pitchFamily="49" charset="-128"/>
                <a:ea typeface="UD Digi Kyokasho N-R" panose="02020400000000000000" pitchFamily="49" charset="-128"/>
              </a:rPr>
              <a:t>と書かれている場所を変数</a:t>
            </a:r>
            <a:r>
              <a:rPr kumimoji="1" lang="en-US" altLang="ja-JP" sz="1400" dirty="0">
                <a:latin typeface="UD Digi Kyokasho N-R" panose="02020400000000000000" pitchFamily="49" charset="-128"/>
                <a:ea typeface="UD Digi Kyokasho N-R" panose="02020400000000000000" pitchFamily="49" charset="-128"/>
              </a:rPr>
              <a:t>years</a:t>
            </a:r>
            <a:r>
              <a:rPr kumimoji="1" lang="ja-JP" altLang="en-US" sz="1400">
                <a:latin typeface="UD Digi Kyokasho N-R" panose="02020400000000000000" pitchFamily="49" charset="-128"/>
                <a:ea typeface="UD Digi Kyokasho N-R" panose="02020400000000000000" pitchFamily="49" charset="-128"/>
              </a:rPr>
              <a:t>に書き換える</a:t>
            </a:r>
            <a:endParaRPr kumimoji="1" lang="en-US" altLang="ja-JP" sz="1400" dirty="0">
              <a:latin typeface="UD Digi Kyokasho N-R" panose="02020400000000000000" pitchFamily="49" charset="-128"/>
              <a:ea typeface="UD Digi Kyokasho N-R" panose="02020400000000000000" pitchFamily="49" charset="-128"/>
            </a:endParaRPr>
          </a:p>
        </p:txBody>
      </p:sp>
    </p:spTree>
    <p:extLst>
      <p:ext uri="{BB962C8B-B14F-4D97-AF65-F5344CB8AC3E}">
        <p14:creationId xmlns:p14="http://schemas.microsoft.com/office/powerpoint/2010/main" val="3607149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目標金額まで積み立てるカスタマイズ</a:t>
            </a:r>
            <a:endParaRPr kumimoji="1" lang="ja-JP" altLang="en-US" dirty="0"/>
          </a:p>
        </p:txBody>
      </p:sp>
      <p:sp>
        <p:nvSpPr>
          <p:cNvPr id="4" name="スライド番号プレースホルダー 3"/>
          <p:cNvSpPr>
            <a:spLocks noGrp="1"/>
          </p:cNvSpPr>
          <p:nvPr>
            <p:ph type="sldNum" sz="quarter" idx="16"/>
          </p:nvPr>
        </p:nvSpPr>
        <p:spPr/>
        <p:txBody>
          <a:bodyPr/>
          <a:lstStyle/>
          <a:p>
            <a:fld id="{9E0D9298-421E-4926-815D-31B4285E3528}" type="slidenum">
              <a:rPr kumimoji="1" lang="ja-JP" altLang="en-US" smtClean="0"/>
              <a:pPr/>
              <a:t>12</a:t>
            </a:fld>
            <a:endParaRPr kumimoji="1" lang="ja-JP" altLang="en-US" dirty="0"/>
          </a:p>
        </p:txBody>
      </p:sp>
    </p:spTree>
    <p:extLst>
      <p:ext uri="{BB962C8B-B14F-4D97-AF65-F5344CB8AC3E}">
        <p14:creationId xmlns:p14="http://schemas.microsoft.com/office/powerpoint/2010/main" val="1429457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目標金額を指定</a:t>
            </a:r>
            <a:r>
              <a:rPr lang="en-US" altLang="ja-JP"/>
              <a:t>(Python</a:t>
            </a:r>
            <a:r>
              <a:rPr lang="ja-JP" altLang="en-US"/>
              <a:t>版</a:t>
            </a:r>
            <a:r>
              <a:rPr lang="en-US" altLang="ja-JP"/>
              <a:t>)</a:t>
            </a:r>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カスタマイズ②</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13</a:t>
            </a:fld>
            <a:endParaRPr lang="ja-JP" altLang="en-US" dirty="0"/>
          </a:p>
        </p:txBody>
      </p:sp>
      <p:sp>
        <p:nvSpPr>
          <p:cNvPr id="13" name="テキスト ボックス 12">
            <a:extLst>
              <a:ext uri="{FF2B5EF4-FFF2-40B4-BE49-F238E27FC236}">
                <a16:creationId xmlns:a16="http://schemas.microsoft.com/office/drawing/2014/main" id="{6859996C-42AA-4BD3-B2D5-FC530229E999}"/>
              </a:ext>
            </a:extLst>
          </p:cNvPr>
          <p:cNvSpPr txBox="1"/>
          <p:nvPr/>
        </p:nvSpPr>
        <p:spPr>
          <a:xfrm>
            <a:off x="1475656" y="3878908"/>
            <a:ext cx="6452176" cy="76944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100" b="0">
                <a:solidFill>
                  <a:schemeClr val="bg2"/>
                </a:solidFill>
                <a:effectLst/>
                <a:latin typeface="MonacakomiRegular" panose="020B0509020204020204" pitchFamily="49" charset="-128"/>
                <a:ea typeface="MonacakomiRegular" panose="020B0509020204020204" pitchFamily="49" charset="-128"/>
              </a:rPr>
              <a:t>print("</a:t>
            </a:r>
            <a:r>
              <a:rPr lang="ja-JP" altLang="en-US" sz="1100" b="0">
                <a:solidFill>
                  <a:schemeClr val="bg2"/>
                </a:solidFill>
                <a:effectLst/>
                <a:latin typeface="MonacakomiRegular" panose="020B0509020204020204" pitchFamily="49" charset="-128"/>
                <a:ea typeface="MonacakomiRegular" panose="020B0509020204020204" pitchFamily="49" charset="-128"/>
              </a:rPr>
              <a:t>年：金額</a:t>
            </a:r>
            <a:r>
              <a:rPr lang="en-US" altLang="ja-JP" sz="1100" b="0">
                <a:solidFill>
                  <a:schemeClr val="bg2"/>
                </a:solidFill>
                <a:effectLst/>
                <a:latin typeface="MonacakomiRegular" panose="020B0509020204020204" pitchFamily="49" charset="-128"/>
                <a:ea typeface="MonacakomiRegular" panose="020B0509020204020204" pitchFamily="49" charset="-128"/>
              </a:rPr>
              <a:t>")</a:t>
            </a:r>
          </a:p>
          <a:p>
            <a:r>
              <a:rPr lang="en-US" altLang="ja-JP" sz="1100" b="0">
                <a:solidFill>
                  <a:schemeClr val="tx1"/>
                </a:solidFill>
                <a:effectLst/>
                <a:latin typeface="MonacakomiRegular" panose="020B0509020204020204" pitchFamily="49" charset="-128"/>
                <a:ea typeface="MonacakomiRegular" panose="020B0509020204020204" pitchFamily="49" charset="-128"/>
              </a:rPr>
              <a:t>i = 0</a:t>
            </a:r>
          </a:p>
          <a:p>
            <a:r>
              <a:rPr lang="en-US" altLang="ja-JP" sz="1100" b="0">
                <a:solidFill>
                  <a:schemeClr val="tx1"/>
                </a:solidFill>
                <a:effectLst/>
                <a:latin typeface="MonacakomiRegular" panose="020B0509020204020204" pitchFamily="49" charset="-128"/>
                <a:ea typeface="MonacakomiRegular" panose="020B0509020204020204" pitchFamily="49" charset="-128"/>
              </a:rPr>
              <a:t>while amount &lt; target:</a:t>
            </a:r>
          </a:p>
          <a:p>
            <a:r>
              <a:rPr lang="en-US" altLang="ja-JP" sz="1100" b="0">
                <a:solidFill>
                  <a:schemeClr val="tx1"/>
                </a:solidFill>
                <a:effectLst/>
                <a:latin typeface="MonacakomiRegular" panose="020B0509020204020204" pitchFamily="49" charset="-128"/>
                <a:ea typeface="MonacakomiRegular" panose="020B0509020204020204" pitchFamily="49" charset="-128"/>
              </a:rPr>
              <a:t>    i += 1</a:t>
            </a:r>
          </a:p>
        </p:txBody>
      </p:sp>
      <p:sp>
        <p:nvSpPr>
          <p:cNvPr id="14" name="テキスト ボックス 13">
            <a:extLst>
              <a:ext uri="{FF2B5EF4-FFF2-40B4-BE49-F238E27FC236}">
                <a16:creationId xmlns:a16="http://schemas.microsoft.com/office/drawing/2014/main" id="{7B32BB10-AEB5-4B35-B1B3-DC3E86683252}"/>
              </a:ext>
            </a:extLst>
          </p:cNvPr>
          <p:cNvSpPr txBox="1"/>
          <p:nvPr/>
        </p:nvSpPr>
        <p:spPr>
          <a:xfrm>
            <a:off x="1475656" y="2420888"/>
            <a:ext cx="6452176" cy="110799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100" b="0">
                <a:solidFill>
                  <a:schemeClr val="bg2"/>
                </a:solidFill>
                <a:effectLst/>
                <a:latin typeface="MonacakomiRegular" panose="020B0509020204020204" pitchFamily="49" charset="-128"/>
                <a:ea typeface="MonacakomiRegular" panose="020B0509020204020204" pitchFamily="49" charset="-128"/>
              </a:rPr>
              <a:t>addtion = input("</a:t>
            </a:r>
            <a:r>
              <a:rPr lang="ja-JP" altLang="en-US" sz="1100" b="0">
                <a:solidFill>
                  <a:schemeClr val="bg2"/>
                </a:solidFill>
                <a:effectLst/>
                <a:latin typeface="MonacakomiRegular" panose="020B0509020204020204" pitchFamily="49" charset="-128"/>
                <a:ea typeface="MonacakomiRegular" panose="020B0509020204020204" pitchFamily="49" charset="-128"/>
              </a:rPr>
              <a:t>積み立てる金額</a:t>
            </a:r>
            <a:r>
              <a:rPr lang="en-US" altLang="ja-JP" sz="1100" b="0">
                <a:solidFill>
                  <a:schemeClr val="bg2"/>
                </a:solidFill>
                <a:effectLst/>
                <a:latin typeface="MonacakomiRegular" panose="020B0509020204020204" pitchFamily="49" charset="-128"/>
                <a:ea typeface="MonacakomiRegular" panose="020B0509020204020204" pitchFamily="49" charset="-128"/>
              </a:rPr>
              <a:t>")</a:t>
            </a:r>
          </a:p>
          <a:p>
            <a:r>
              <a:rPr lang="en-US" altLang="ja-JP" sz="1100" b="0">
                <a:solidFill>
                  <a:schemeClr val="bg2"/>
                </a:solidFill>
                <a:effectLst/>
                <a:latin typeface="MonacakomiRegular" panose="020B0509020204020204" pitchFamily="49" charset="-128"/>
                <a:ea typeface="MonacakomiRegular" panose="020B0509020204020204" pitchFamily="49" charset="-128"/>
              </a:rPr>
              <a:t>addtion = int(addtion)</a:t>
            </a:r>
          </a:p>
          <a:p>
            <a:r>
              <a:rPr lang="en-US" altLang="ja-JP" sz="1100" b="0">
                <a:solidFill>
                  <a:schemeClr val="bg2"/>
                </a:solidFill>
                <a:effectLst/>
                <a:latin typeface="MonacakomiRegular" panose="020B0509020204020204" pitchFamily="49" charset="-128"/>
                <a:ea typeface="MonacakomiRegular" panose="020B0509020204020204" pitchFamily="49" charset="-128"/>
              </a:rPr>
              <a:t>rate = input("</a:t>
            </a:r>
            <a:r>
              <a:rPr lang="ja-JP" altLang="en-US" sz="1100" b="0">
                <a:solidFill>
                  <a:schemeClr val="bg2"/>
                </a:solidFill>
                <a:effectLst/>
                <a:latin typeface="MonacakomiRegular" panose="020B0509020204020204" pitchFamily="49" charset="-128"/>
                <a:ea typeface="MonacakomiRegular" panose="020B0509020204020204" pitchFamily="49" charset="-128"/>
              </a:rPr>
              <a:t>利率</a:t>
            </a:r>
            <a:r>
              <a:rPr lang="en-US" altLang="ja-JP" sz="1100" b="0">
                <a:solidFill>
                  <a:schemeClr val="bg2"/>
                </a:solidFill>
                <a:effectLst/>
                <a:latin typeface="MonacakomiRegular" panose="020B0509020204020204" pitchFamily="49" charset="-128"/>
                <a:ea typeface="MonacakomiRegular" panose="020B0509020204020204" pitchFamily="49" charset="-128"/>
              </a:rPr>
              <a:t>(%)")</a:t>
            </a:r>
          </a:p>
          <a:p>
            <a:r>
              <a:rPr lang="en-US" altLang="ja-JP" sz="1100" b="0">
                <a:solidFill>
                  <a:schemeClr val="bg2"/>
                </a:solidFill>
                <a:effectLst/>
                <a:latin typeface="MonacakomiRegular" panose="020B0509020204020204" pitchFamily="49" charset="-128"/>
                <a:ea typeface="MonacakomiRegular" panose="020B0509020204020204" pitchFamily="49" charset="-128"/>
              </a:rPr>
              <a:t>rate = int(rate)</a:t>
            </a:r>
          </a:p>
          <a:p>
            <a:r>
              <a:rPr lang="en-US" altLang="ja-JP" sz="1100" b="0">
                <a:solidFill>
                  <a:schemeClr val="tx1"/>
                </a:solidFill>
                <a:effectLst/>
                <a:latin typeface="MonacakomiRegular" panose="020B0509020204020204" pitchFamily="49" charset="-128"/>
                <a:ea typeface="MonacakomiRegular" panose="020B0509020204020204" pitchFamily="49" charset="-128"/>
              </a:rPr>
              <a:t>target = input("</a:t>
            </a:r>
            <a:r>
              <a:rPr lang="ja-JP" altLang="en-US" sz="1100" b="0">
                <a:solidFill>
                  <a:schemeClr val="tx1"/>
                </a:solidFill>
                <a:effectLst/>
                <a:latin typeface="MonacakomiRegular" panose="020B0509020204020204" pitchFamily="49" charset="-128"/>
                <a:ea typeface="MonacakomiRegular" panose="020B0509020204020204" pitchFamily="49" charset="-128"/>
              </a:rPr>
              <a:t>目標金額</a:t>
            </a:r>
            <a:r>
              <a:rPr lang="en-US" altLang="ja-JP" sz="1100" b="0">
                <a:solidFill>
                  <a:schemeClr val="tx1"/>
                </a:solidFill>
                <a:effectLst/>
                <a:latin typeface="MonacakomiRegular" panose="020B0509020204020204" pitchFamily="49" charset="-128"/>
                <a:ea typeface="MonacakomiRegular" panose="020B0509020204020204" pitchFamily="49" charset="-128"/>
              </a:rPr>
              <a:t>")</a:t>
            </a:r>
          </a:p>
          <a:p>
            <a:r>
              <a:rPr lang="en-US" altLang="ja-JP" sz="1100" b="0">
                <a:solidFill>
                  <a:schemeClr val="tx1"/>
                </a:solidFill>
                <a:effectLst/>
                <a:latin typeface="MonacakomiRegular" panose="020B0509020204020204" pitchFamily="49" charset="-128"/>
                <a:ea typeface="MonacakomiRegular" panose="020B0509020204020204" pitchFamily="49" charset="-128"/>
              </a:rPr>
              <a:t>target = int(target)</a:t>
            </a:r>
          </a:p>
        </p:txBody>
      </p:sp>
      <p:sp>
        <p:nvSpPr>
          <p:cNvPr id="16" name="角丸四角形 85">
            <a:extLst>
              <a:ext uri="{FF2B5EF4-FFF2-40B4-BE49-F238E27FC236}">
                <a16:creationId xmlns:a16="http://schemas.microsoft.com/office/drawing/2014/main" id="{68FA41A3-22AE-416A-BE65-7B639D8ACE11}"/>
              </a:ext>
            </a:extLst>
          </p:cNvPr>
          <p:cNvSpPr/>
          <p:nvPr/>
        </p:nvSpPr>
        <p:spPr>
          <a:xfrm>
            <a:off x="1501382" y="3080511"/>
            <a:ext cx="6255007" cy="424637"/>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①入力欄で目標金額を受け取り変数に格納する</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7" name="テキスト ボックス 16">
            <a:extLst>
              <a:ext uri="{FF2B5EF4-FFF2-40B4-BE49-F238E27FC236}">
                <a16:creationId xmlns:a16="http://schemas.microsoft.com/office/drawing/2014/main" id="{E530BBA0-E86D-40CB-BC7F-80C6EC669291}"/>
              </a:ext>
            </a:extLst>
          </p:cNvPr>
          <p:cNvSpPr txBox="1"/>
          <p:nvPr/>
        </p:nvSpPr>
        <p:spPr>
          <a:xfrm>
            <a:off x="1199886" y="1833810"/>
            <a:ext cx="6452176" cy="369332"/>
          </a:xfrm>
          <a:prstGeom prst="rect">
            <a:avLst/>
          </a:prstGeom>
          <a:noFill/>
        </p:spPr>
        <p:txBody>
          <a:bodyPr wrap="square">
            <a:spAutoFit/>
          </a:bodyPr>
          <a:lstStyle/>
          <a:p>
            <a:pPr algn="ctr"/>
            <a:r>
              <a:rPr kumimoji="1" lang="en-US" altLang="ja-JP">
                <a:latin typeface="UD デジタル 教科書体 N-B" panose="02020700000000000000" pitchFamily="17" charset="-128"/>
                <a:ea typeface="UD デジタル 教科書体 N-B" panose="02020700000000000000" pitchFamily="17" charset="-128"/>
              </a:rPr>
              <a:t>python.py</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18" name="角丸四角形吹き出し 13">
            <a:extLst>
              <a:ext uri="{FF2B5EF4-FFF2-40B4-BE49-F238E27FC236}">
                <a16:creationId xmlns:a16="http://schemas.microsoft.com/office/drawing/2014/main" id="{96607E29-97CD-407E-8805-7A2274A32F40}"/>
              </a:ext>
            </a:extLst>
          </p:cNvPr>
          <p:cNvSpPr/>
          <p:nvPr/>
        </p:nvSpPr>
        <p:spPr>
          <a:xfrm>
            <a:off x="1501382" y="4773769"/>
            <a:ext cx="6117116" cy="424637"/>
          </a:xfrm>
          <a:prstGeom prst="wedgeRoundRectCallout">
            <a:avLst>
              <a:gd name="adj1" fmla="val -23860"/>
              <a:gd name="adj2" fmla="val -104062"/>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pPr algn="r"/>
            <a:r>
              <a:rPr kumimoji="1" lang="en-US" altLang="ja-JP" sz="1400">
                <a:latin typeface="UD デジタル 教科書体 N-R" panose="02020400000000000000" pitchFamily="17" charset="-128"/>
                <a:ea typeface="UD デジタル 教科書体 N-R" panose="02020400000000000000" pitchFamily="17" charset="-128"/>
              </a:rPr>
              <a:t>for</a:t>
            </a:r>
            <a:r>
              <a:rPr kumimoji="1" lang="ja-JP" altLang="en-US" sz="1400">
                <a:latin typeface="UD デジタル 教科書体 N-R" panose="02020400000000000000" pitchFamily="17" charset="-128"/>
                <a:ea typeface="UD デジタル 教科書体 N-R" panose="02020400000000000000" pitchFamily="17" charset="-128"/>
              </a:rPr>
              <a:t>文と</a:t>
            </a:r>
            <a:r>
              <a:rPr kumimoji="1" lang="en-US" altLang="ja-JP" sz="1400">
                <a:latin typeface="UD デジタル 教科書体 N-R" panose="02020400000000000000" pitchFamily="17" charset="-128"/>
                <a:ea typeface="UD デジタル 教科書体 N-R" panose="02020400000000000000" pitchFamily="17" charset="-128"/>
              </a:rPr>
              <a:t>rang</a:t>
            </a:r>
            <a:r>
              <a:rPr kumimoji="1" lang="ja-JP" altLang="en-US" sz="1400">
                <a:latin typeface="UD デジタル 教科書体 N-R" panose="02020400000000000000" pitchFamily="17" charset="-128"/>
                <a:ea typeface="UD デジタル 教科書体 N-R" panose="02020400000000000000" pitchFamily="17" charset="-128"/>
              </a:rPr>
              <a:t>を</a:t>
            </a:r>
            <a:r>
              <a:rPr kumimoji="1" lang="en-US" altLang="ja-JP" sz="1400">
                <a:latin typeface="UD デジタル 教科書体 N-R" panose="02020400000000000000" pitchFamily="17" charset="-128"/>
                <a:ea typeface="UD デジタル 教科書体 N-R" panose="02020400000000000000" pitchFamily="17" charset="-128"/>
              </a:rPr>
              <a:t>while</a:t>
            </a:r>
            <a:r>
              <a:rPr kumimoji="1" lang="ja-JP" altLang="en-US" sz="1400">
                <a:latin typeface="UD デジタル 教科書体 N-R" panose="02020400000000000000" pitchFamily="17" charset="-128"/>
                <a:ea typeface="UD デジタル 教科書体 N-R" panose="02020400000000000000" pitchFamily="17" charset="-128"/>
              </a:rPr>
              <a:t>文に書き換える</a:t>
            </a:r>
          </a:p>
        </p:txBody>
      </p:sp>
      <p:sp>
        <p:nvSpPr>
          <p:cNvPr id="19" name="角丸四角形 85">
            <a:extLst>
              <a:ext uri="{FF2B5EF4-FFF2-40B4-BE49-F238E27FC236}">
                <a16:creationId xmlns:a16="http://schemas.microsoft.com/office/drawing/2014/main" id="{3E4D473A-1198-4C6B-BAA6-D01AEC39E563}"/>
              </a:ext>
            </a:extLst>
          </p:cNvPr>
          <p:cNvSpPr/>
          <p:nvPr/>
        </p:nvSpPr>
        <p:spPr>
          <a:xfrm>
            <a:off x="1514622" y="4033684"/>
            <a:ext cx="6255007" cy="54331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②変数</a:t>
            </a:r>
            <a:r>
              <a:rPr kumimoji="1" lang="en-US" altLang="ja-JP" sz="1100">
                <a:latin typeface="UD デジタル 教科書体 N-R" panose="02020400000000000000" pitchFamily="17" charset="-128"/>
                <a:ea typeface="UD デジタル 教科書体 N-R" panose="02020400000000000000" pitchFamily="17" charset="-128"/>
              </a:rPr>
              <a:t>years</a:t>
            </a:r>
            <a:r>
              <a:rPr kumimoji="1" lang="ja-JP" altLang="en-US" sz="1100">
                <a:latin typeface="UD デジタル 教科書体 N-R" panose="02020400000000000000" pitchFamily="17" charset="-128"/>
                <a:ea typeface="UD デジタル 教科書体 N-R" panose="02020400000000000000" pitchFamily="17" charset="-128"/>
              </a:rPr>
              <a:t>の値で繰り返しの回数を決める</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4214667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目標金額を指定</a:t>
            </a:r>
            <a:r>
              <a:rPr lang="en-US" altLang="ja-JP"/>
              <a:t>(JS</a:t>
            </a:r>
            <a:r>
              <a:rPr lang="ja-JP" altLang="en-US"/>
              <a:t>版</a:t>
            </a:r>
            <a:r>
              <a:rPr lang="en-US" altLang="ja-JP"/>
              <a:t>)</a:t>
            </a:r>
            <a:r>
              <a:rPr lang="ja-JP" altLang="en-US"/>
              <a:t>①</a:t>
            </a:r>
            <a:endParaRPr lang="en-US" altLang="ja-JP"/>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カスタマイズ②</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14</a:t>
            </a:fld>
            <a:endParaRPr lang="ja-JP" altLang="en-US" dirty="0"/>
          </a:p>
        </p:txBody>
      </p:sp>
      <p:sp>
        <p:nvSpPr>
          <p:cNvPr id="10" name="テキスト ボックス 9">
            <a:extLst>
              <a:ext uri="{FF2B5EF4-FFF2-40B4-BE49-F238E27FC236}">
                <a16:creationId xmlns:a16="http://schemas.microsoft.com/office/drawing/2014/main" id="{5C89062A-9FE7-41EB-ACC7-9012EADAEEE0}"/>
              </a:ext>
            </a:extLst>
          </p:cNvPr>
          <p:cNvSpPr txBox="1"/>
          <p:nvPr/>
        </p:nvSpPr>
        <p:spPr>
          <a:xfrm>
            <a:off x="1475656" y="2379482"/>
            <a:ext cx="6452176" cy="209903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&lt;h1&gt;</a:t>
            </a:r>
            <a:r>
              <a:rPr lang="ja-JP" altLang="en-US" sz="1100" b="0">
                <a:solidFill>
                  <a:schemeClr val="tx1"/>
                </a:solidFill>
                <a:effectLst/>
                <a:latin typeface="Monacakomi" panose="020B0509020204020204" pitchFamily="49" charset="-128"/>
                <a:ea typeface="Monacakomi" panose="020B0509020204020204" pitchFamily="49" charset="-128"/>
              </a:rPr>
              <a:t>複利計算アプリ</a:t>
            </a:r>
            <a:r>
              <a:rPr lang="en-US" altLang="ja-JP" sz="1100" b="0">
                <a:solidFill>
                  <a:schemeClr val="tx1"/>
                </a:solidFill>
                <a:effectLst/>
                <a:latin typeface="Monacakomi" panose="020B0509020204020204" pitchFamily="49" charset="-128"/>
                <a:ea typeface="Monacakomi" panose="020B0509020204020204" pitchFamily="49" charset="-128"/>
              </a:rPr>
              <a:t>&lt;/h1&gt;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&lt;form&gt;</a:t>
            </a:r>
          </a:p>
          <a:p>
            <a:pPr>
              <a:lnSpc>
                <a:spcPct val="150000"/>
              </a:lnSpc>
            </a:pPr>
            <a:r>
              <a:rPr lang="ja-JP" altLang="en-US" sz="1100">
                <a:solidFill>
                  <a:schemeClr val="tx1"/>
                </a:solidFill>
                <a:latin typeface="Monacakomi" panose="020B0509020204020204" pitchFamily="49" charset="-128"/>
                <a:ea typeface="Monacakomi" panose="020B0509020204020204" pitchFamily="49" charset="-128"/>
              </a:rPr>
              <a:t>    </a:t>
            </a:r>
            <a:r>
              <a:rPr lang="ja-JP" altLang="en-US" sz="1100" b="0">
                <a:solidFill>
                  <a:schemeClr val="tx1"/>
                </a:solidFill>
                <a:effectLst/>
                <a:latin typeface="Monacakomi" panose="020B0509020204020204" pitchFamily="49" charset="-128"/>
                <a:ea typeface="Monacakomi" panose="020B0509020204020204" pitchFamily="49" charset="-128"/>
              </a:rPr>
              <a:t>積み立てる金額</a:t>
            </a:r>
            <a:r>
              <a:rPr lang="en-US" altLang="ja-JP" sz="1100" b="0">
                <a:solidFill>
                  <a:schemeClr val="tx1"/>
                </a:solidFill>
                <a:effectLst/>
                <a:latin typeface="Monacakomi" panose="020B0509020204020204" pitchFamily="49" charset="-128"/>
                <a:ea typeface="Monacakomi" panose="020B0509020204020204" pitchFamily="49" charset="-128"/>
              </a:rPr>
              <a:t>:&lt;input type="number" value="100" id="addition"&gt;</a:t>
            </a:r>
            <a:r>
              <a:rPr lang="ja-JP" altLang="en-US" sz="1100" b="0">
                <a:solidFill>
                  <a:schemeClr val="tx1"/>
                </a:solidFill>
                <a:effectLst/>
                <a:latin typeface="Monacakomi" panose="020B0509020204020204" pitchFamily="49" charset="-128"/>
                <a:ea typeface="Monacakomi" panose="020B0509020204020204" pitchFamily="49" charset="-128"/>
              </a:rPr>
              <a:t>円</a:t>
            </a:r>
            <a:r>
              <a:rPr lang="en-US" altLang="ja-JP" sz="1100" b="0">
                <a:solidFill>
                  <a:schemeClr val="tx1"/>
                </a:solidFill>
                <a:effectLst/>
                <a:latin typeface="Monacakomi" panose="020B0509020204020204" pitchFamily="49" charset="-128"/>
                <a:ea typeface="Monacakomi" panose="020B0509020204020204" pitchFamily="49" charset="-128"/>
              </a:rPr>
              <a:t>&lt;br&gt;</a:t>
            </a:r>
          </a:p>
          <a:p>
            <a:pPr>
              <a:lnSpc>
                <a:spcPct val="150000"/>
              </a:lnSpc>
            </a:pPr>
            <a:r>
              <a:rPr lang="ja-JP" altLang="en-US" sz="1100" b="0">
                <a:solidFill>
                  <a:schemeClr val="tx1"/>
                </a:solidFill>
                <a:effectLst/>
                <a:latin typeface="Monacakomi" panose="020B0509020204020204" pitchFamily="49" charset="-128"/>
                <a:ea typeface="Monacakomi" panose="020B0509020204020204" pitchFamily="49" charset="-128"/>
              </a:rPr>
              <a:t>    利率</a:t>
            </a:r>
            <a:r>
              <a:rPr lang="en-US" altLang="ja-JP" sz="1100" b="0">
                <a:solidFill>
                  <a:schemeClr val="tx1"/>
                </a:solidFill>
                <a:effectLst/>
                <a:latin typeface="Monacakomi" panose="020B0509020204020204" pitchFamily="49" charset="-128"/>
                <a:ea typeface="Monacakomi" panose="020B0509020204020204" pitchFamily="49" charset="-128"/>
              </a:rPr>
              <a:t>:&lt;input type="number" value="5" id="rate"&gt;%&lt;br&gt;</a:t>
            </a:r>
          </a:p>
          <a:p>
            <a:pPr>
              <a:lnSpc>
                <a:spcPct val="150000"/>
              </a:lnSpc>
            </a:pPr>
            <a:r>
              <a:rPr lang="ja-JP" altLang="en-US" sz="1100">
                <a:solidFill>
                  <a:schemeClr val="tx1"/>
                </a:solidFill>
                <a:latin typeface="Monacakomi" panose="020B0509020204020204" pitchFamily="49" charset="-128"/>
                <a:ea typeface="Monacakomi" panose="020B0509020204020204" pitchFamily="49" charset="-128"/>
              </a:rPr>
              <a:t>    目標金額</a:t>
            </a:r>
            <a:r>
              <a:rPr lang="en-US" altLang="ja-JP" sz="1100" b="0">
                <a:solidFill>
                  <a:schemeClr val="tx1"/>
                </a:solidFill>
                <a:effectLst/>
                <a:latin typeface="Monacakomi" panose="020B0509020204020204" pitchFamily="49" charset="-128"/>
                <a:ea typeface="Monacakomi" panose="020B0509020204020204" pitchFamily="49" charset="-128"/>
              </a:rPr>
              <a:t>:&lt;input type="number" value="1000" id="target"&gt;</a:t>
            </a:r>
            <a:r>
              <a:rPr lang="ja-JP" altLang="en-US" sz="1100" b="0">
                <a:solidFill>
                  <a:schemeClr val="tx1"/>
                </a:solidFill>
                <a:effectLst/>
                <a:latin typeface="Monacakomi" panose="020B0509020204020204" pitchFamily="49" charset="-128"/>
                <a:ea typeface="Monacakomi" panose="020B0509020204020204" pitchFamily="49" charset="-128"/>
              </a:rPr>
              <a:t>円</a:t>
            </a:r>
            <a:r>
              <a:rPr lang="en-US" altLang="ja-JP" sz="1100" b="0">
                <a:solidFill>
                  <a:schemeClr val="tx1"/>
                </a:solidFill>
                <a:effectLst/>
                <a:latin typeface="Monacakomi" panose="020B0509020204020204" pitchFamily="49" charset="-128"/>
                <a:ea typeface="Monacakomi" panose="020B0509020204020204" pitchFamily="49" charset="-128"/>
              </a:rPr>
              <a:t>&lt;br&gt;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&lt;button type="button" onclick="calcInterest()"&gt;</a:t>
            </a:r>
            <a:r>
              <a:rPr lang="ja-JP" altLang="en-US" sz="1100" b="0">
                <a:solidFill>
                  <a:schemeClr val="tx1"/>
                </a:solidFill>
                <a:effectLst/>
                <a:latin typeface="Monacakomi" panose="020B0509020204020204" pitchFamily="49" charset="-128"/>
                <a:ea typeface="Monacakomi" panose="020B0509020204020204" pitchFamily="49" charset="-128"/>
              </a:rPr>
              <a:t>計算</a:t>
            </a:r>
            <a:r>
              <a:rPr lang="en-US" altLang="ja-JP" sz="1100" b="0">
                <a:solidFill>
                  <a:schemeClr val="tx1"/>
                </a:solidFill>
                <a:effectLst/>
                <a:latin typeface="Monacakomi" panose="020B0509020204020204" pitchFamily="49" charset="-128"/>
                <a:ea typeface="Monacakomi" panose="020B0509020204020204" pitchFamily="49" charset="-128"/>
              </a:rPr>
              <a:t>&lt;/button&gt;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&lt;/form&gt;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a:t>
            </a:r>
          </a:p>
        </p:txBody>
      </p:sp>
      <p:sp>
        <p:nvSpPr>
          <p:cNvPr id="11" name="角丸四角形 85">
            <a:extLst>
              <a:ext uri="{FF2B5EF4-FFF2-40B4-BE49-F238E27FC236}">
                <a16:creationId xmlns:a16="http://schemas.microsoft.com/office/drawing/2014/main" id="{9491E915-F526-4087-A0A6-A4789A625C05}"/>
              </a:ext>
            </a:extLst>
          </p:cNvPr>
          <p:cNvSpPr/>
          <p:nvPr/>
        </p:nvSpPr>
        <p:spPr>
          <a:xfrm>
            <a:off x="1535274" y="3423499"/>
            <a:ext cx="6255007" cy="299237"/>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①目標金額の欄を追加</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2" name="角丸四角形吹き出し 13">
            <a:extLst>
              <a:ext uri="{FF2B5EF4-FFF2-40B4-BE49-F238E27FC236}">
                <a16:creationId xmlns:a16="http://schemas.microsoft.com/office/drawing/2014/main" id="{B277F4F0-92C2-4BE4-A1D1-81A3C7440F94}"/>
              </a:ext>
            </a:extLst>
          </p:cNvPr>
          <p:cNvSpPr/>
          <p:nvPr/>
        </p:nvSpPr>
        <p:spPr>
          <a:xfrm>
            <a:off x="3530991" y="4676987"/>
            <a:ext cx="4336825" cy="577006"/>
          </a:xfrm>
          <a:prstGeom prst="wedgeRoundRectCallout">
            <a:avLst>
              <a:gd name="adj1" fmla="val 20401"/>
              <a:gd name="adj2" fmla="val -209362"/>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ja-JP" altLang="en-US" sz="1400">
                <a:latin typeface="UD Digi Kyokasho N-R" panose="02020400000000000000" pitchFamily="49" charset="-128"/>
                <a:ea typeface="UD Digi Kyokasho N-R" panose="02020400000000000000" pitchFamily="49" charset="-128"/>
              </a:rPr>
              <a:t>カスタマイズ①の年数を書き換えると簡単</a:t>
            </a:r>
            <a:endParaRPr kumimoji="1" lang="en-US" altLang="ja-JP" sz="1400">
              <a:latin typeface="UD Digi Kyokasho N-R" panose="02020400000000000000" pitchFamily="49" charset="-128"/>
              <a:ea typeface="UD Digi Kyokasho N-R" panose="02020400000000000000" pitchFamily="49" charset="-128"/>
            </a:endParaRPr>
          </a:p>
          <a:p>
            <a:r>
              <a:rPr kumimoji="1" lang="en-US" altLang="ja-JP" sz="1400">
                <a:latin typeface="UD Digi Kyokasho N-R" panose="02020400000000000000" pitchFamily="49" charset="-128"/>
                <a:ea typeface="UD Digi Kyokasho N-R" panose="02020400000000000000" pitchFamily="49" charset="-128"/>
              </a:rPr>
              <a:t>id</a:t>
            </a:r>
            <a:r>
              <a:rPr kumimoji="1" lang="ja-JP" altLang="en-US" sz="1400">
                <a:latin typeface="UD Digi Kyokasho N-R" panose="02020400000000000000" pitchFamily="49" charset="-128"/>
                <a:ea typeface="UD Digi Kyokasho N-R" panose="02020400000000000000" pitchFamily="49" charset="-128"/>
              </a:rPr>
              <a:t>属性値の変更も忘れずに</a:t>
            </a:r>
            <a:r>
              <a:rPr kumimoji="1" lang="en-US" altLang="ja-JP" sz="1400">
                <a:latin typeface="UD Digi Kyokasho N-R" panose="02020400000000000000" pitchFamily="49" charset="-128"/>
                <a:ea typeface="UD Digi Kyokasho N-R" panose="02020400000000000000" pitchFamily="49" charset="-128"/>
              </a:rPr>
              <a:t>(id="target")</a:t>
            </a:r>
          </a:p>
        </p:txBody>
      </p:sp>
      <p:sp>
        <p:nvSpPr>
          <p:cNvPr id="18" name="テキスト ボックス 17">
            <a:extLst>
              <a:ext uri="{FF2B5EF4-FFF2-40B4-BE49-F238E27FC236}">
                <a16:creationId xmlns:a16="http://schemas.microsoft.com/office/drawing/2014/main" id="{1501A367-AA73-45BC-BC1A-C41AAED32443}"/>
              </a:ext>
            </a:extLst>
          </p:cNvPr>
          <p:cNvSpPr txBox="1"/>
          <p:nvPr/>
        </p:nvSpPr>
        <p:spPr>
          <a:xfrm>
            <a:off x="1259504" y="1920773"/>
            <a:ext cx="6452176" cy="369332"/>
          </a:xfrm>
          <a:prstGeom prst="rect">
            <a:avLst/>
          </a:prstGeom>
          <a:noFill/>
        </p:spPr>
        <p:txBody>
          <a:bodyPr wrap="square">
            <a:spAutoFit/>
          </a:bodyPr>
          <a:lstStyle/>
          <a:p>
            <a:pPr algn="ctr"/>
            <a:r>
              <a:rPr kumimoji="1" lang="en-US" altLang="ja-JP">
                <a:latin typeface="UD デジタル 教科書体 N-B" panose="02020700000000000000" pitchFamily="17" charset="-128"/>
                <a:ea typeface="UD デジタル 教科書体 N-B" panose="02020700000000000000" pitchFamily="17" charset="-128"/>
              </a:rPr>
              <a:t>index.html</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49982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目標金額を指定</a:t>
            </a:r>
            <a:r>
              <a:rPr lang="en-US" altLang="ja-JP"/>
              <a:t>(JS</a:t>
            </a:r>
            <a:r>
              <a:rPr lang="ja-JP" altLang="en-US"/>
              <a:t>版</a:t>
            </a:r>
            <a:r>
              <a:rPr lang="en-US" altLang="ja-JP"/>
              <a:t>)</a:t>
            </a:r>
            <a:r>
              <a:rPr lang="ja-JP" altLang="en-US"/>
              <a:t>②</a:t>
            </a:r>
            <a:endParaRPr lang="en-US" altLang="ja-JP"/>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カスタマイズ②</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15</a:t>
            </a:fld>
            <a:endParaRPr lang="ja-JP" altLang="en-US" dirty="0"/>
          </a:p>
        </p:txBody>
      </p:sp>
      <p:sp>
        <p:nvSpPr>
          <p:cNvPr id="13" name="テキスト ボックス 12">
            <a:extLst>
              <a:ext uri="{FF2B5EF4-FFF2-40B4-BE49-F238E27FC236}">
                <a16:creationId xmlns:a16="http://schemas.microsoft.com/office/drawing/2014/main" id="{5B934A4D-2ECB-4892-AA98-330EAFB97542}"/>
              </a:ext>
            </a:extLst>
          </p:cNvPr>
          <p:cNvSpPr txBox="1"/>
          <p:nvPr/>
        </p:nvSpPr>
        <p:spPr>
          <a:xfrm>
            <a:off x="1619672" y="1710629"/>
            <a:ext cx="6452176" cy="209903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 </a:t>
            </a:r>
            <a:r>
              <a:rPr lang="ja-JP" altLang="en-US" sz="1100" b="0">
                <a:solidFill>
                  <a:schemeClr val="tx1"/>
                </a:solidFill>
                <a:effectLst/>
                <a:latin typeface="Monacakomi" panose="020B0509020204020204" pitchFamily="49" charset="-128"/>
                <a:ea typeface="Monacakomi" panose="020B0509020204020204" pitchFamily="49" charset="-128"/>
              </a:rPr>
              <a:t>積立金額と利率の値をフォームから取得</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addition = document.getElementById("addition").value;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addition = parseInt(addition);</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rate = document.getElementById("rate").value;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rate = parseInt(rate);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a:t>
            </a:r>
            <a:r>
              <a:rPr lang="en-US" altLang="ja-JP" sz="1100">
                <a:solidFill>
                  <a:schemeClr val="tx1"/>
                </a:solidFill>
                <a:latin typeface="Monacakomi" panose="020B0509020204020204" pitchFamily="49" charset="-128"/>
                <a:ea typeface="Monacakomi" panose="020B0509020204020204" pitchFamily="49" charset="-128"/>
              </a:rPr>
              <a:t>target</a:t>
            </a:r>
            <a:r>
              <a:rPr lang="en-US" altLang="ja-JP" sz="1100" b="0">
                <a:solidFill>
                  <a:schemeClr val="tx1"/>
                </a:solidFill>
                <a:effectLst/>
                <a:latin typeface="Monacakomi" panose="020B0509020204020204" pitchFamily="49" charset="-128"/>
                <a:ea typeface="Monacakomi" panose="020B0509020204020204" pitchFamily="49" charset="-128"/>
              </a:rPr>
              <a:t> = document.getElementById("target").value;</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target = parseInt(target);</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plot(amountList);</a:t>
            </a:r>
          </a:p>
        </p:txBody>
      </p:sp>
      <p:sp>
        <p:nvSpPr>
          <p:cNvPr id="14" name="テキスト ボックス 13">
            <a:extLst>
              <a:ext uri="{FF2B5EF4-FFF2-40B4-BE49-F238E27FC236}">
                <a16:creationId xmlns:a16="http://schemas.microsoft.com/office/drawing/2014/main" id="{68ECC569-9642-4C1C-82C7-78A029684589}"/>
              </a:ext>
            </a:extLst>
          </p:cNvPr>
          <p:cNvSpPr txBox="1"/>
          <p:nvPr/>
        </p:nvSpPr>
        <p:spPr>
          <a:xfrm>
            <a:off x="1619672" y="4831200"/>
            <a:ext cx="6452176" cy="133728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 </a:t>
            </a:r>
            <a:r>
              <a:rPr lang="ja-JP" altLang="en-US" sz="1100" b="0">
                <a:solidFill>
                  <a:schemeClr val="tx1"/>
                </a:solidFill>
                <a:effectLst/>
                <a:latin typeface="Monacakomi" panose="020B0509020204020204" pitchFamily="49" charset="-128"/>
                <a:ea typeface="Monacakomi" panose="020B0509020204020204" pitchFamily="49" charset="-128"/>
              </a:rPr>
              <a:t>積み立てをシミュレーションする繰り返し処理</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var i = 0;</a:t>
            </a:r>
          </a:p>
          <a:p>
            <a:pPr>
              <a:lnSpc>
                <a:spcPct val="150000"/>
              </a:lnSpc>
            </a:pPr>
            <a:r>
              <a:rPr lang="en-US" altLang="ja-JP" sz="1100" b="0">
                <a:solidFill>
                  <a:schemeClr val="tx1"/>
                </a:solidFill>
                <a:effectLst/>
                <a:latin typeface="Monacakomi" panose="020B0509020204020204" pitchFamily="49" charset="-128"/>
                <a:ea typeface="Monacakomi" panose="020B0509020204020204" pitchFamily="49" charset="-128"/>
              </a:rPr>
              <a:t>    while (amount &lt; target){</a:t>
            </a:r>
          </a:p>
          <a:p>
            <a:pPr>
              <a:lnSpc>
                <a:spcPct val="150000"/>
              </a:lnSpc>
            </a:pPr>
            <a:r>
              <a:rPr lang="en-US" altLang="ja-JP" sz="1100">
                <a:solidFill>
                  <a:schemeClr val="tx1"/>
                </a:solidFill>
                <a:latin typeface="Monacakomi" panose="020B0509020204020204" pitchFamily="49" charset="-128"/>
                <a:ea typeface="Monacakomi" panose="020B0509020204020204" pitchFamily="49" charset="-128"/>
              </a:rPr>
              <a:t>        i++;</a:t>
            </a:r>
          </a:p>
          <a:p>
            <a:pPr>
              <a:lnSpc>
                <a:spcPct val="150000"/>
              </a:lnSpc>
            </a:pPr>
            <a:endParaRPr lang="en-US" altLang="ja-JP" sz="1100" b="0">
              <a:solidFill>
                <a:schemeClr val="tx1"/>
              </a:solidFill>
              <a:effectLst/>
              <a:latin typeface="Monacakomi" panose="020B0509020204020204" pitchFamily="49" charset="-128"/>
              <a:ea typeface="Monacakomi" panose="020B0509020204020204" pitchFamily="49" charset="-128"/>
            </a:endParaRPr>
          </a:p>
        </p:txBody>
      </p:sp>
      <p:sp>
        <p:nvSpPr>
          <p:cNvPr id="16" name="角丸四角形 85">
            <a:extLst>
              <a:ext uri="{FF2B5EF4-FFF2-40B4-BE49-F238E27FC236}">
                <a16:creationId xmlns:a16="http://schemas.microsoft.com/office/drawing/2014/main" id="{C74472B9-0357-4644-A8F1-5CC1C9DB05E7}"/>
              </a:ext>
            </a:extLst>
          </p:cNvPr>
          <p:cNvSpPr/>
          <p:nvPr/>
        </p:nvSpPr>
        <p:spPr>
          <a:xfrm>
            <a:off x="1671125" y="3020543"/>
            <a:ext cx="6255007" cy="500743"/>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②フォームの値を取得</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7" name="角丸四角形 85">
            <a:extLst>
              <a:ext uri="{FF2B5EF4-FFF2-40B4-BE49-F238E27FC236}">
                <a16:creationId xmlns:a16="http://schemas.microsoft.com/office/drawing/2014/main" id="{0CDCB4BE-325C-40CB-9119-E967D1A7C52B}"/>
              </a:ext>
            </a:extLst>
          </p:cNvPr>
          <p:cNvSpPr/>
          <p:nvPr/>
        </p:nvSpPr>
        <p:spPr>
          <a:xfrm>
            <a:off x="1697207" y="5118971"/>
            <a:ext cx="6255007" cy="79717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③総額が目標金額を超えるまで繰り返す</a:t>
            </a:r>
            <a:endParaRPr kumimoji="1" lang="en-US" altLang="ja-JP" sz="1100">
              <a:latin typeface="UD デジタル 教科書体 N-R" panose="02020400000000000000" pitchFamily="17" charset="-128"/>
              <a:ea typeface="UD デジタル 教科書体 N-R" panose="02020400000000000000" pitchFamily="17" charset="-128"/>
            </a:endParaRPr>
          </a:p>
          <a:p>
            <a:pPr algn="r"/>
            <a:r>
              <a:rPr kumimoji="1" lang="en-US" altLang="ja-JP" sz="1100">
                <a:latin typeface="UD デジタル 教科書体 N-R" panose="02020400000000000000" pitchFamily="17" charset="-128"/>
                <a:ea typeface="UD デジタル 教科書体 N-R" panose="02020400000000000000" pitchFamily="17" charset="-128"/>
              </a:rPr>
              <a:t>while</a:t>
            </a:r>
            <a:r>
              <a:rPr kumimoji="1" lang="ja-JP" altLang="en-US" sz="1100">
                <a:latin typeface="UD デジタル 教科書体 N-R" panose="02020400000000000000" pitchFamily="17" charset="-128"/>
                <a:ea typeface="UD デジタル 教科書体 N-R" panose="02020400000000000000" pitchFamily="17" charset="-128"/>
              </a:rPr>
              <a:t>文では初期化式や更新式が無いため</a:t>
            </a:r>
            <a:endParaRPr kumimoji="1" lang="en-US" altLang="ja-JP" sz="1100">
              <a:latin typeface="UD デジタル 教科書体 N-R" panose="02020400000000000000" pitchFamily="17" charset="-128"/>
              <a:ea typeface="UD デジタル 教科書体 N-R" panose="02020400000000000000" pitchFamily="17" charset="-128"/>
            </a:endParaRPr>
          </a:p>
          <a:p>
            <a:pPr algn="r"/>
            <a:r>
              <a:rPr kumimoji="1" lang="en-US" altLang="ja-JP" sz="1100">
                <a:latin typeface="UD デジタル 教科書体 N-R" panose="02020400000000000000" pitchFamily="17" charset="-128"/>
                <a:ea typeface="UD デジタル 教科書体 N-R" panose="02020400000000000000" pitchFamily="17" charset="-128"/>
              </a:rPr>
              <a:t>var i = 0</a:t>
            </a:r>
            <a:r>
              <a:rPr kumimoji="1" lang="ja-JP" altLang="en-US" sz="1100">
                <a:latin typeface="UD デジタル 教科書体 N-R" panose="02020400000000000000" pitchFamily="17" charset="-128"/>
                <a:ea typeface="UD デジタル 教科書体 N-R" panose="02020400000000000000" pitchFamily="17" charset="-128"/>
              </a:rPr>
              <a:t>や</a:t>
            </a:r>
            <a:r>
              <a:rPr kumimoji="1" lang="en-US" altLang="ja-JP" sz="1100">
                <a:latin typeface="UD デジタル 教科書体 N-R" panose="02020400000000000000" pitchFamily="17" charset="-128"/>
                <a:ea typeface="UD デジタル 教科書体 N-R" panose="02020400000000000000" pitchFamily="17" charset="-128"/>
              </a:rPr>
              <a:t>i++</a:t>
            </a:r>
            <a:r>
              <a:rPr kumimoji="1" lang="ja-JP" altLang="en-US" sz="1100">
                <a:latin typeface="UD デジタル 教科書体 N-R" panose="02020400000000000000" pitchFamily="17" charset="-128"/>
                <a:ea typeface="UD デジタル 教科書体 N-R" panose="02020400000000000000" pitchFamily="17" charset="-128"/>
              </a:rPr>
              <a:t>の処理は</a:t>
            </a:r>
            <a:r>
              <a:rPr kumimoji="1" lang="en-US" altLang="ja-JP" sz="1100">
                <a:latin typeface="UD デジタル 教科書体 N-R" panose="02020400000000000000" pitchFamily="17" charset="-128"/>
                <a:ea typeface="UD デジタル 教科書体 N-R" panose="02020400000000000000" pitchFamily="17" charset="-128"/>
              </a:rPr>
              <a:t>while</a:t>
            </a:r>
            <a:r>
              <a:rPr kumimoji="1" lang="ja-JP" altLang="en-US" sz="1100">
                <a:latin typeface="UD デジタル 教科書体 N-R" panose="02020400000000000000" pitchFamily="17" charset="-128"/>
                <a:ea typeface="UD デジタル 教科書体 N-R" panose="02020400000000000000" pitchFamily="17" charset="-128"/>
              </a:rPr>
              <a:t>の上下に記述</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9" name="角丸四角形吹き出し 13">
            <a:extLst>
              <a:ext uri="{FF2B5EF4-FFF2-40B4-BE49-F238E27FC236}">
                <a16:creationId xmlns:a16="http://schemas.microsoft.com/office/drawing/2014/main" id="{B204521C-9F77-4ED1-BEFF-CAA696859ADD}"/>
              </a:ext>
            </a:extLst>
          </p:cNvPr>
          <p:cNvSpPr/>
          <p:nvPr/>
        </p:nvSpPr>
        <p:spPr>
          <a:xfrm>
            <a:off x="3136416" y="3889402"/>
            <a:ext cx="4738263" cy="462396"/>
          </a:xfrm>
          <a:prstGeom prst="wedgeRoundRectCallout">
            <a:avLst>
              <a:gd name="adj1" fmla="val -21644"/>
              <a:gd name="adj2" fmla="val -137108"/>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ja-JP" altLang="en-US" sz="1400">
                <a:latin typeface="UD Digi Kyokasho N-R" panose="02020400000000000000" pitchFamily="49" charset="-128"/>
                <a:ea typeface="UD Digi Kyokasho N-R" panose="02020400000000000000" pitchFamily="49" charset="-128"/>
              </a:rPr>
              <a:t>カスタマイズ①の</a:t>
            </a:r>
            <a:r>
              <a:rPr kumimoji="1" lang="en-US" altLang="ja-JP" sz="1400">
                <a:latin typeface="UD Digi Kyokasho N-R" panose="02020400000000000000" pitchFamily="49" charset="-128"/>
                <a:ea typeface="UD Digi Kyokasho N-R" panose="02020400000000000000" pitchFamily="49" charset="-128"/>
              </a:rPr>
              <a:t>years</a:t>
            </a:r>
            <a:r>
              <a:rPr kumimoji="1" lang="ja-JP" altLang="en-US" sz="1400">
                <a:latin typeface="UD Digi Kyokasho N-R" panose="02020400000000000000" pitchFamily="49" charset="-128"/>
                <a:ea typeface="UD Digi Kyokasho N-R" panose="02020400000000000000" pitchFamily="49" charset="-128"/>
              </a:rPr>
              <a:t>を書き換えると簡単</a:t>
            </a:r>
            <a:endParaRPr kumimoji="1" lang="en-US" altLang="ja-JP" sz="1400">
              <a:latin typeface="UD Digi Kyokasho N-R" panose="02020400000000000000" pitchFamily="49" charset="-128"/>
              <a:ea typeface="UD Digi Kyokasho N-R" panose="02020400000000000000" pitchFamily="49" charset="-128"/>
            </a:endParaRPr>
          </a:p>
        </p:txBody>
      </p:sp>
      <p:sp>
        <p:nvSpPr>
          <p:cNvPr id="20" name="角丸四角形吹き出し 13">
            <a:extLst>
              <a:ext uri="{FF2B5EF4-FFF2-40B4-BE49-F238E27FC236}">
                <a16:creationId xmlns:a16="http://schemas.microsoft.com/office/drawing/2014/main" id="{BDF86D4B-9D0D-4042-B67F-4272D9166EDD}"/>
              </a:ext>
            </a:extLst>
          </p:cNvPr>
          <p:cNvSpPr/>
          <p:nvPr/>
        </p:nvSpPr>
        <p:spPr>
          <a:xfrm>
            <a:off x="1890892" y="6054423"/>
            <a:ext cx="4738263" cy="480478"/>
          </a:xfrm>
          <a:prstGeom prst="wedgeRoundRectCallout">
            <a:avLst>
              <a:gd name="adj1" fmla="val -21645"/>
              <a:gd name="adj2" fmla="val -107252"/>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r>
              <a:rPr kumimoji="1" lang="en-US" altLang="ja-JP" sz="1400">
                <a:latin typeface="UD Digi Kyokasho N-R" panose="02020400000000000000" pitchFamily="49" charset="-128"/>
                <a:ea typeface="UD Digi Kyokasho N-R" panose="02020400000000000000" pitchFamily="49" charset="-128"/>
              </a:rPr>
              <a:t>for</a:t>
            </a:r>
            <a:r>
              <a:rPr kumimoji="1" lang="ja-JP" altLang="en-US" sz="1400">
                <a:latin typeface="UD Digi Kyokasho N-R" panose="02020400000000000000" pitchFamily="49" charset="-128"/>
                <a:ea typeface="UD Digi Kyokasho N-R" panose="02020400000000000000" pitchFamily="49" charset="-128"/>
              </a:rPr>
              <a:t>文を</a:t>
            </a:r>
            <a:r>
              <a:rPr kumimoji="1" lang="en-US" altLang="ja-JP" sz="1400">
                <a:latin typeface="UD Digi Kyokasho N-R" panose="02020400000000000000" pitchFamily="49" charset="-128"/>
                <a:ea typeface="UD Digi Kyokasho N-R" panose="02020400000000000000" pitchFamily="49" charset="-128"/>
              </a:rPr>
              <a:t>while</a:t>
            </a:r>
            <a:r>
              <a:rPr kumimoji="1" lang="ja-JP" altLang="en-US" sz="1400">
                <a:latin typeface="UD Digi Kyokasho N-R" panose="02020400000000000000" pitchFamily="49" charset="-128"/>
                <a:ea typeface="UD Digi Kyokasho N-R" panose="02020400000000000000" pitchFamily="49" charset="-128"/>
              </a:rPr>
              <a:t>文に書き換える</a:t>
            </a:r>
            <a:endParaRPr kumimoji="1" lang="en-US" altLang="ja-JP" sz="1400">
              <a:latin typeface="UD Digi Kyokasho N-R" panose="02020400000000000000" pitchFamily="49" charset="-128"/>
              <a:ea typeface="UD Digi Kyokasho N-R" panose="02020400000000000000" pitchFamily="49" charset="-128"/>
            </a:endParaRPr>
          </a:p>
        </p:txBody>
      </p:sp>
      <p:sp>
        <p:nvSpPr>
          <p:cNvPr id="21" name="テキスト ボックス 20">
            <a:extLst>
              <a:ext uri="{FF2B5EF4-FFF2-40B4-BE49-F238E27FC236}">
                <a16:creationId xmlns:a16="http://schemas.microsoft.com/office/drawing/2014/main" id="{04D0DB0B-6214-425A-8786-E559EEF2B3E0}"/>
              </a:ext>
            </a:extLst>
          </p:cNvPr>
          <p:cNvSpPr txBox="1"/>
          <p:nvPr/>
        </p:nvSpPr>
        <p:spPr>
          <a:xfrm>
            <a:off x="6369667" y="1274631"/>
            <a:ext cx="1915672" cy="369332"/>
          </a:xfrm>
          <a:prstGeom prst="rect">
            <a:avLst/>
          </a:prstGeom>
          <a:noFill/>
        </p:spPr>
        <p:txBody>
          <a:bodyPr wrap="square">
            <a:spAutoFit/>
          </a:bodyPr>
          <a:lstStyle/>
          <a:p>
            <a:pPr algn="ctr"/>
            <a:r>
              <a:rPr kumimoji="1" lang="en-US" altLang="ja-JP">
                <a:latin typeface="UD デジタル 教科書体 N-B" panose="02020700000000000000" pitchFamily="17" charset="-128"/>
                <a:ea typeface="UD デジタル 教科書体 N-B" panose="02020700000000000000" pitchFamily="17" charset="-128"/>
              </a:rPr>
              <a:t>main.js</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956293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確認テスト</a:t>
            </a:r>
            <a:endParaRPr kumimoji="1" lang="ja-JP" altLang="en-US" dirty="0"/>
          </a:p>
        </p:txBody>
      </p:sp>
      <p:sp>
        <p:nvSpPr>
          <p:cNvPr id="4" name="スライド番号プレースホルダー 3"/>
          <p:cNvSpPr>
            <a:spLocks noGrp="1"/>
          </p:cNvSpPr>
          <p:nvPr>
            <p:ph type="sldNum" sz="quarter" idx="16"/>
          </p:nvPr>
        </p:nvSpPr>
        <p:spPr/>
        <p:txBody>
          <a:bodyPr/>
          <a:lstStyle/>
          <a:p>
            <a:fld id="{9E0D9298-421E-4926-815D-31B4285E3528}" type="slidenum">
              <a:rPr kumimoji="1" lang="ja-JP" altLang="en-US" smtClean="0"/>
              <a:pPr/>
              <a:t>16</a:t>
            </a:fld>
            <a:endParaRPr kumimoji="1" lang="ja-JP" altLang="en-US" dirty="0"/>
          </a:p>
        </p:txBody>
      </p:sp>
    </p:spTree>
    <p:extLst>
      <p:ext uri="{BB962C8B-B14F-4D97-AF65-F5344CB8AC3E}">
        <p14:creationId xmlns:p14="http://schemas.microsoft.com/office/powerpoint/2010/main" val="1971864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「積み立て」の概念を説明してください。</a:t>
            </a:r>
            <a:endParaRPr lang="en-US" altLang="ja-JP"/>
          </a:p>
          <a:p>
            <a:r>
              <a:rPr lang="ja-JP" altLang="en-US"/>
              <a:t>「複利」の概念を説明してください</a:t>
            </a:r>
            <a:endParaRPr lang="en-US" altLang="ja-JP"/>
          </a:p>
          <a:p>
            <a:r>
              <a:rPr lang="en-US" altLang="ja-JP"/>
              <a:t>1,2,3,4,5,6,7,8,9,10</a:t>
            </a:r>
            <a:r>
              <a:rPr lang="ja-JP" altLang="en-US"/>
              <a:t>の値を全て合計した値を求めるプログラムを</a:t>
            </a:r>
            <a:r>
              <a:rPr lang="en-US" altLang="ja-JP"/>
              <a:t>for</a:t>
            </a:r>
            <a:r>
              <a:rPr lang="ja-JP" altLang="en-US"/>
              <a:t>文で記述してください。</a:t>
            </a:r>
          </a:p>
          <a:p>
            <a:endParaRPr lang="ja-JP" altLang="en-US"/>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確認テスト</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17</a:t>
            </a:fld>
            <a:endParaRPr lang="ja-JP" altLang="en-US" dirty="0"/>
          </a:p>
        </p:txBody>
      </p:sp>
    </p:spTree>
    <p:extLst>
      <p:ext uri="{BB962C8B-B14F-4D97-AF65-F5344CB8AC3E}">
        <p14:creationId xmlns:p14="http://schemas.microsoft.com/office/powerpoint/2010/main" val="514707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毎年お年玉を貰うことができ、金額は毎年倍に増額されるものとします。</a:t>
            </a:r>
          </a:p>
          <a:p>
            <a:r>
              <a:rPr lang="en-US" altLang="ja-JP"/>
              <a:t>1</a:t>
            </a:r>
            <a:r>
              <a:rPr lang="ja-JP" altLang="en-US"/>
              <a:t>年目に</a:t>
            </a:r>
            <a:r>
              <a:rPr lang="en-US" altLang="ja-JP"/>
              <a:t>10</a:t>
            </a:r>
            <a:r>
              <a:rPr lang="ja-JP" altLang="en-US"/>
              <a:t>円貰えたとき、</a:t>
            </a:r>
            <a:r>
              <a:rPr lang="en-US" altLang="ja-JP"/>
              <a:t>5</a:t>
            </a:r>
            <a:r>
              <a:rPr lang="ja-JP" altLang="en-US"/>
              <a:t>年目には幾ら貰えますか？また、</a:t>
            </a:r>
            <a:r>
              <a:rPr lang="en-US" altLang="ja-JP"/>
              <a:t>5</a:t>
            </a:r>
            <a:r>
              <a:rPr lang="ja-JP" altLang="en-US"/>
              <a:t>年間ずっと貯めた場合の貯蓄額は幾らになりますか？</a:t>
            </a:r>
          </a:p>
          <a:p>
            <a:r>
              <a:rPr lang="ja-JP" altLang="en-US"/>
              <a:t>プログラミングか表計算ソフトで表を作成し、答えを求めてください。</a:t>
            </a:r>
          </a:p>
          <a:p>
            <a:endParaRPr lang="ja-JP" altLang="en-US"/>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確認テスト</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18</a:t>
            </a:fld>
            <a:endParaRPr lang="ja-JP" altLang="en-US" dirty="0"/>
          </a:p>
        </p:txBody>
      </p:sp>
    </p:spTree>
    <p:extLst>
      <p:ext uri="{BB962C8B-B14F-4D97-AF65-F5344CB8AC3E}">
        <p14:creationId xmlns:p14="http://schemas.microsoft.com/office/powerpoint/2010/main" val="52077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en-US" altLang="ja-JP"/>
              <a:t>10</a:t>
            </a:r>
            <a:r>
              <a:rPr lang="ja-JP" altLang="en-US"/>
              <a:t>年積み立てによる資産形成をシミュレーションするアプリを開発したい。</a:t>
            </a:r>
          </a:p>
          <a:p>
            <a:r>
              <a:rPr lang="ja-JP" altLang="en-US"/>
              <a:t>表形式とグラフ形式（折れ線グラフ）で途中経過が確認できると便利ではないかと閃いたが、両方必要だろうか？</a:t>
            </a:r>
          </a:p>
          <a:p>
            <a:r>
              <a:rPr lang="ja-JP" altLang="en-US"/>
              <a:t>それぞれの形式について、長所を説明してください。</a:t>
            </a:r>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確認テスト</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19</a:t>
            </a:fld>
            <a:endParaRPr lang="ja-JP" altLang="en-US" dirty="0"/>
          </a:p>
        </p:txBody>
      </p:sp>
    </p:spTree>
    <p:extLst>
      <p:ext uri="{BB962C8B-B14F-4D97-AF65-F5344CB8AC3E}">
        <p14:creationId xmlns:p14="http://schemas.microsoft.com/office/powerpoint/2010/main" val="1080501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複利計算アプリの紹介</a:t>
            </a:r>
            <a:endParaRPr kumimoji="1" lang="ja-JP" altLang="en-US" dirty="0"/>
          </a:p>
        </p:txBody>
      </p:sp>
      <p:sp>
        <p:nvSpPr>
          <p:cNvPr id="4" name="スライド番号プレースホルダー 3"/>
          <p:cNvSpPr>
            <a:spLocks noGrp="1"/>
          </p:cNvSpPr>
          <p:nvPr>
            <p:ph type="sldNum" sz="quarter" idx="16"/>
          </p:nvPr>
        </p:nvSpPr>
        <p:spPr/>
        <p:txBody>
          <a:bodyPr/>
          <a:lstStyle/>
          <a:p>
            <a:fld id="{9E0D9298-421E-4926-815D-31B4285E3528}" type="slidenum">
              <a:rPr kumimoji="1" lang="ja-JP" altLang="en-US" smtClean="0"/>
              <a:pPr/>
              <a:t>2</a:t>
            </a:fld>
            <a:endParaRPr kumimoji="1" lang="ja-JP" altLang="en-US" dirty="0"/>
          </a:p>
        </p:txBody>
      </p:sp>
    </p:spTree>
    <p:extLst>
      <p:ext uri="{BB962C8B-B14F-4D97-AF65-F5344CB8AC3E}">
        <p14:creationId xmlns:p14="http://schemas.microsoft.com/office/powerpoint/2010/main" val="294466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起動画面</a:t>
            </a:r>
            <a:r>
              <a:rPr lang="en-US" altLang="ja-JP"/>
              <a:t>(Python</a:t>
            </a:r>
            <a:r>
              <a:rPr lang="ja-JP" altLang="en-US"/>
              <a:t>版</a:t>
            </a:r>
            <a:r>
              <a:rPr lang="en-US" altLang="ja-JP"/>
              <a:t>)</a:t>
            </a:r>
          </a:p>
          <a:p>
            <a:pPr lvl="1"/>
            <a:r>
              <a:rPr lang="ja-JP" altLang="en-US"/>
              <a:t>積み立てる金額と利率を入力すると</a:t>
            </a:r>
            <a:r>
              <a:rPr lang="en-US" altLang="ja-JP"/>
              <a:t>10</a:t>
            </a:r>
            <a:r>
              <a:rPr lang="ja-JP" altLang="en-US"/>
              <a:t>年分の積み立て結果が表やグラフで表示されます。</a:t>
            </a:r>
            <a:endParaRPr lang="en-US" altLang="ja-JP"/>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アプリ紹介</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3</a:t>
            </a:fld>
            <a:endParaRPr lang="ja-JP" altLang="en-US" dirty="0"/>
          </a:p>
        </p:txBody>
      </p:sp>
      <p:pic>
        <p:nvPicPr>
          <p:cNvPr id="8" name="図 7">
            <a:extLst>
              <a:ext uri="{FF2B5EF4-FFF2-40B4-BE49-F238E27FC236}">
                <a16:creationId xmlns:a16="http://schemas.microsoft.com/office/drawing/2014/main" id="{07BB9099-E6B8-48C0-8DAF-E652869AF0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7651" y="2943878"/>
            <a:ext cx="1728192" cy="3384124"/>
          </a:xfrm>
          <a:prstGeom prst="rect">
            <a:avLst/>
          </a:prstGeom>
          <a:ln>
            <a:solidFill>
              <a:schemeClr val="accent1"/>
            </a:solidFill>
          </a:ln>
        </p:spPr>
      </p:pic>
      <p:pic>
        <p:nvPicPr>
          <p:cNvPr id="9" name="図 8">
            <a:extLst>
              <a:ext uri="{FF2B5EF4-FFF2-40B4-BE49-F238E27FC236}">
                <a16:creationId xmlns:a16="http://schemas.microsoft.com/office/drawing/2014/main" id="{60943E69-3C94-423B-9B38-D68060A416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7864" y="4149080"/>
            <a:ext cx="2850464" cy="1080120"/>
          </a:xfrm>
          <a:prstGeom prst="rect">
            <a:avLst/>
          </a:prstGeom>
          <a:noFill/>
          <a:ln>
            <a:solidFill>
              <a:schemeClr val="accent1"/>
            </a:solidFill>
          </a:ln>
        </p:spPr>
      </p:pic>
      <p:pic>
        <p:nvPicPr>
          <p:cNvPr id="10" name="図 9">
            <a:extLst>
              <a:ext uri="{FF2B5EF4-FFF2-40B4-BE49-F238E27FC236}">
                <a16:creationId xmlns:a16="http://schemas.microsoft.com/office/drawing/2014/main" id="{C0832C01-947F-4EFE-BC86-BA93FA1910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520" y="3403190"/>
            <a:ext cx="2474818" cy="2906253"/>
          </a:xfrm>
          <a:prstGeom prst="rect">
            <a:avLst/>
          </a:prstGeom>
          <a:ln>
            <a:solidFill>
              <a:schemeClr val="accent1"/>
            </a:solidFill>
          </a:ln>
        </p:spPr>
      </p:pic>
      <p:sp>
        <p:nvSpPr>
          <p:cNvPr id="11" name="右矢印 14">
            <a:extLst>
              <a:ext uri="{FF2B5EF4-FFF2-40B4-BE49-F238E27FC236}">
                <a16:creationId xmlns:a16="http://schemas.microsoft.com/office/drawing/2014/main" id="{232A9727-BF1D-499B-B687-D5BEBC2F26DC}"/>
              </a:ext>
            </a:extLst>
          </p:cNvPr>
          <p:cNvSpPr/>
          <p:nvPr/>
        </p:nvSpPr>
        <p:spPr>
          <a:xfrm>
            <a:off x="2843564" y="4635940"/>
            <a:ext cx="387074" cy="1769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
        <p:nvSpPr>
          <p:cNvPr id="12" name="右矢印 14">
            <a:extLst>
              <a:ext uri="{FF2B5EF4-FFF2-40B4-BE49-F238E27FC236}">
                <a16:creationId xmlns:a16="http://schemas.microsoft.com/office/drawing/2014/main" id="{750C78FD-1717-4747-8621-D248CC40ACDE}"/>
              </a:ext>
            </a:extLst>
          </p:cNvPr>
          <p:cNvSpPr/>
          <p:nvPr/>
        </p:nvSpPr>
        <p:spPr>
          <a:xfrm>
            <a:off x="6372200" y="4635939"/>
            <a:ext cx="387074" cy="1769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4193377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起動画面</a:t>
            </a:r>
            <a:r>
              <a:rPr lang="en-US" altLang="ja-JP"/>
              <a:t>(JavaScript</a:t>
            </a:r>
            <a:r>
              <a:rPr lang="ja-JP" altLang="en-US"/>
              <a:t>版</a:t>
            </a:r>
            <a:r>
              <a:rPr lang="en-US" altLang="ja-JP"/>
              <a:t>)</a:t>
            </a:r>
          </a:p>
          <a:p>
            <a:pPr lvl="1"/>
            <a:r>
              <a:rPr lang="ja-JP" altLang="en-US"/>
              <a:t>入力欄がフォームになっていますが、基本的な動作は同じです。</a:t>
            </a:r>
            <a:endParaRPr lang="en-US" altLang="ja-JP"/>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アプリ紹介</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4</a:t>
            </a:fld>
            <a:endParaRPr lang="ja-JP" altLang="en-US" dirty="0"/>
          </a:p>
        </p:txBody>
      </p:sp>
      <p:sp>
        <p:nvSpPr>
          <p:cNvPr id="12" name="右矢印 14">
            <a:extLst>
              <a:ext uri="{FF2B5EF4-FFF2-40B4-BE49-F238E27FC236}">
                <a16:creationId xmlns:a16="http://schemas.microsoft.com/office/drawing/2014/main" id="{750C78FD-1717-4747-8621-D248CC40ACDE}"/>
              </a:ext>
            </a:extLst>
          </p:cNvPr>
          <p:cNvSpPr/>
          <p:nvPr/>
        </p:nvSpPr>
        <p:spPr>
          <a:xfrm>
            <a:off x="6113621" y="4499570"/>
            <a:ext cx="674760" cy="3085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pic>
        <p:nvPicPr>
          <p:cNvPr id="13" name="図 12">
            <a:extLst>
              <a:ext uri="{FF2B5EF4-FFF2-40B4-BE49-F238E27FC236}">
                <a16:creationId xmlns:a16="http://schemas.microsoft.com/office/drawing/2014/main" id="{EA7BAC78-E342-459B-8CF1-B819DEA08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6659" y="2760395"/>
            <a:ext cx="1897534" cy="3548925"/>
          </a:xfrm>
          <a:prstGeom prst="rect">
            <a:avLst/>
          </a:prstGeom>
          <a:ln>
            <a:solidFill>
              <a:schemeClr val="accent1"/>
            </a:solidFill>
          </a:ln>
        </p:spPr>
      </p:pic>
      <p:pic>
        <p:nvPicPr>
          <p:cNvPr id="14" name="図 13">
            <a:extLst>
              <a:ext uri="{FF2B5EF4-FFF2-40B4-BE49-F238E27FC236}">
                <a16:creationId xmlns:a16="http://schemas.microsoft.com/office/drawing/2014/main" id="{F15259BF-920F-4487-81E8-5BDF224D34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8241" y="3960671"/>
            <a:ext cx="2203912" cy="1032711"/>
          </a:xfrm>
          <a:prstGeom prst="rect">
            <a:avLst/>
          </a:prstGeom>
          <a:ln>
            <a:solidFill>
              <a:schemeClr val="accent1"/>
            </a:solidFill>
          </a:ln>
        </p:spPr>
      </p:pic>
      <p:sp>
        <p:nvSpPr>
          <p:cNvPr id="16" name="角丸四角形吹き出し 5">
            <a:extLst>
              <a:ext uri="{FF2B5EF4-FFF2-40B4-BE49-F238E27FC236}">
                <a16:creationId xmlns:a16="http://schemas.microsoft.com/office/drawing/2014/main" id="{52803665-5773-1348-B32D-8CFC18797CF4}"/>
              </a:ext>
            </a:extLst>
          </p:cNvPr>
          <p:cNvSpPr/>
          <p:nvPr/>
        </p:nvSpPr>
        <p:spPr>
          <a:xfrm>
            <a:off x="4158267" y="3527519"/>
            <a:ext cx="2267625" cy="280603"/>
          </a:xfrm>
          <a:prstGeom prst="wedgeRoundRectCallout">
            <a:avLst>
              <a:gd name="adj1" fmla="val -32837"/>
              <a:gd name="adj2" fmla="val 141146"/>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1100">
                <a:latin typeface="UD Digi Kyokasho N-R" panose="02020400000000000000" pitchFamily="49" charset="-128"/>
                <a:ea typeface="UD Digi Kyokasho N-R" panose="02020400000000000000" pitchFamily="49" charset="-128"/>
              </a:rPr>
              <a:t>積立金額と利率を入力</a:t>
            </a:r>
          </a:p>
        </p:txBody>
      </p:sp>
      <p:sp>
        <p:nvSpPr>
          <p:cNvPr id="17" name="角丸四角形吹き出し 11">
            <a:extLst>
              <a:ext uri="{FF2B5EF4-FFF2-40B4-BE49-F238E27FC236}">
                <a16:creationId xmlns:a16="http://schemas.microsoft.com/office/drawing/2014/main" id="{3E4ADE24-EA84-FE4D-8CAA-81BE68B6A129}"/>
              </a:ext>
            </a:extLst>
          </p:cNvPr>
          <p:cNvSpPr/>
          <p:nvPr/>
        </p:nvSpPr>
        <p:spPr>
          <a:xfrm>
            <a:off x="3758241" y="5133121"/>
            <a:ext cx="2267625" cy="179588"/>
          </a:xfrm>
          <a:prstGeom prst="wedgeRoundRectCallout">
            <a:avLst>
              <a:gd name="adj1" fmla="val -35529"/>
              <a:gd name="adj2" fmla="val -94090"/>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1100">
                <a:latin typeface="UD Digi Kyokasho N-R" panose="02020400000000000000" pitchFamily="49" charset="-128"/>
                <a:ea typeface="UD Digi Kyokasho N-R" panose="02020400000000000000" pitchFamily="49" charset="-128"/>
              </a:rPr>
              <a:t>計算ボタンを押す</a:t>
            </a:r>
          </a:p>
        </p:txBody>
      </p:sp>
      <p:sp>
        <p:nvSpPr>
          <p:cNvPr id="18" name="角丸四角形吹き出し 12">
            <a:extLst>
              <a:ext uri="{FF2B5EF4-FFF2-40B4-BE49-F238E27FC236}">
                <a16:creationId xmlns:a16="http://schemas.microsoft.com/office/drawing/2014/main" id="{2AA5F0D5-F0E0-4645-B995-EEE78FEE9542}"/>
              </a:ext>
            </a:extLst>
          </p:cNvPr>
          <p:cNvSpPr/>
          <p:nvPr/>
        </p:nvSpPr>
        <p:spPr>
          <a:xfrm>
            <a:off x="5570550" y="3031431"/>
            <a:ext cx="1604794" cy="163835"/>
          </a:xfrm>
          <a:prstGeom prst="wedgeRoundRectCallout">
            <a:avLst>
              <a:gd name="adj1" fmla="val 57502"/>
              <a:gd name="adj2" fmla="val 97371"/>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1100">
                <a:latin typeface="UD Digi Kyokasho N-R" panose="02020400000000000000" pitchFamily="49" charset="-128"/>
                <a:ea typeface="UD Digi Kyokasho N-R" panose="02020400000000000000" pitchFamily="49" charset="-128"/>
              </a:rPr>
              <a:t>グラフ表示</a:t>
            </a:r>
          </a:p>
        </p:txBody>
      </p:sp>
      <p:sp>
        <p:nvSpPr>
          <p:cNvPr id="19" name="角丸四角形吹き出し 13">
            <a:extLst>
              <a:ext uri="{FF2B5EF4-FFF2-40B4-BE49-F238E27FC236}">
                <a16:creationId xmlns:a16="http://schemas.microsoft.com/office/drawing/2014/main" id="{BC66E339-13E2-2F4F-9FA9-A541F11723D1}"/>
              </a:ext>
            </a:extLst>
          </p:cNvPr>
          <p:cNvSpPr/>
          <p:nvPr/>
        </p:nvSpPr>
        <p:spPr>
          <a:xfrm>
            <a:off x="5101482" y="6112393"/>
            <a:ext cx="1604794" cy="177475"/>
          </a:xfrm>
          <a:prstGeom prst="wedgeRoundRectCallout">
            <a:avLst>
              <a:gd name="adj1" fmla="val 58758"/>
              <a:gd name="adj2" fmla="val -41349"/>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1100">
                <a:latin typeface="UD Digi Kyokasho N-R" panose="02020400000000000000" pitchFamily="49" charset="-128"/>
                <a:ea typeface="UD Digi Kyokasho N-R" panose="02020400000000000000" pitchFamily="49" charset="-128"/>
              </a:rPr>
              <a:t>表の表示</a:t>
            </a:r>
          </a:p>
        </p:txBody>
      </p:sp>
      <p:pic>
        <p:nvPicPr>
          <p:cNvPr id="21" name="図 20" descr="グラフィカル ユーザー インターフェイス, テキスト, アプリケーション&#10;&#10;自動的に生成された説明">
            <a:extLst>
              <a:ext uri="{FF2B5EF4-FFF2-40B4-BE49-F238E27FC236}">
                <a16:creationId xmlns:a16="http://schemas.microsoft.com/office/drawing/2014/main" id="{39A30E60-4E71-9148-93A2-53D115B0DA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092" y="3337883"/>
            <a:ext cx="2448272" cy="2965601"/>
          </a:xfrm>
          <a:prstGeom prst="rect">
            <a:avLst/>
          </a:prstGeom>
          <a:ln>
            <a:solidFill>
              <a:schemeClr val="accent1"/>
            </a:solidFill>
          </a:ln>
        </p:spPr>
      </p:pic>
      <p:sp>
        <p:nvSpPr>
          <p:cNvPr id="22" name="右矢印 14">
            <a:extLst>
              <a:ext uri="{FF2B5EF4-FFF2-40B4-BE49-F238E27FC236}">
                <a16:creationId xmlns:a16="http://schemas.microsoft.com/office/drawing/2014/main" id="{57D1F78D-16F3-409E-BAAC-A89DA41814AE}"/>
              </a:ext>
            </a:extLst>
          </p:cNvPr>
          <p:cNvSpPr/>
          <p:nvPr/>
        </p:nvSpPr>
        <p:spPr>
          <a:xfrm>
            <a:off x="2850468" y="4499570"/>
            <a:ext cx="674760" cy="3085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4250682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積み立てと複利計算の概念を確認しよう</a:t>
            </a:r>
            <a:endParaRPr lang="en-US" altLang="ja-JP"/>
          </a:p>
          <a:p>
            <a:pPr lvl="1"/>
            <a:r>
              <a:rPr lang="ja-JP" altLang="en-US" sz="2000"/>
              <a:t>積み立てる金額を変更すると表やグラフはどう変化するか？</a:t>
            </a:r>
            <a:endParaRPr lang="en-US" altLang="ja-JP" sz="2000"/>
          </a:p>
          <a:p>
            <a:pPr lvl="1"/>
            <a:r>
              <a:rPr lang="ja-JP" altLang="en-US" sz="2000"/>
              <a:t>利率を変更すると表やグラフはどう変化するか？</a:t>
            </a:r>
            <a:endParaRPr lang="en-US" altLang="ja-JP" sz="2000"/>
          </a:p>
          <a:p>
            <a:pPr lvl="1"/>
            <a:r>
              <a:rPr lang="en-US" altLang="ja-JP" sz="2000"/>
              <a:t>※</a:t>
            </a:r>
            <a:r>
              <a:rPr lang="ja-JP" altLang="en-US" sz="2000"/>
              <a:t>積み立て金額と利率を両方同時に変更すると影響が分かりにくいため、まずは片方ずつ変更してみましょう。</a:t>
            </a:r>
            <a:endParaRPr lang="en-US" altLang="ja-JP" sz="2000"/>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アプリ紹介</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5</a:t>
            </a:fld>
            <a:endParaRPr lang="ja-JP" altLang="en-US" dirty="0"/>
          </a:p>
        </p:txBody>
      </p:sp>
    </p:spTree>
    <p:extLst>
      <p:ext uri="{BB962C8B-B14F-4D97-AF65-F5344CB8AC3E}">
        <p14:creationId xmlns:p14="http://schemas.microsoft.com/office/powerpoint/2010/main" val="948812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表とグラフ、どちらが役に立ちましたか？</a:t>
            </a:r>
            <a:endParaRPr lang="en-US" altLang="ja-JP"/>
          </a:p>
          <a:p>
            <a:pPr lvl="1"/>
            <a:r>
              <a:rPr lang="ja-JP" altLang="en-US" sz="2000"/>
              <a:t>自分の資産を確認するときはどちらで確認したいですか？</a:t>
            </a:r>
            <a:endParaRPr lang="en-US" altLang="ja-JP" sz="2000"/>
          </a:p>
          <a:p>
            <a:pPr lvl="1"/>
            <a:endParaRPr lang="en-US" altLang="ja-JP" sz="2000"/>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アプリ紹介</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6</a:t>
            </a:fld>
            <a:endParaRPr lang="ja-JP" altLang="en-US" dirty="0"/>
          </a:p>
        </p:txBody>
      </p:sp>
    </p:spTree>
    <p:extLst>
      <p:ext uri="{BB962C8B-B14F-4D97-AF65-F5344CB8AC3E}">
        <p14:creationId xmlns:p14="http://schemas.microsoft.com/office/powerpoint/2010/main" val="181843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様々な利率でシミュレーションしてみましょう</a:t>
            </a:r>
            <a:endParaRPr lang="en-US" altLang="ja-JP"/>
          </a:p>
          <a:p>
            <a:pPr lvl="1"/>
            <a:r>
              <a:rPr lang="ja-JP" altLang="en-US" sz="2000"/>
              <a:t>例</a:t>
            </a:r>
            <a:endParaRPr lang="en-US" altLang="ja-JP" sz="2000"/>
          </a:p>
          <a:p>
            <a:pPr lvl="2"/>
            <a:r>
              <a:rPr lang="ja-JP" altLang="en-US" sz="1600"/>
              <a:t>現在の日本の国債利回り</a:t>
            </a:r>
            <a:endParaRPr lang="en-US" altLang="ja-JP" sz="1600"/>
          </a:p>
          <a:p>
            <a:pPr lvl="2"/>
            <a:r>
              <a:rPr lang="ja-JP" altLang="en-US" sz="1600"/>
              <a:t>日本以外の国の金利</a:t>
            </a:r>
            <a:endParaRPr lang="en-US" altLang="ja-JP" sz="1600"/>
          </a:p>
          <a:p>
            <a:pPr lvl="2"/>
            <a:r>
              <a:rPr lang="ja-JP" altLang="en-US" sz="1600"/>
              <a:t>上場企業の配当金</a:t>
            </a:r>
            <a:endParaRPr lang="en-US" altLang="ja-JP" sz="1600"/>
          </a:p>
          <a:p>
            <a:pPr lvl="2"/>
            <a:r>
              <a:rPr lang="ja-JP" altLang="en-US" sz="1600"/>
              <a:t>返済型・有利子の奨学金</a:t>
            </a:r>
            <a:endParaRPr lang="en-US" altLang="ja-JP" sz="1600"/>
          </a:p>
          <a:p>
            <a:pPr lvl="2"/>
            <a:r>
              <a:rPr lang="ja-JP" altLang="en-US" sz="1600"/>
              <a:t>クレジットカードのキャッシング</a:t>
            </a:r>
            <a:endParaRPr lang="en-US" altLang="ja-JP" sz="1600"/>
          </a:p>
          <a:p>
            <a:pPr lvl="1"/>
            <a:r>
              <a:rPr lang="ja-JP" altLang="en-US" sz="2000"/>
              <a:t>注意点</a:t>
            </a:r>
            <a:endParaRPr lang="en-US" altLang="ja-JP" sz="2000"/>
          </a:p>
          <a:p>
            <a:pPr lvl="2"/>
            <a:r>
              <a:rPr lang="ja-JP" altLang="en-US" sz="1600"/>
              <a:t>「複利」と「単利」で異なるので注意。</a:t>
            </a:r>
            <a:endParaRPr lang="en-US" altLang="ja-JP" sz="1600"/>
          </a:p>
          <a:p>
            <a:pPr lvl="2"/>
            <a:r>
              <a:rPr lang="ja-JP" altLang="en-US" sz="1600"/>
              <a:t>株の配当金は毎年出るとは限らないので本アプリではシミュレーションできません。</a:t>
            </a:r>
            <a:endParaRPr lang="en-US" altLang="ja-JP" sz="1600"/>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アプリ紹介</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7</a:t>
            </a:fld>
            <a:endParaRPr lang="ja-JP" altLang="en-US" dirty="0"/>
          </a:p>
        </p:txBody>
      </p:sp>
    </p:spTree>
    <p:extLst>
      <p:ext uri="{BB962C8B-B14F-4D97-AF65-F5344CB8AC3E}">
        <p14:creationId xmlns:p14="http://schemas.microsoft.com/office/powerpoint/2010/main" val="3032719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積み立て年数のカスタマイズ</a:t>
            </a:r>
            <a:endParaRPr kumimoji="1" lang="ja-JP" altLang="en-US" dirty="0"/>
          </a:p>
        </p:txBody>
      </p:sp>
      <p:sp>
        <p:nvSpPr>
          <p:cNvPr id="4" name="スライド番号プレースホルダー 3"/>
          <p:cNvSpPr>
            <a:spLocks noGrp="1"/>
          </p:cNvSpPr>
          <p:nvPr>
            <p:ph type="sldNum" sz="quarter" idx="16"/>
          </p:nvPr>
        </p:nvSpPr>
        <p:spPr/>
        <p:txBody>
          <a:bodyPr/>
          <a:lstStyle/>
          <a:p>
            <a:fld id="{9E0D9298-421E-4926-815D-31B4285E3528}" type="slidenum">
              <a:rPr kumimoji="1" lang="ja-JP" altLang="en-US" smtClean="0"/>
              <a:pPr/>
              <a:t>8</a:t>
            </a:fld>
            <a:endParaRPr kumimoji="1" lang="ja-JP" altLang="en-US" dirty="0"/>
          </a:p>
        </p:txBody>
      </p:sp>
    </p:spTree>
    <p:extLst>
      <p:ext uri="{BB962C8B-B14F-4D97-AF65-F5344CB8AC3E}">
        <p14:creationId xmlns:p14="http://schemas.microsoft.com/office/powerpoint/2010/main" val="1120681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DCF0BF-ED6F-469B-A41C-BE3F04E0790D}"/>
              </a:ext>
            </a:extLst>
          </p:cNvPr>
          <p:cNvSpPr>
            <a:spLocks noGrp="1"/>
          </p:cNvSpPr>
          <p:nvPr>
            <p:ph type="title"/>
          </p:nvPr>
        </p:nvSpPr>
        <p:spPr/>
        <p:txBody>
          <a:bodyPr/>
          <a:lstStyle/>
          <a:p>
            <a:endParaRPr lang="ja-JP" altLang="en-US"/>
          </a:p>
        </p:txBody>
      </p:sp>
      <p:sp>
        <p:nvSpPr>
          <p:cNvPr id="6" name="コンテンツ プレースホルダー 5">
            <a:extLst>
              <a:ext uri="{FF2B5EF4-FFF2-40B4-BE49-F238E27FC236}">
                <a16:creationId xmlns:a16="http://schemas.microsoft.com/office/drawing/2014/main" id="{2C4BF9BA-11B6-46F1-8295-D1566A594FA9}"/>
              </a:ext>
            </a:extLst>
          </p:cNvPr>
          <p:cNvSpPr>
            <a:spLocks noGrp="1"/>
          </p:cNvSpPr>
          <p:nvPr>
            <p:ph idx="1"/>
          </p:nvPr>
        </p:nvSpPr>
        <p:spPr/>
        <p:txBody>
          <a:bodyPr/>
          <a:lstStyle/>
          <a:p>
            <a:r>
              <a:rPr lang="ja-JP" altLang="en-US"/>
              <a:t>積み立て年数を指定</a:t>
            </a:r>
            <a:r>
              <a:rPr lang="en-US" altLang="ja-JP"/>
              <a:t>(Python</a:t>
            </a:r>
            <a:r>
              <a:rPr lang="ja-JP" altLang="en-US"/>
              <a:t>版</a:t>
            </a:r>
            <a:r>
              <a:rPr lang="en-US" altLang="ja-JP"/>
              <a:t>)</a:t>
            </a:r>
          </a:p>
        </p:txBody>
      </p:sp>
      <p:sp>
        <p:nvSpPr>
          <p:cNvPr id="15" name="テキスト プレースホルダー 14">
            <a:extLst>
              <a:ext uri="{FF2B5EF4-FFF2-40B4-BE49-F238E27FC236}">
                <a16:creationId xmlns:a16="http://schemas.microsoft.com/office/drawing/2014/main" id="{BC809A9E-4999-4F3A-B222-E7F312500375}"/>
              </a:ext>
            </a:extLst>
          </p:cNvPr>
          <p:cNvSpPr>
            <a:spLocks noGrp="1"/>
          </p:cNvSpPr>
          <p:nvPr>
            <p:ph type="body" sz="quarter" idx="10"/>
          </p:nvPr>
        </p:nvSpPr>
        <p:spPr/>
        <p:txBody>
          <a:bodyPr/>
          <a:lstStyle/>
          <a:p>
            <a:r>
              <a:rPr kumimoji="1" lang="ja-JP" altLang="en-US"/>
              <a:t>カスタマイズ①</a:t>
            </a:r>
          </a:p>
        </p:txBody>
      </p:sp>
      <p:sp>
        <p:nvSpPr>
          <p:cNvPr id="3" name="スライド番号プレースホルダー 2">
            <a:extLst>
              <a:ext uri="{FF2B5EF4-FFF2-40B4-BE49-F238E27FC236}">
                <a16:creationId xmlns:a16="http://schemas.microsoft.com/office/drawing/2014/main" id="{E4B91DAE-319B-4D48-BB57-48B77A6BEA8E}"/>
              </a:ext>
            </a:extLst>
          </p:cNvPr>
          <p:cNvSpPr>
            <a:spLocks noGrp="1"/>
          </p:cNvSpPr>
          <p:nvPr>
            <p:ph type="sldNum" sz="quarter" idx="12"/>
          </p:nvPr>
        </p:nvSpPr>
        <p:spPr/>
        <p:txBody>
          <a:bodyPr/>
          <a:lstStyle/>
          <a:p>
            <a:fld id="{9E0D9298-421E-4926-815D-31B4285E3528}" type="slidenum">
              <a:rPr lang="ja-JP" altLang="en-US" smtClean="0"/>
              <a:pPr/>
              <a:t>9</a:t>
            </a:fld>
            <a:endParaRPr lang="ja-JP" altLang="en-US" dirty="0"/>
          </a:p>
        </p:txBody>
      </p:sp>
      <p:sp>
        <p:nvSpPr>
          <p:cNvPr id="7" name="テキスト ボックス 6">
            <a:extLst>
              <a:ext uri="{FF2B5EF4-FFF2-40B4-BE49-F238E27FC236}">
                <a16:creationId xmlns:a16="http://schemas.microsoft.com/office/drawing/2014/main" id="{55903E23-BBBC-4BA0-B60A-8135A3A30830}"/>
              </a:ext>
            </a:extLst>
          </p:cNvPr>
          <p:cNvSpPr txBox="1"/>
          <p:nvPr/>
        </p:nvSpPr>
        <p:spPr>
          <a:xfrm>
            <a:off x="1345912" y="3446860"/>
            <a:ext cx="6452176" cy="43088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100" b="0">
                <a:solidFill>
                  <a:schemeClr val="bg2"/>
                </a:solidFill>
                <a:effectLst/>
                <a:latin typeface="MonacakomiRegular" panose="020B0509020204020204" pitchFamily="49" charset="-128"/>
                <a:ea typeface="MonacakomiRegular" panose="020B0509020204020204" pitchFamily="49" charset="-128"/>
              </a:rPr>
              <a:t>print("</a:t>
            </a:r>
            <a:r>
              <a:rPr lang="ja-JP" altLang="en-US" sz="1100" b="0">
                <a:solidFill>
                  <a:schemeClr val="bg2"/>
                </a:solidFill>
                <a:effectLst/>
                <a:latin typeface="MonacakomiRegular" panose="020B0509020204020204" pitchFamily="49" charset="-128"/>
                <a:ea typeface="MonacakomiRegular" panose="020B0509020204020204" pitchFamily="49" charset="-128"/>
              </a:rPr>
              <a:t>年：金額</a:t>
            </a:r>
            <a:r>
              <a:rPr lang="en-US" altLang="ja-JP" sz="1100" b="0">
                <a:solidFill>
                  <a:schemeClr val="bg2"/>
                </a:solidFill>
                <a:effectLst/>
                <a:latin typeface="MonacakomiRegular" panose="020B0509020204020204" pitchFamily="49" charset="-128"/>
                <a:ea typeface="MonacakomiRegular" panose="020B0509020204020204" pitchFamily="49" charset="-128"/>
              </a:rPr>
              <a:t>")</a:t>
            </a:r>
          </a:p>
          <a:p>
            <a:r>
              <a:rPr lang="en-US" altLang="ja-JP" sz="1100" b="0">
                <a:solidFill>
                  <a:schemeClr val="tx1"/>
                </a:solidFill>
                <a:effectLst/>
                <a:latin typeface="MonacakomiRegular" panose="020B0509020204020204" pitchFamily="49" charset="-128"/>
                <a:ea typeface="MonacakomiRegular" panose="020B0509020204020204" pitchFamily="49" charset="-128"/>
              </a:rPr>
              <a:t>for i in range(1, years):</a:t>
            </a:r>
          </a:p>
        </p:txBody>
      </p:sp>
      <p:sp>
        <p:nvSpPr>
          <p:cNvPr id="8" name="テキスト ボックス 7">
            <a:extLst>
              <a:ext uri="{FF2B5EF4-FFF2-40B4-BE49-F238E27FC236}">
                <a16:creationId xmlns:a16="http://schemas.microsoft.com/office/drawing/2014/main" id="{770A788D-0719-48B4-9D29-90055C6A9EF3}"/>
              </a:ext>
            </a:extLst>
          </p:cNvPr>
          <p:cNvSpPr txBox="1"/>
          <p:nvPr/>
        </p:nvSpPr>
        <p:spPr>
          <a:xfrm>
            <a:off x="1345912" y="1988840"/>
            <a:ext cx="6452176" cy="110799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100" b="0">
                <a:solidFill>
                  <a:schemeClr val="bg2"/>
                </a:solidFill>
                <a:effectLst/>
                <a:latin typeface="MonacakomiRegular" panose="020B0509020204020204" pitchFamily="49" charset="-128"/>
                <a:ea typeface="MonacakomiRegular" panose="020B0509020204020204" pitchFamily="49" charset="-128"/>
              </a:rPr>
              <a:t>addtion = input("</a:t>
            </a:r>
            <a:r>
              <a:rPr lang="ja-JP" altLang="en-US" sz="1100" b="0">
                <a:solidFill>
                  <a:schemeClr val="bg2"/>
                </a:solidFill>
                <a:effectLst/>
                <a:latin typeface="MonacakomiRegular" panose="020B0509020204020204" pitchFamily="49" charset="-128"/>
                <a:ea typeface="MonacakomiRegular" panose="020B0509020204020204" pitchFamily="49" charset="-128"/>
              </a:rPr>
              <a:t>積み立てる金額</a:t>
            </a:r>
            <a:r>
              <a:rPr lang="en-US" altLang="ja-JP" sz="1100" b="0">
                <a:solidFill>
                  <a:schemeClr val="bg2"/>
                </a:solidFill>
                <a:effectLst/>
                <a:latin typeface="MonacakomiRegular" panose="020B0509020204020204" pitchFamily="49" charset="-128"/>
                <a:ea typeface="MonacakomiRegular" panose="020B0509020204020204" pitchFamily="49" charset="-128"/>
              </a:rPr>
              <a:t>")</a:t>
            </a:r>
          </a:p>
          <a:p>
            <a:r>
              <a:rPr lang="en-US" altLang="ja-JP" sz="1100" b="0">
                <a:solidFill>
                  <a:schemeClr val="bg2"/>
                </a:solidFill>
                <a:effectLst/>
                <a:latin typeface="MonacakomiRegular" panose="020B0509020204020204" pitchFamily="49" charset="-128"/>
                <a:ea typeface="MonacakomiRegular" panose="020B0509020204020204" pitchFamily="49" charset="-128"/>
              </a:rPr>
              <a:t>addtion = int(addtion)</a:t>
            </a:r>
          </a:p>
          <a:p>
            <a:r>
              <a:rPr lang="en-US" altLang="ja-JP" sz="1100" b="0">
                <a:solidFill>
                  <a:schemeClr val="bg2"/>
                </a:solidFill>
                <a:effectLst/>
                <a:latin typeface="MonacakomiRegular" panose="020B0509020204020204" pitchFamily="49" charset="-128"/>
                <a:ea typeface="MonacakomiRegular" panose="020B0509020204020204" pitchFamily="49" charset="-128"/>
              </a:rPr>
              <a:t>rate = input("</a:t>
            </a:r>
            <a:r>
              <a:rPr lang="ja-JP" altLang="en-US" sz="1100" b="0">
                <a:solidFill>
                  <a:schemeClr val="bg2"/>
                </a:solidFill>
                <a:effectLst/>
                <a:latin typeface="MonacakomiRegular" panose="020B0509020204020204" pitchFamily="49" charset="-128"/>
                <a:ea typeface="MonacakomiRegular" panose="020B0509020204020204" pitchFamily="49" charset="-128"/>
              </a:rPr>
              <a:t>利率</a:t>
            </a:r>
            <a:r>
              <a:rPr lang="en-US" altLang="ja-JP" sz="1100" b="0">
                <a:solidFill>
                  <a:schemeClr val="bg2"/>
                </a:solidFill>
                <a:effectLst/>
                <a:latin typeface="MonacakomiRegular" panose="020B0509020204020204" pitchFamily="49" charset="-128"/>
                <a:ea typeface="MonacakomiRegular" panose="020B0509020204020204" pitchFamily="49" charset="-128"/>
              </a:rPr>
              <a:t>(%)")</a:t>
            </a:r>
          </a:p>
          <a:p>
            <a:r>
              <a:rPr lang="en-US" altLang="ja-JP" sz="1100" b="0">
                <a:solidFill>
                  <a:schemeClr val="bg2"/>
                </a:solidFill>
                <a:effectLst/>
                <a:latin typeface="MonacakomiRegular" panose="020B0509020204020204" pitchFamily="49" charset="-128"/>
                <a:ea typeface="MonacakomiRegular" panose="020B0509020204020204" pitchFamily="49" charset="-128"/>
              </a:rPr>
              <a:t>rate = int(rate)</a:t>
            </a:r>
          </a:p>
          <a:p>
            <a:r>
              <a:rPr lang="en-US" altLang="ja-JP" sz="1100" b="0">
                <a:solidFill>
                  <a:schemeClr val="tx1"/>
                </a:solidFill>
                <a:effectLst/>
                <a:latin typeface="MonacakomiRegular" panose="020B0509020204020204" pitchFamily="49" charset="-128"/>
                <a:ea typeface="MonacakomiRegular" panose="020B0509020204020204" pitchFamily="49" charset="-128"/>
              </a:rPr>
              <a:t>years = input("</a:t>
            </a:r>
            <a:r>
              <a:rPr lang="ja-JP" altLang="en-US" sz="1100" b="0">
                <a:solidFill>
                  <a:schemeClr val="tx1"/>
                </a:solidFill>
                <a:effectLst/>
                <a:latin typeface="MonacakomiRegular" panose="020B0509020204020204" pitchFamily="49" charset="-128"/>
                <a:ea typeface="MonacakomiRegular" panose="020B0509020204020204" pitchFamily="49" charset="-128"/>
              </a:rPr>
              <a:t>年数</a:t>
            </a:r>
            <a:r>
              <a:rPr lang="en-US" altLang="ja-JP" sz="1100" b="0">
                <a:solidFill>
                  <a:schemeClr val="tx1"/>
                </a:solidFill>
                <a:effectLst/>
                <a:latin typeface="MonacakomiRegular" panose="020B0509020204020204" pitchFamily="49" charset="-128"/>
                <a:ea typeface="MonacakomiRegular" panose="020B0509020204020204" pitchFamily="49" charset="-128"/>
              </a:rPr>
              <a:t>")</a:t>
            </a:r>
          </a:p>
          <a:p>
            <a:r>
              <a:rPr lang="en-US" altLang="ja-JP" sz="1100" b="0">
                <a:solidFill>
                  <a:schemeClr val="tx1"/>
                </a:solidFill>
                <a:effectLst/>
                <a:latin typeface="MonacakomiRegular" panose="020B0509020204020204" pitchFamily="49" charset="-128"/>
                <a:ea typeface="MonacakomiRegular" panose="020B0509020204020204" pitchFamily="49" charset="-128"/>
              </a:rPr>
              <a:t>years = int(years)</a:t>
            </a:r>
          </a:p>
        </p:txBody>
      </p:sp>
      <p:sp>
        <p:nvSpPr>
          <p:cNvPr id="9" name="角丸四角形 85">
            <a:extLst>
              <a:ext uri="{FF2B5EF4-FFF2-40B4-BE49-F238E27FC236}">
                <a16:creationId xmlns:a16="http://schemas.microsoft.com/office/drawing/2014/main" id="{B68315A8-59A2-49C2-B247-8AEA1BAD8525}"/>
              </a:ext>
            </a:extLst>
          </p:cNvPr>
          <p:cNvSpPr/>
          <p:nvPr/>
        </p:nvSpPr>
        <p:spPr>
          <a:xfrm>
            <a:off x="1371638" y="2648463"/>
            <a:ext cx="6255007" cy="424637"/>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①入力欄で年数を受け取り変数に格納する</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
        <p:nvSpPr>
          <p:cNvPr id="11" name="角丸四角形吹き出し 13">
            <a:extLst>
              <a:ext uri="{FF2B5EF4-FFF2-40B4-BE49-F238E27FC236}">
                <a16:creationId xmlns:a16="http://schemas.microsoft.com/office/drawing/2014/main" id="{20F69D38-6BE0-4643-BA39-F8C13B57AE47}"/>
              </a:ext>
            </a:extLst>
          </p:cNvPr>
          <p:cNvSpPr/>
          <p:nvPr/>
        </p:nvSpPr>
        <p:spPr>
          <a:xfrm>
            <a:off x="1345912" y="4165518"/>
            <a:ext cx="6117116" cy="424637"/>
          </a:xfrm>
          <a:prstGeom prst="wedgeRoundRectCallout">
            <a:avLst>
              <a:gd name="adj1" fmla="val -23860"/>
              <a:gd name="adj2" fmla="val -104062"/>
              <a:gd name="adj3" fmla="val 16667"/>
            </a:avLst>
          </a:prstGeom>
        </p:spPr>
        <p:style>
          <a:lnRef idx="2">
            <a:schemeClr val="accent2"/>
          </a:lnRef>
          <a:fillRef idx="1">
            <a:schemeClr val="lt1"/>
          </a:fillRef>
          <a:effectRef idx="0">
            <a:schemeClr val="accent2"/>
          </a:effectRef>
          <a:fontRef idx="minor">
            <a:schemeClr val="dk1"/>
          </a:fontRef>
        </p:style>
        <p:txBody>
          <a:bodyPr lIns="90000" rtlCol="0" anchor="t" anchorCtr="0"/>
          <a:lstStyle/>
          <a:p>
            <a:pPr algn="r"/>
            <a:r>
              <a:rPr kumimoji="1" lang="en-US" altLang="ja-JP" sz="1400">
                <a:latin typeface="UD デジタル 教科書体 N-R" panose="02020400000000000000" pitchFamily="17" charset="-128"/>
                <a:ea typeface="UD デジタル 教科書体 N-R" panose="02020400000000000000" pitchFamily="17" charset="-128"/>
              </a:rPr>
              <a:t>range</a:t>
            </a:r>
            <a:r>
              <a:rPr kumimoji="1" lang="ja-JP" altLang="en-US" sz="1400">
                <a:latin typeface="UD デジタル 教科書体 N-R" panose="02020400000000000000" pitchFamily="17" charset="-128"/>
                <a:ea typeface="UD デジタル 教科書体 N-R" panose="02020400000000000000" pitchFamily="17" charset="-128"/>
              </a:rPr>
              <a:t>の値が</a:t>
            </a:r>
            <a:r>
              <a:rPr kumimoji="1" lang="en-US" altLang="ja-JP" sz="1400">
                <a:latin typeface="UD デジタル 教科書体 N-R" panose="02020400000000000000" pitchFamily="17" charset="-128"/>
                <a:ea typeface="UD デジタル 教科書体 N-R" panose="02020400000000000000" pitchFamily="17" charset="-128"/>
              </a:rPr>
              <a:t>『10』</a:t>
            </a:r>
            <a:r>
              <a:rPr kumimoji="1" lang="ja-JP" altLang="en-US" sz="1400">
                <a:latin typeface="UD デジタル 教科書体 N-R" panose="02020400000000000000" pitchFamily="17" charset="-128"/>
                <a:ea typeface="UD デジタル 教科書体 N-R" panose="02020400000000000000" pitchFamily="17" charset="-128"/>
              </a:rPr>
              <a:t>になっている部分を</a:t>
            </a:r>
            <a:r>
              <a:rPr kumimoji="1" lang="en-US" altLang="ja-JP" sz="1400">
                <a:latin typeface="UD デジタル 教科書体 N-R" panose="02020400000000000000" pitchFamily="17" charset="-128"/>
                <a:ea typeface="UD デジタル 教科書体 N-R" panose="02020400000000000000" pitchFamily="17" charset="-128"/>
              </a:rPr>
              <a:t>『years』</a:t>
            </a:r>
            <a:r>
              <a:rPr kumimoji="1" lang="ja-JP" altLang="en-US" sz="1400">
                <a:latin typeface="UD デジタル 教科書体 N-R" panose="02020400000000000000" pitchFamily="17" charset="-128"/>
                <a:ea typeface="UD デジタル 教科書体 N-R" panose="02020400000000000000" pitchFamily="17" charset="-128"/>
              </a:rPr>
              <a:t>に置き換える</a:t>
            </a:r>
            <a:endParaRPr kumimoji="1" lang="en-US" altLang="ja-JP" sz="1400">
              <a:latin typeface="UD デジタル 教科書体 N-R" panose="02020400000000000000" pitchFamily="17" charset="-128"/>
              <a:ea typeface="UD デジタル 教科書体 N-R" panose="02020400000000000000" pitchFamily="17" charset="-128"/>
            </a:endParaRPr>
          </a:p>
        </p:txBody>
      </p:sp>
      <p:sp>
        <p:nvSpPr>
          <p:cNvPr id="12" name="角丸四角形 85">
            <a:extLst>
              <a:ext uri="{FF2B5EF4-FFF2-40B4-BE49-F238E27FC236}">
                <a16:creationId xmlns:a16="http://schemas.microsoft.com/office/drawing/2014/main" id="{8629403A-E4E2-41ED-A0C8-8584FD1045C2}"/>
              </a:ext>
            </a:extLst>
          </p:cNvPr>
          <p:cNvSpPr/>
          <p:nvPr/>
        </p:nvSpPr>
        <p:spPr>
          <a:xfrm>
            <a:off x="1384878" y="3482848"/>
            <a:ext cx="6255007" cy="33222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b"/>
          <a:lstStyle/>
          <a:p>
            <a:pPr algn="r"/>
            <a:r>
              <a:rPr kumimoji="1" lang="ja-JP" altLang="en-US" sz="1100">
                <a:latin typeface="UD デジタル 教科書体 N-R" panose="02020400000000000000" pitchFamily="17" charset="-128"/>
                <a:ea typeface="UD デジタル 教科書体 N-R" panose="02020400000000000000" pitchFamily="17" charset="-128"/>
              </a:rPr>
              <a:t>②変数</a:t>
            </a:r>
            <a:r>
              <a:rPr kumimoji="1" lang="en-US" altLang="ja-JP" sz="1100">
                <a:latin typeface="UD デジタル 教科書体 N-R" panose="02020400000000000000" pitchFamily="17" charset="-128"/>
                <a:ea typeface="UD デジタル 教科書体 N-R" panose="02020400000000000000" pitchFamily="17" charset="-128"/>
              </a:rPr>
              <a:t>years</a:t>
            </a:r>
            <a:r>
              <a:rPr kumimoji="1" lang="ja-JP" altLang="en-US" sz="1100">
                <a:latin typeface="UD デジタル 教科書体 N-R" panose="02020400000000000000" pitchFamily="17" charset="-128"/>
                <a:ea typeface="UD デジタル 教科書体 N-R" panose="02020400000000000000" pitchFamily="17" charset="-128"/>
              </a:rPr>
              <a:t>の値で繰り返しの回数を決める</a:t>
            </a:r>
            <a:endParaRPr kumimoji="1" lang="en-US" altLang="ja-JP" sz="110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2393191991"/>
      </p:ext>
    </p:extLst>
  </p:cSld>
  <p:clrMapOvr>
    <a:masterClrMapping/>
  </p:clrMapOvr>
</p:sld>
</file>

<file path=ppt/theme/theme1.xml><?xml version="1.0" encoding="utf-8"?>
<a:theme xmlns:a="http://schemas.openxmlformats.org/drawingml/2006/main" name="2020岡本">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pPr>
      <a:bodyPr rtlCol="0" anchor="ctr"/>
      <a:lstStyle>
        <a:defPPr algn="ctr">
          <a:defRPr kumimoji="1"/>
        </a:defPPr>
      </a:lstStyle>
      <a:style>
        <a:lnRef idx="2">
          <a:schemeClr val="dk1"/>
        </a:lnRef>
        <a:fillRef idx="1">
          <a:schemeClr val="lt1"/>
        </a:fillRef>
        <a:effectRef idx="0">
          <a:schemeClr val="dk1"/>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1241</Words>
  <Application>Microsoft Macintosh PowerPoint</Application>
  <PresentationFormat>画面に合わせる (4:3)</PresentationFormat>
  <Paragraphs>167</Paragraphs>
  <Slides>19</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19</vt:i4>
      </vt:variant>
    </vt:vector>
  </HeadingPairs>
  <TitlesOfParts>
    <vt:vector size="30" baseType="lpstr">
      <vt:lpstr>Monacakomi</vt:lpstr>
      <vt:lpstr>MonacakomiRegular</vt:lpstr>
      <vt:lpstr>UD デジタル 教科書体 N-B</vt:lpstr>
      <vt:lpstr>UD Digi Kyokasho N-R</vt:lpstr>
      <vt:lpstr>UD Digi Kyokasho N-R</vt:lpstr>
      <vt:lpstr>UD デジタル 教科書体 NK-B</vt:lpstr>
      <vt:lpstr>Arial</vt:lpstr>
      <vt:lpstr>Calibri</vt:lpstr>
      <vt:lpstr>Century Gothic</vt:lpstr>
      <vt:lpstr>Wingdings</vt:lpstr>
      <vt:lpstr>2020岡本</vt:lpstr>
      <vt:lpstr>複利計算アプリ(補助スライド)  　～モデル化とシミュレーション領域～</vt:lpstr>
      <vt:lpstr>複利計算アプリの紹介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積み立て年数のカスタマイズ</vt:lpstr>
      <vt:lpstr>PowerPoint プレゼンテーション</vt:lpstr>
      <vt:lpstr>PowerPoint プレゼンテーション</vt:lpstr>
      <vt:lpstr>PowerPoint プレゼンテーション</vt:lpstr>
      <vt:lpstr>目標金額まで積み立てるカスタマイズ</vt:lpstr>
      <vt:lpstr>PowerPoint プレゼンテーション</vt:lpstr>
      <vt:lpstr>PowerPoint プレゼンテーション</vt:lpstr>
      <vt:lpstr>PowerPoint プレゼンテーション</vt:lpstr>
      <vt:lpstr>確認テスト</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2019-04-01T02:19:52Z</dcterms:created>
  <dcterms:modified xsi:type="dcterms:W3CDTF">2022-07-15T08:41:17Z</dcterms:modified>
</cp:coreProperties>
</file>