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35"/>
  </p:notesMasterIdLst>
  <p:sldIdLst>
    <p:sldId id="843" r:id="rId2"/>
    <p:sldId id="877" r:id="rId3"/>
    <p:sldId id="844" r:id="rId4"/>
    <p:sldId id="845" r:id="rId5"/>
    <p:sldId id="846" r:id="rId6"/>
    <p:sldId id="847" r:id="rId7"/>
    <p:sldId id="848" r:id="rId8"/>
    <p:sldId id="852" r:id="rId9"/>
    <p:sldId id="849" r:id="rId10"/>
    <p:sldId id="850" r:id="rId11"/>
    <p:sldId id="871" r:id="rId12"/>
    <p:sldId id="870" r:id="rId13"/>
    <p:sldId id="851" r:id="rId14"/>
    <p:sldId id="853" r:id="rId15"/>
    <p:sldId id="854" r:id="rId16"/>
    <p:sldId id="855" r:id="rId17"/>
    <p:sldId id="856" r:id="rId18"/>
    <p:sldId id="857" r:id="rId19"/>
    <p:sldId id="858" r:id="rId20"/>
    <p:sldId id="873" r:id="rId21"/>
    <p:sldId id="874" r:id="rId22"/>
    <p:sldId id="859" r:id="rId23"/>
    <p:sldId id="862" r:id="rId24"/>
    <p:sldId id="863" r:id="rId25"/>
    <p:sldId id="864" r:id="rId26"/>
    <p:sldId id="868" r:id="rId27"/>
    <p:sldId id="875" r:id="rId28"/>
    <p:sldId id="876" r:id="rId29"/>
    <p:sldId id="866" r:id="rId30"/>
    <p:sldId id="861" r:id="rId31"/>
    <p:sldId id="860" r:id="rId32"/>
    <p:sldId id="867" r:id="rId33"/>
    <p:sldId id="869" r:id="rId3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696E1D5-B30B-AD49-B3B8-69BDE201CCCE}">
          <p14:sldIdLst>
            <p14:sldId id="843"/>
            <p14:sldId id="877"/>
          </p14:sldIdLst>
        </p14:section>
        <p14:section name="ウォーミングアップ" id="{972C49A2-DAE2-5044-A22B-7F8D6BF14058}">
          <p14:sldIdLst>
            <p14:sldId id="844"/>
            <p14:sldId id="845"/>
          </p14:sldIdLst>
        </p14:section>
        <p14:section name="データと情報" id="{E770A52D-F0AA-4B48-96A0-60512603AD7A}">
          <p14:sldIdLst>
            <p14:sldId id="846"/>
            <p14:sldId id="847"/>
            <p14:sldId id="848"/>
          </p14:sldIdLst>
        </p14:section>
        <p14:section name="メディア" id="{5501E769-BA83-6C41-AD95-5BB0B421FB58}">
          <p14:sldIdLst>
            <p14:sldId id="852"/>
            <p14:sldId id="849"/>
            <p14:sldId id="850"/>
            <p14:sldId id="871"/>
            <p14:sldId id="870"/>
          </p14:sldIdLst>
        </p14:section>
        <p14:section name="問題解決" id="{3217C8C4-DE89-D441-894D-20443D2707D9}">
          <p14:sldIdLst>
            <p14:sldId id="851"/>
            <p14:sldId id="853"/>
            <p14:sldId id="854"/>
            <p14:sldId id="855"/>
            <p14:sldId id="856"/>
            <p14:sldId id="857"/>
            <p14:sldId id="858"/>
            <p14:sldId id="873"/>
            <p14:sldId id="874"/>
            <p14:sldId id="859"/>
            <p14:sldId id="862"/>
            <p14:sldId id="863"/>
            <p14:sldId id="864"/>
            <p14:sldId id="868"/>
            <p14:sldId id="875"/>
            <p14:sldId id="876"/>
            <p14:sldId id="866"/>
            <p14:sldId id="861"/>
            <p14:sldId id="860"/>
            <p14:sldId id="867"/>
          </p14:sldIdLst>
        </p14:section>
        <p14:section name="まとめ" id="{DCEABE49-71EF-7846-8C5E-F67E67D9C48D}">
          <p14:sldIdLst>
            <p14:sldId id="8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10"/>
    <p:restoredTop sz="96327"/>
  </p:normalViewPr>
  <p:slideViewPr>
    <p:cSldViewPr snapToGrid="0" snapToObjects="1">
      <p:cViewPr varScale="1">
        <p:scale>
          <a:sx n="77" d="100"/>
          <a:sy n="77" d="100"/>
        </p:scale>
        <p:origin x="192" y="1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348EC2-0068-4B4B-90B2-7838DBF77BC0}" type="doc">
      <dgm:prSet loTypeId="urn:microsoft.com/office/officeart/2005/8/layout/process4" loCatId="process" qsTypeId="urn:microsoft.com/office/officeart/2005/8/quickstyle/simple2" qsCatId="simple" csTypeId="urn:microsoft.com/office/officeart/2005/8/colors/accent6_2" csCatId="accent6" phldr="1"/>
      <dgm:spPr/>
      <dgm:t>
        <a:bodyPr/>
        <a:lstStyle/>
        <a:p>
          <a:endParaRPr lang="en-US"/>
        </a:p>
      </dgm:t>
    </dgm:pt>
    <dgm:pt modelId="{BDB6CDF0-4CDF-48AD-B0F5-3D9EFD5204CB}">
      <dgm:prSet/>
      <dgm:spPr/>
      <dgm:t>
        <a:bodyPr/>
        <a:lstStyle/>
        <a:p>
          <a:r>
            <a:rPr lang="ja-JP"/>
            <a:t>身近なメディアを挙げてみよう</a:t>
          </a:r>
          <a:endParaRPr lang="en-US" dirty="0"/>
        </a:p>
      </dgm:t>
    </dgm:pt>
    <dgm:pt modelId="{0183FB99-E76E-46EB-AFAC-72A3A620F201}" type="parTrans" cxnId="{9F2A7FE5-90DE-42C6-A743-20DAD51D91BD}">
      <dgm:prSet/>
      <dgm:spPr/>
      <dgm:t>
        <a:bodyPr/>
        <a:lstStyle/>
        <a:p>
          <a:endParaRPr lang="en-US"/>
        </a:p>
      </dgm:t>
    </dgm:pt>
    <dgm:pt modelId="{6CB4C67A-1D09-4306-AA5E-1A13A98E21BF}" type="sibTrans" cxnId="{9F2A7FE5-90DE-42C6-A743-20DAD51D91BD}">
      <dgm:prSet/>
      <dgm:spPr/>
      <dgm:t>
        <a:bodyPr/>
        <a:lstStyle/>
        <a:p>
          <a:endParaRPr lang="en-US"/>
        </a:p>
      </dgm:t>
    </dgm:pt>
    <dgm:pt modelId="{167E7E0D-A23B-4C4B-9000-4E11978AEFC9}">
      <dgm:prSet/>
      <dgm:spPr/>
      <dgm:t>
        <a:bodyPr/>
        <a:lstStyle/>
        <a:p>
          <a:r>
            <a:rPr lang="ja-JP"/>
            <a:t>そのメディアについて考えてみよう</a:t>
          </a:r>
          <a:endParaRPr lang="en-US"/>
        </a:p>
      </dgm:t>
    </dgm:pt>
    <dgm:pt modelId="{5783607C-B884-4DD3-B51F-48DF88C52979}" type="parTrans" cxnId="{82127855-C5AF-42EF-8470-B9DAD2F8AB6C}">
      <dgm:prSet/>
      <dgm:spPr/>
      <dgm:t>
        <a:bodyPr/>
        <a:lstStyle/>
        <a:p>
          <a:endParaRPr lang="en-US"/>
        </a:p>
      </dgm:t>
    </dgm:pt>
    <dgm:pt modelId="{B2A0037C-1B23-41EA-B81A-30B4BE31EF75}" type="sibTrans" cxnId="{82127855-C5AF-42EF-8470-B9DAD2F8AB6C}">
      <dgm:prSet/>
      <dgm:spPr/>
      <dgm:t>
        <a:bodyPr/>
        <a:lstStyle/>
        <a:p>
          <a:endParaRPr lang="en-US"/>
        </a:p>
      </dgm:t>
    </dgm:pt>
    <dgm:pt modelId="{46E6D710-D271-4DAC-8DE6-CDA15CBACBDA}">
      <dgm:prSet/>
      <dgm:spPr/>
      <dgm:t>
        <a:bodyPr/>
        <a:lstStyle/>
        <a:p>
          <a:r>
            <a:rPr lang="ja-JP"/>
            <a:t>誰と誰を媒介しているか</a:t>
          </a:r>
          <a:endParaRPr lang="en-US"/>
        </a:p>
      </dgm:t>
    </dgm:pt>
    <dgm:pt modelId="{29B99F65-212A-4735-8853-2CF579B2677E}" type="parTrans" cxnId="{CC1F736C-698C-49AA-BAA9-4FC1E27CEE64}">
      <dgm:prSet/>
      <dgm:spPr/>
      <dgm:t>
        <a:bodyPr/>
        <a:lstStyle/>
        <a:p>
          <a:endParaRPr lang="en-US"/>
        </a:p>
      </dgm:t>
    </dgm:pt>
    <dgm:pt modelId="{7E76D1CF-3267-4CB2-B32E-B2C502AD0AEC}" type="sibTrans" cxnId="{CC1F736C-698C-49AA-BAA9-4FC1E27CEE64}">
      <dgm:prSet/>
      <dgm:spPr/>
      <dgm:t>
        <a:bodyPr/>
        <a:lstStyle/>
        <a:p>
          <a:endParaRPr lang="en-US"/>
        </a:p>
      </dgm:t>
    </dgm:pt>
    <dgm:pt modelId="{150C4A75-43BB-4F40-829D-7A661565CDD4}">
      <dgm:prSet/>
      <dgm:spPr/>
      <dgm:t>
        <a:bodyPr/>
        <a:lstStyle/>
        <a:p>
          <a:r>
            <a:rPr lang="ja-JP"/>
            <a:t>何を伝えているか</a:t>
          </a:r>
          <a:endParaRPr lang="en-US"/>
        </a:p>
      </dgm:t>
    </dgm:pt>
    <dgm:pt modelId="{9F820A0C-92B8-4808-9C3E-86076A9754DD}" type="parTrans" cxnId="{844D1F7E-11E0-4F6B-BB6B-E862B32C3FC9}">
      <dgm:prSet/>
      <dgm:spPr/>
      <dgm:t>
        <a:bodyPr/>
        <a:lstStyle/>
        <a:p>
          <a:endParaRPr lang="en-US"/>
        </a:p>
      </dgm:t>
    </dgm:pt>
    <dgm:pt modelId="{5026400A-C370-4698-B414-D63790F9E016}" type="sibTrans" cxnId="{844D1F7E-11E0-4F6B-BB6B-E862B32C3FC9}">
      <dgm:prSet/>
      <dgm:spPr/>
      <dgm:t>
        <a:bodyPr/>
        <a:lstStyle/>
        <a:p>
          <a:endParaRPr lang="en-US"/>
        </a:p>
      </dgm:t>
    </dgm:pt>
    <dgm:pt modelId="{E1800257-130B-494A-A589-00E5ADC9BE67}">
      <dgm:prSet/>
      <dgm:spPr/>
      <dgm:t>
        <a:bodyPr/>
        <a:lstStyle/>
        <a:p>
          <a:r>
            <a:rPr lang="ja-JP"/>
            <a:t>その他に</a:t>
          </a:r>
          <a:endParaRPr lang="en-US" altLang="ja-JP" dirty="0"/>
        </a:p>
        <a:p>
          <a:r>
            <a:rPr lang="ja-JP"/>
            <a:t>特徴はあるか</a:t>
          </a:r>
          <a:endParaRPr lang="en-US" dirty="0"/>
        </a:p>
      </dgm:t>
    </dgm:pt>
    <dgm:pt modelId="{6B40B496-E43F-497D-9657-500F5066C9CA}" type="parTrans" cxnId="{B2A69E52-A9DA-488E-87AB-7F1B2C785383}">
      <dgm:prSet/>
      <dgm:spPr/>
      <dgm:t>
        <a:bodyPr/>
        <a:lstStyle/>
        <a:p>
          <a:endParaRPr lang="en-US"/>
        </a:p>
      </dgm:t>
    </dgm:pt>
    <dgm:pt modelId="{7F976005-B93A-42AD-8029-C109E65D2D69}" type="sibTrans" cxnId="{B2A69E52-A9DA-488E-87AB-7F1B2C785383}">
      <dgm:prSet/>
      <dgm:spPr/>
      <dgm:t>
        <a:bodyPr/>
        <a:lstStyle/>
        <a:p>
          <a:endParaRPr lang="en-US"/>
        </a:p>
      </dgm:t>
    </dgm:pt>
    <dgm:pt modelId="{4B099F71-2365-D644-96D1-466E83ACF819}" type="pres">
      <dgm:prSet presAssocID="{05348EC2-0068-4B4B-90B2-7838DBF77BC0}" presName="Name0" presStyleCnt="0">
        <dgm:presLayoutVars>
          <dgm:dir/>
          <dgm:animLvl val="lvl"/>
          <dgm:resizeHandles val="exact"/>
        </dgm:presLayoutVars>
      </dgm:prSet>
      <dgm:spPr/>
    </dgm:pt>
    <dgm:pt modelId="{862C6087-3BF1-474C-A806-05979E46DB4F}" type="pres">
      <dgm:prSet presAssocID="{167E7E0D-A23B-4C4B-9000-4E11978AEFC9}" presName="boxAndChildren" presStyleCnt="0"/>
      <dgm:spPr/>
    </dgm:pt>
    <dgm:pt modelId="{71FF38F1-7961-1D41-A9C4-04AAF16AFE59}" type="pres">
      <dgm:prSet presAssocID="{167E7E0D-A23B-4C4B-9000-4E11978AEFC9}" presName="parentTextBox" presStyleLbl="node1" presStyleIdx="0" presStyleCnt="2"/>
      <dgm:spPr/>
    </dgm:pt>
    <dgm:pt modelId="{9A384C7C-0FC9-E348-8DD7-3370F737FCE6}" type="pres">
      <dgm:prSet presAssocID="{167E7E0D-A23B-4C4B-9000-4E11978AEFC9}" presName="entireBox" presStyleLbl="node1" presStyleIdx="0" presStyleCnt="2"/>
      <dgm:spPr/>
    </dgm:pt>
    <dgm:pt modelId="{9ED7A3BA-2395-0E4D-9907-2DA366302FCD}" type="pres">
      <dgm:prSet presAssocID="{167E7E0D-A23B-4C4B-9000-4E11978AEFC9}" presName="descendantBox" presStyleCnt="0"/>
      <dgm:spPr/>
    </dgm:pt>
    <dgm:pt modelId="{AA40DF70-C165-6D48-A431-6C4F919901FD}" type="pres">
      <dgm:prSet presAssocID="{46E6D710-D271-4DAC-8DE6-CDA15CBACBDA}" presName="childTextBox" presStyleLbl="fgAccFollowNode1" presStyleIdx="0" presStyleCnt="3">
        <dgm:presLayoutVars>
          <dgm:bulletEnabled val="1"/>
        </dgm:presLayoutVars>
      </dgm:prSet>
      <dgm:spPr/>
    </dgm:pt>
    <dgm:pt modelId="{14419F9B-D76E-1946-8AAB-670F78D8722A}" type="pres">
      <dgm:prSet presAssocID="{150C4A75-43BB-4F40-829D-7A661565CDD4}" presName="childTextBox" presStyleLbl="fgAccFollowNode1" presStyleIdx="1" presStyleCnt="3">
        <dgm:presLayoutVars>
          <dgm:bulletEnabled val="1"/>
        </dgm:presLayoutVars>
      </dgm:prSet>
      <dgm:spPr/>
    </dgm:pt>
    <dgm:pt modelId="{DC67EC38-6752-8B4A-85A3-369A5251E7BB}" type="pres">
      <dgm:prSet presAssocID="{E1800257-130B-494A-A589-00E5ADC9BE67}" presName="childTextBox" presStyleLbl="fgAccFollowNode1" presStyleIdx="2" presStyleCnt="3">
        <dgm:presLayoutVars>
          <dgm:bulletEnabled val="1"/>
        </dgm:presLayoutVars>
      </dgm:prSet>
      <dgm:spPr/>
    </dgm:pt>
    <dgm:pt modelId="{1FDA997C-6F2A-FF4B-9D96-C5E9E1E2BEFB}" type="pres">
      <dgm:prSet presAssocID="{6CB4C67A-1D09-4306-AA5E-1A13A98E21BF}" presName="sp" presStyleCnt="0"/>
      <dgm:spPr/>
    </dgm:pt>
    <dgm:pt modelId="{67A8B273-68EA-C64C-8E05-A1FDBCC2B9D0}" type="pres">
      <dgm:prSet presAssocID="{BDB6CDF0-4CDF-48AD-B0F5-3D9EFD5204CB}" presName="arrowAndChildren" presStyleCnt="0"/>
      <dgm:spPr/>
    </dgm:pt>
    <dgm:pt modelId="{BC3A8692-B5B5-F64A-B890-53B069B18E16}" type="pres">
      <dgm:prSet presAssocID="{BDB6CDF0-4CDF-48AD-B0F5-3D9EFD5204CB}" presName="parentTextArrow" presStyleLbl="node1" presStyleIdx="1" presStyleCnt="2"/>
      <dgm:spPr/>
    </dgm:pt>
  </dgm:ptLst>
  <dgm:cxnLst>
    <dgm:cxn modelId="{BA233400-D04F-E846-A624-5EC431CBD2AD}" type="presOf" srcId="{05348EC2-0068-4B4B-90B2-7838DBF77BC0}" destId="{4B099F71-2365-D644-96D1-466E83ACF819}" srcOrd="0" destOrd="0" presId="urn:microsoft.com/office/officeart/2005/8/layout/process4"/>
    <dgm:cxn modelId="{3E64CE15-55A4-D845-BF92-C5ADAC0F4DC5}" type="presOf" srcId="{BDB6CDF0-4CDF-48AD-B0F5-3D9EFD5204CB}" destId="{BC3A8692-B5B5-F64A-B890-53B069B18E16}" srcOrd="0" destOrd="0" presId="urn:microsoft.com/office/officeart/2005/8/layout/process4"/>
    <dgm:cxn modelId="{D3291217-BC0B-624A-AF57-242217766EB6}" type="presOf" srcId="{167E7E0D-A23B-4C4B-9000-4E11978AEFC9}" destId="{9A384C7C-0FC9-E348-8DD7-3370F737FCE6}" srcOrd="1" destOrd="0" presId="urn:microsoft.com/office/officeart/2005/8/layout/process4"/>
    <dgm:cxn modelId="{2A98E433-891F-D64B-9DC5-D0C591E0278E}" type="presOf" srcId="{E1800257-130B-494A-A589-00E5ADC9BE67}" destId="{DC67EC38-6752-8B4A-85A3-369A5251E7BB}" srcOrd="0" destOrd="0" presId="urn:microsoft.com/office/officeart/2005/8/layout/process4"/>
    <dgm:cxn modelId="{B2A69E52-A9DA-488E-87AB-7F1B2C785383}" srcId="{167E7E0D-A23B-4C4B-9000-4E11978AEFC9}" destId="{E1800257-130B-494A-A589-00E5ADC9BE67}" srcOrd="2" destOrd="0" parTransId="{6B40B496-E43F-497D-9657-500F5066C9CA}" sibTransId="{7F976005-B93A-42AD-8029-C109E65D2D69}"/>
    <dgm:cxn modelId="{82127855-C5AF-42EF-8470-B9DAD2F8AB6C}" srcId="{05348EC2-0068-4B4B-90B2-7838DBF77BC0}" destId="{167E7E0D-A23B-4C4B-9000-4E11978AEFC9}" srcOrd="1" destOrd="0" parTransId="{5783607C-B884-4DD3-B51F-48DF88C52979}" sibTransId="{B2A0037C-1B23-41EA-B81A-30B4BE31EF75}"/>
    <dgm:cxn modelId="{62E2D064-5B06-7245-8935-D8D7D32BCCB9}" type="presOf" srcId="{167E7E0D-A23B-4C4B-9000-4E11978AEFC9}" destId="{71FF38F1-7961-1D41-A9C4-04AAF16AFE59}" srcOrd="0" destOrd="0" presId="urn:microsoft.com/office/officeart/2005/8/layout/process4"/>
    <dgm:cxn modelId="{B244516C-95D9-134E-A018-5340F25AC196}" type="presOf" srcId="{46E6D710-D271-4DAC-8DE6-CDA15CBACBDA}" destId="{AA40DF70-C165-6D48-A431-6C4F919901FD}" srcOrd="0" destOrd="0" presId="urn:microsoft.com/office/officeart/2005/8/layout/process4"/>
    <dgm:cxn modelId="{CC1F736C-698C-49AA-BAA9-4FC1E27CEE64}" srcId="{167E7E0D-A23B-4C4B-9000-4E11978AEFC9}" destId="{46E6D710-D271-4DAC-8DE6-CDA15CBACBDA}" srcOrd="0" destOrd="0" parTransId="{29B99F65-212A-4735-8853-2CF579B2677E}" sibTransId="{7E76D1CF-3267-4CB2-B32E-B2C502AD0AEC}"/>
    <dgm:cxn modelId="{844D1F7E-11E0-4F6B-BB6B-E862B32C3FC9}" srcId="{167E7E0D-A23B-4C4B-9000-4E11978AEFC9}" destId="{150C4A75-43BB-4F40-829D-7A661565CDD4}" srcOrd="1" destOrd="0" parTransId="{9F820A0C-92B8-4808-9C3E-86076A9754DD}" sibTransId="{5026400A-C370-4698-B414-D63790F9E016}"/>
    <dgm:cxn modelId="{51F3448B-9997-6141-A4F7-58545B8F33AD}" type="presOf" srcId="{150C4A75-43BB-4F40-829D-7A661565CDD4}" destId="{14419F9B-D76E-1946-8AAB-670F78D8722A}" srcOrd="0" destOrd="0" presId="urn:microsoft.com/office/officeart/2005/8/layout/process4"/>
    <dgm:cxn modelId="{9F2A7FE5-90DE-42C6-A743-20DAD51D91BD}" srcId="{05348EC2-0068-4B4B-90B2-7838DBF77BC0}" destId="{BDB6CDF0-4CDF-48AD-B0F5-3D9EFD5204CB}" srcOrd="0" destOrd="0" parTransId="{0183FB99-E76E-46EB-AFAC-72A3A620F201}" sibTransId="{6CB4C67A-1D09-4306-AA5E-1A13A98E21BF}"/>
    <dgm:cxn modelId="{48A73A73-691A-CB47-9F8F-F75649C7892B}" type="presParOf" srcId="{4B099F71-2365-D644-96D1-466E83ACF819}" destId="{862C6087-3BF1-474C-A806-05979E46DB4F}" srcOrd="0" destOrd="0" presId="urn:microsoft.com/office/officeart/2005/8/layout/process4"/>
    <dgm:cxn modelId="{813AF4C1-7DDB-FF49-8295-2893398D0E9D}" type="presParOf" srcId="{862C6087-3BF1-474C-A806-05979E46DB4F}" destId="{71FF38F1-7961-1D41-A9C4-04AAF16AFE59}" srcOrd="0" destOrd="0" presId="urn:microsoft.com/office/officeart/2005/8/layout/process4"/>
    <dgm:cxn modelId="{79EF1679-9180-134F-A5EA-CA7A1B2FE92C}" type="presParOf" srcId="{862C6087-3BF1-474C-A806-05979E46DB4F}" destId="{9A384C7C-0FC9-E348-8DD7-3370F737FCE6}" srcOrd="1" destOrd="0" presId="urn:microsoft.com/office/officeart/2005/8/layout/process4"/>
    <dgm:cxn modelId="{75F93472-A486-CB43-8A0C-6392F3542E7E}" type="presParOf" srcId="{862C6087-3BF1-474C-A806-05979E46DB4F}" destId="{9ED7A3BA-2395-0E4D-9907-2DA366302FCD}" srcOrd="2" destOrd="0" presId="urn:microsoft.com/office/officeart/2005/8/layout/process4"/>
    <dgm:cxn modelId="{4AF1488C-94CB-D243-AE6D-710BD2DC270E}" type="presParOf" srcId="{9ED7A3BA-2395-0E4D-9907-2DA366302FCD}" destId="{AA40DF70-C165-6D48-A431-6C4F919901FD}" srcOrd="0" destOrd="0" presId="urn:microsoft.com/office/officeart/2005/8/layout/process4"/>
    <dgm:cxn modelId="{469E8F19-7F66-D044-B951-3C6B263BC0E0}" type="presParOf" srcId="{9ED7A3BA-2395-0E4D-9907-2DA366302FCD}" destId="{14419F9B-D76E-1946-8AAB-670F78D8722A}" srcOrd="1" destOrd="0" presId="urn:microsoft.com/office/officeart/2005/8/layout/process4"/>
    <dgm:cxn modelId="{5A0897AC-0845-984A-BFCE-B346E34A6671}" type="presParOf" srcId="{9ED7A3BA-2395-0E4D-9907-2DA366302FCD}" destId="{DC67EC38-6752-8B4A-85A3-369A5251E7BB}" srcOrd="2" destOrd="0" presId="urn:microsoft.com/office/officeart/2005/8/layout/process4"/>
    <dgm:cxn modelId="{A857BCAD-4F41-FE42-AF9E-CBE65AC81893}" type="presParOf" srcId="{4B099F71-2365-D644-96D1-466E83ACF819}" destId="{1FDA997C-6F2A-FF4B-9D96-C5E9E1E2BEFB}" srcOrd="1" destOrd="0" presId="urn:microsoft.com/office/officeart/2005/8/layout/process4"/>
    <dgm:cxn modelId="{7305D7E9-20FE-F242-B17B-144A7CED68DE}" type="presParOf" srcId="{4B099F71-2365-D644-96D1-466E83ACF819}" destId="{67A8B273-68EA-C64C-8E05-A1FDBCC2B9D0}" srcOrd="2" destOrd="0" presId="urn:microsoft.com/office/officeart/2005/8/layout/process4"/>
    <dgm:cxn modelId="{F274CAAF-3878-E34B-A8AB-B1E4266B8623}" type="presParOf" srcId="{67A8B273-68EA-C64C-8E05-A1FDBCC2B9D0}" destId="{BC3A8692-B5B5-F64A-B890-53B069B18E1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84C7C-0FC9-E348-8DD7-3370F737FCE6}">
      <dsp:nvSpPr>
        <dsp:cNvPr id="0" name=""/>
        <dsp:cNvSpPr/>
      </dsp:nvSpPr>
      <dsp:spPr>
        <a:xfrm>
          <a:off x="0" y="3322845"/>
          <a:ext cx="8658480" cy="2180146"/>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ja-JP" sz="3100" kern="1200"/>
            <a:t>そのメディアについて考えてみよう</a:t>
          </a:r>
          <a:endParaRPr lang="en-US" sz="3100" kern="1200"/>
        </a:p>
      </dsp:txBody>
      <dsp:txXfrm>
        <a:off x="0" y="3322845"/>
        <a:ext cx="8658480" cy="1177279"/>
      </dsp:txXfrm>
    </dsp:sp>
    <dsp:sp modelId="{AA40DF70-C165-6D48-A431-6C4F919901FD}">
      <dsp:nvSpPr>
        <dsp:cNvPr id="0" name=""/>
        <dsp:cNvSpPr/>
      </dsp:nvSpPr>
      <dsp:spPr>
        <a:xfrm>
          <a:off x="4227" y="4456522"/>
          <a:ext cx="2883341" cy="1002867"/>
        </a:xfrm>
        <a:prstGeom prst="rect">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ja-JP" sz="1700" kern="1200"/>
            <a:t>誰と誰を媒介しているか</a:t>
          </a:r>
          <a:endParaRPr lang="en-US" sz="1700" kern="1200"/>
        </a:p>
      </dsp:txBody>
      <dsp:txXfrm>
        <a:off x="4227" y="4456522"/>
        <a:ext cx="2883341" cy="1002867"/>
      </dsp:txXfrm>
    </dsp:sp>
    <dsp:sp modelId="{14419F9B-D76E-1946-8AAB-670F78D8722A}">
      <dsp:nvSpPr>
        <dsp:cNvPr id="0" name=""/>
        <dsp:cNvSpPr/>
      </dsp:nvSpPr>
      <dsp:spPr>
        <a:xfrm>
          <a:off x="2887569" y="4456522"/>
          <a:ext cx="2883341" cy="1002867"/>
        </a:xfrm>
        <a:prstGeom prst="rect">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ja-JP" sz="1700" kern="1200"/>
            <a:t>何を伝えているか</a:t>
          </a:r>
          <a:endParaRPr lang="en-US" sz="1700" kern="1200"/>
        </a:p>
      </dsp:txBody>
      <dsp:txXfrm>
        <a:off x="2887569" y="4456522"/>
        <a:ext cx="2883341" cy="1002867"/>
      </dsp:txXfrm>
    </dsp:sp>
    <dsp:sp modelId="{DC67EC38-6752-8B4A-85A3-369A5251E7BB}">
      <dsp:nvSpPr>
        <dsp:cNvPr id="0" name=""/>
        <dsp:cNvSpPr/>
      </dsp:nvSpPr>
      <dsp:spPr>
        <a:xfrm>
          <a:off x="5770910" y="4456522"/>
          <a:ext cx="2883341" cy="1002867"/>
        </a:xfrm>
        <a:prstGeom prst="rect">
          <a:avLst/>
        </a:prstGeom>
        <a:solidFill>
          <a:schemeClr val="accent6">
            <a:alpha val="90000"/>
            <a:tint val="40000"/>
            <a:hueOff val="0"/>
            <a:satOff val="0"/>
            <a:lumOff val="0"/>
            <a:alphaOff val="0"/>
          </a:schemeClr>
        </a:solidFill>
        <a:ln w="25400" cap="flat" cmpd="sng" algn="ctr">
          <a:solidFill>
            <a:schemeClr val="accent6">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ja-JP" sz="1700" kern="1200"/>
            <a:t>その他に</a:t>
          </a:r>
          <a:endParaRPr lang="en-US" altLang="ja-JP" sz="1700" kern="1200" dirty="0"/>
        </a:p>
        <a:p>
          <a:pPr marL="0" lvl="0" indent="0" algn="ctr" defTabSz="755650">
            <a:lnSpc>
              <a:spcPct val="90000"/>
            </a:lnSpc>
            <a:spcBef>
              <a:spcPct val="0"/>
            </a:spcBef>
            <a:spcAft>
              <a:spcPct val="35000"/>
            </a:spcAft>
            <a:buNone/>
          </a:pPr>
          <a:r>
            <a:rPr lang="ja-JP" sz="1700" kern="1200"/>
            <a:t>特徴はあるか</a:t>
          </a:r>
          <a:endParaRPr lang="en-US" sz="1700" kern="1200" dirty="0"/>
        </a:p>
      </dsp:txBody>
      <dsp:txXfrm>
        <a:off x="5770910" y="4456522"/>
        <a:ext cx="2883341" cy="1002867"/>
      </dsp:txXfrm>
    </dsp:sp>
    <dsp:sp modelId="{BC3A8692-B5B5-F64A-B890-53B069B18E16}">
      <dsp:nvSpPr>
        <dsp:cNvPr id="0" name=""/>
        <dsp:cNvSpPr/>
      </dsp:nvSpPr>
      <dsp:spPr>
        <a:xfrm rot="10800000">
          <a:off x="0" y="2482"/>
          <a:ext cx="8658480" cy="3353065"/>
        </a:xfrm>
        <a:prstGeom prst="upArrowCallou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ja-JP" sz="3100" kern="1200"/>
            <a:t>身近なメディアを挙げてみよう</a:t>
          </a:r>
          <a:endParaRPr lang="en-US" sz="3100" kern="1200" dirty="0"/>
        </a:p>
      </dsp:txBody>
      <dsp:txXfrm rot="10800000">
        <a:off x="0" y="2482"/>
        <a:ext cx="8658480" cy="217872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AB16CA-6E84-944D-A731-0F99D557CA61}" type="datetimeFigureOut">
              <a:rPr kumimoji="1" lang="ja-JP" altLang="en-US" smtClean="0"/>
              <a:t>2022/12/28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D5621-901E-0E4E-9D59-6E4936CBC930}" type="slidenum">
              <a:rPr kumimoji="1" lang="ja-JP" altLang="en-US" smtClean="0"/>
              <a:t>‹#›</a:t>
            </a:fld>
            <a:endParaRPr kumimoji="1" lang="ja-JP" altLang="en-US"/>
          </a:p>
        </p:txBody>
      </p:sp>
    </p:spTree>
    <p:extLst>
      <p:ext uri="{BB962C8B-B14F-4D97-AF65-F5344CB8AC3E}">
        <p14:creationId xmlns:p14="http://schemas.microsoft.com/office/powerpoint/2010/main" val="32835900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a:t>
            </a:fld>
            <a:endParaRPr kumimoji="1" lang="ja-JP" altLang="en-US"/>
          </a:p>
        </p:txBody>
      </p:sp>
    </p:spTree>
    <p:extLst>
      <p:ext uri="{BB962C8B-B14F-4D97-AF65-F5344CB8AC3E}">
        <p14:creationId xmlns:p14="http://schemas.microsoft.com/office/powerpoint/2010/main" val="1948490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14" name="図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0"/>
            <a:ext cx="9140691" cy="6858000"/>
          </a:xfrm>
          <a:prstGeom prst="rect">
            <a:avLst/>
          </a:prstGeom>
        </p:spPr>
      </p:pic>
      <p:sp>
        <p:nvSpPr>
          <p:cNvPr id="15" name="正方形/長方形 14"/>
          <p:cNvSpPr/>
          <p:nvPr/>
        </p:nvSpPr>
        <p:spPr>
          <a:xfrm>
            <a:off x="-3312" y="6238"/>
            <a:ext cx="9144002" cy="6880733"/>
          </a:xfrm>
          <a:prstGeom prst="rect">
            <a:avLst/>
          </a:prstGeom>
          <a:solidFill>
            <a:srgbClr val="000000">
              <a:alpha val="50196"/>
            </a:srgbClr>
          </a:solidFill>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メイリオ" panose="020B0604030504040204" pitchFamily="50" charset="-128"/>
            </a:endParaRPr>
          </a:p>
        </p:txBody>
      </p:sp>
    </p:spTree>
    <p:extLst>
      <p:ext uri="{BB962C8B-B14F-4D97-AF65-F5344CB8AC3E}">
        <p14:creationId xmlns:p14="http://schemas.microsoft.com/office/powerpoint/2010/main" val="80150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章のタイトル">
    <p:spTree>
      <p:nvGrpSpPr>
        <p:cNvPr id="1" name=""/>
        <p:cNvGrpSpPr/>
        <p:nvPr/>
      </p:nvGrpSpPr>
      <p:grpSpPr>
        <a:xfrm>
          <a:off x="0" y="0"/>
          <a:ext cx="0" cy="0"/>
          <a:chOff x="0" y="0"/>
          <a:chExt cx="0" cy="0"/>
        </a:xfrm>
      </p:grpSpPr>
      <p:sp>
        <p:nvSpPr>
          <p:cNvPr id="5" name="正方形/長方形 4"/>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7" y="2816932"/>
            <a:ext cx="9036496" cy="1224136"/>
          </a:xfrm>
        </p:spPr>
        <p:txBody>
          <a:bodyPr>
            <a:normAutofit/>
          </a:bodyPr>
          <a:lstStyle>
            <a:lvl1pPr algn="l">
              <a:defRPr sz="2800" b="1" spc="170" baseline="0">
                <a:solidFill>
                  <a:schemeClr val="bg1"/>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Tree>
    <p:extLst>
      <p:ext uri="{BB962C8B-B14F-4D97-AF65-F5344CB8AC3E}">
        <p14:creationId xmlns:p14="http://schemas.microsoft.com/office/powerpoint/2010/main" val="2062632783"/>
      </p:ext>
    </p:extLst>
  </p:cSld>
  <p:clrMapOvr>
    <a:masterClrMapping/>
  </p:clrMapOvr>
  <p:extLst>
    <p:ext uri="{DCECCB84-F9BA-43D5-87BE-67443E8EF086}">
      <p15:sldGuideLst xmlns:p15="http://schemas.microsoft.com/office/powerpoint/2012/main">
        <p15:guide id="1" pos="1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3"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5"/>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9"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641422653"/>
      </p:ext>
    </p:extLst>
  </p:cSld>
  <p:clrMapOvr>
    <a:masterClrMapping/>
  </p:clrMapOvr>
  <p:extLst>
    <p:ext uri="{DCECCB84-F9BA-43D5-87BE-67443E8EF086}">
      <p15:sldGuideLst xmlns:p15="http://schemas.microsoft.com/office/powerpoint/2012/main">
        <p15:guide id="1" pos="420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1058DC-F5DD-41FE-95C3-79789001CA9C}"/>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F7BC5C2-8BB1-46B4-BCD7-3DEDCB536349}"/>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9874454-FD7C-492D-89FE-F0B260267A54}"/>
              </a:ext>
            </a:extLst>
          </p:cNvPr>
          <p:cNvSpPr>
            <a:spLocks noGrp="1"/>
          </p:cNvSpPr>
          <p:nvPr>
            <p:ph type="dt" sz="half" idx="10"/>
          </p:nvPr>
        </p:nvSpPr>
        <p:spPr/>
        <p:txBody>
          <a:bodyPr/>
          <a:lstStyle/>
          <a:p>
            <a:fld id="{346C907C-036D-4EF0-BB8F-06D021D8AB62}" type="datetimeFigureOut">
              <a:rPr kumimoji="1" lang="ja-JP" altLang="en-US" smtClean="0"/>
              <a:t>2022/12/28</a:t>
            </a:fld>
            <a:endParaRPr kumimoji="1" lang="ja-JP" altLang="en-US"/>
          </a:p>
        </p:txBody>
      </p:sp>
      <p:sp>
        <p:nvSpPr>
          <p:cNvPr id="5" name="フッター プレースホルダー 4">
            <a:extLst>
              <a:ext uri="{FF2B5EF4-FFF2-40B4-BE49-F238E27FC236}">
                <a16:creationId xmlns:a16="http://schemas.microsoft.com/office/drawing/2014/main" id="{23369AA8-DB65-4878-BF1E-3AAA4AA7CD3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E2A3DC-0C25-46EC-8745-FC2F447FC831}"/>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Tree>
    <p:extLst>
      <p:ext uri="{BB962C8B-B14F-4D97-AF65-F5344CB8AC3E}">
        <p14:creationId xmlns:p14="http://schemas.microsoft.com/office/powerpoint/2010/main" val="1592083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D1C955-6C22-4059-84E6-950DC5D407D8}"/>
              </a:ext>
            </a:extLst>
          </p:cNvPr>
          <p:cNvSpPr>
            <a:spLocks noGrp="1"/>
          </p:cNvSpPr>
          <p:nvPr>
            <p:ph type="title"/>
          </p:nvPr>
        </p:nvSpPr>
        <p:spPr>
          <a:xfrm>
            <a:off x="457200" y="526774"/>
            <a:ext cx="8229600" cy="576469"/>
          </a:xfr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4235260-8297-4EDF-B712-C858AFE2FAC2}"/>
              </a:ext>
            </a:extLst>
          </p:cNvPr>
          <p:cNvSpPr>
            <a:spLocks noGrp="1"/>
          </p:cNvSpPr>
          <p:nvPr>
            <p:ph sz="half" idx="1"/>
          </p:nvPr>
        </p:nvSpPr>
        <p:spPr>
          <a:xfrm>
            <a:off x="628650" y="1262270"/>
            <a:ext cx="3886200" cy="506895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4AB4908-C620-4ADB-B11C-02E16AD28CA0}"/>
              </a:ext>
            </a:extLst>
          </p:cNvPr>
          <p:cNvSpPr>
            <a:spLocks noGrp="1"/>
          </p:cNvSpPr>
          <p:nvPr>
            <p:ph sz="half" idx="2"/>
          </p:nvPr>
        </p:nvSpPr>
        <p:spPr>
          <a:xfrm>
            <a:off x="4629150" y="1262270"/>
            <a:ext cx="3886200" cy="506895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スライド番号プレースホルダー 6">
            <a:extLst>
              <a:ext uri="{FF2B5EF4-FFF2-40B4-BE49-F238E27FC236}">
                <a16:creationId xmlns:a16="http://schemas.microsoft.com/office/drawing/2014/main" id="{49DD8628-A3D1-4867-89D1-D84BCFCEB6F8}"/>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
        <p:nvSpPr>
          <p:cNvPr id="9" name="正方形/長方形 8">
            <a:extLst>
              <a:ext uri="{FF2B5EF4-FFF2-40B4-BE49-F238E27FC236}">
                <a16:creationId xmlns:a16="http://schemas.microsoft.com/office/drawing/2014/main" id="{D89BBEA7-086B-C4B0-E171-27ECF9AC6176}"/>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8D63657C-5F2B-6200-8195-E4A2389A19F3}"/>
              </a:ext>
            </a:extLst>
          </p:cNvPr>
          <p:cNvSpPr>
            <a:spLocks noGrp="1"/>
          </p:cNvSpPr>
          <p:nvPr>
            <p:ph type="body" sz="quarter" idx="13"/>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12" name="タイトル 1">
            <a:extLst>
              <a:ext uri="{FF2B5EF4-FFF2-40B4-BE49-F238E27FC236}">
                <a16:creationId xmlns:a16="http://schemas.microsoft.com/office/drawing/2014/main" id="{BA18A044-2E2A-D70B-53CF-77381B53AA07}"/>
              </a:ext>
            </a:extLst>
          </p:cNvPr>
          <p:cNvSpPr txBox="1">
            <a:spLocks/>
          </p:cNvSpPr>
          <p:nvPr userDrawn="1"/>
        </p:nvSpPr>
        <p:spPr>
          <a:xfrm>
            <a:off x="179512" y="44624"/>
            <a:ext cx="7272808" cy="393138"/>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1400" b="0" kern="1200" spc="170" baseline="0">
                <a:solidFill>
                  <a:srgbClr val="646464"/>
                </a:solidFill>
                <a:latin typeface="UD デジタル 教科書体 N-R" panose="02020400000000000000" pitchFamily="17" charset="-128"/>
                <a:ea typeface="UD デジタル 教科書体 N-R" panose="02020400000000000000" pitchFamily="17" charset="-128"/>
                <a:cs typeface="+mj-cs"/>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667744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31D51DA-D0E0-4A66-995A-41A99E8DE2C3}"/>
              </a:ext>
            </a:extLst>
          </p:cNvPr>
          <p:cNvSpPr>
            <a:spLocks noGrp="1"/>
          </p:cNvSpPr>
          <p:nvPr>
            <p:ph type="dt" sz="half" idx="10"/>
          </p:nvPr>
        </p:nvSpPr>
        <p:spPr/>
        <p:txBody>
          <a:bodyPr/>
          <a:lstStyle/>
          <a:p>
            <a:fld id="{346C907C-036D-4EF0-BB8F-06D021D8AB62}" type="datetimeFigureOut">
              <a:rPr kumimoji="1" lang="ja-JP" altLang="en-US" smtClean="0"/>
              <a:t>2022/12/28</a:t>
            </a:fld>
            <a:endParaRPr kumimoji="1" lang="ja-JP" altLang="en-US"/>
          </a:p>
        </p:txBody>
      </p:sp>
      <p:sp>
        <p:nvSpPr>
          <p:cNvPr id="3" name="フッター プレースホルダー 2">
            <a:extLst>
              <a:ext uri="{FF2B5EF4-FFF2-40B4-BE49-F238E27FC236}">
                <a16:creationId xmlns:a16="http://schemas.microsoft.com/office/drawing/2014/main" id="{D40BC0CB-EAA0-4C49-9D9B-11A82F69FB7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0AC6F1A-519E-47AA-8734-2E6DEFF155D7}"/>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Tree>
    <p:extLst>
      <p:ext uri="{BB962C8B-B14F-4D97-AF65-F5344CB8AC3E}">
        <p14:creationId xmlns:p14="http://schemas.microsoft.com/office/powerpoint/2010/main" val="1032742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箇条書き・鉤">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3735594922"/>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プレビュー">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51520" y="515813"/>
            <a:ext cx="4104456" cy="5505475"/>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Wingdings" panose="05000000000000000000" pitchFamily="2" charset="2"/>
              <a:buChar char="n"/>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
        <p:nvSpPr>
          <p:cNvPr id="6" name="図プレースホルダー 5">
            <a:extLst>
              <a:ext uri="{FF2B5EF4-FFF2-40B4-BE49-F238E27FC236}">
                <a16:creationId xmlns:a16="http://schemas.microsoft.com/office/drawing/2014/main" id="{743CB34E-FE3F-460C-8470-8A22E04DFE78}"/>
              </a:ext>
            </a:extLst>
          </p:cNvPr>
          <p:cNvSpPr>
            <a:spLocks noGrp="1"/>
          </p:cNvSpPr>
          <p:nvPr>
            <p:ph type="pic" sz="quarter" idx="13"/>
          </p:nvPr>
        </p:nvSpPr>
        <p:spPr>
          <a:xfrm>
            <a:off x="4788024" y="516892"/>
            <a:ext cx="4104456" cy="5504395"/>
          </a:xfrm>
          <a:ln>
            <a:solidFill>
              <a:schemeClr val="accent5"/>
            </a:solidFill>
          </a:ln>
        </p:spPr>
        <p:txBody>
          <a:bodyPr/>
          <a:lstStyle/>
          <a:p>
            <a:r>
              <a:rPr kumimoji="1" lang="ja-JP" altLang="en-US"/>
              <a:t>アイコンをクリックして図を追加</a:t>
            </a:r>
          </a:p>
        </p:txBody>
      </p:sp>
    </p:spTree>
    <p:extLst>
      <p:ext uri="{BB962C8B-B14F-4D97-AF65-F5344CB8AC3E}">
        <p14:creationId xmlns:p14="http://schemas.microsoft.com/office/powerpoint/2010/main" val="4094596155"/>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
        <p:nvSpPr>
          <p:cNvPr id="7" name="正方形/長方形 6">
            <a:extLst>
              <a:ext uri="{FF2B5EF4-FFF2-40B4-BE49-F238E27FC236}">
                <a16:creationId xmlns:a16="http://schemas.microsoft.com/office/drawing/2014/main" id="{A57BC2AE-4E44-AB49-8304-908CC7837B0D}"/>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3662823902"/>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章のタイトル">
    <p:spTree>
      <p:nvGrpSpPr>
        <p:cNvPr id="1" name=""/>
        <p:cNvGrpSpPr/>
        <p:nvPr/>
      </p:nvGrpSpPr>
      <p:grpSpPr>
        <a:xfrm>
          <a:off x="0" y="0"/>
          <a:ext cx="0" cy="0"/>
          <a:chOff x="0" y="0"/>
          <a:chExt cx="0" cy="0"/>
        </a:xfrm>
      </p:grpSpPr>
      <p:sp>
        <p:nvSpPr>
          <p:cNvPr id="5" name="正方形/長方形 4"/>
          <p:cNvSpPr/>
          <p:nvPr/>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6" y="2816932"/>
            <a:ext cx="9036496" cy="1224136"/>
          </a:xfrm>
        </p:spPr>
        <p:txBody>
          <a:bodyPr>
            <a:normAutofit/>
          </a:bodyPr>
          <a:lstStyle>
            <a:lvl1pPr algn="l">
              <a:defRPr sz="2800" b="1" spc="170" baseline="0">
                <a:solidFill>
                  <a:schemeClr val="bg1"/>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
        <p:nvSpPr>
          <p:cNvPr id="6" name="正方形/長方形 5">
            <a:extLst>
              <a:ext uri="{FF2B5EF4-FFF2-40B4-BE49-F238E27FC236}">
                <a16:creationId xmlns:a16="http://schemas.microsoft.com/office/drawing/2014/main" id="{D871167C-E917-7B4C-A325-35D48A2E213B}"/>
              </a:ext>
            </a:extLst>
          </p:cNvPr>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4253233323"/>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節のタイトル">
    <p:spTree>
      <p:nvGrpSpPr>
        <p:cNvPr id="1" name=""/>
        <p:cNvGrpSpPr/>
        <p:nvPr/>
      </p:nvGrpSpPr>
      <p:grpSpPr>
        <a:xfrm>
          <a:off x="0" y="0"/>
          <a:ext cx="0" cy="0"/>
          <a:chOff x="0" y="0"/>
          <a:chExt cx="0" cy="0"/>
        </a:xfrm>
      </p:grpSpPr>
      <p:sp>
        <p:nvSpPr>
          <p:cNvPr id="2" name="タイトル 1"/>
          <p:cNvSpPr>
            <a:spLocks noGrp="1"/>
          </p:cNvSpPr>
          <p:nvPr>
            <p:ph type="title"/>
          </p:nvPr>
        </p:nvSpPr>
        <p:spPr>
          <a:xfrm>
            <a:off x="144016" y="3284984"/>
            <a:ext cx="9036496" cy="468052"/>
          </a:xfrm>
        </p:spPr>
        <p:txBody>
          <a:bodyPr>
            <a:normAutofit/>
          </a:bodyPr>
          <a:lstStyle>
            <a:lvl1pPr algn="l">
              <a:defRPr sz="2400" b="1" spc="170" baseline="0">
                <a:solidFill>
                  <a:srgbClr val="007BFF"/>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4ACCEED8-A175-464F-8B7A-A40355A8D40D}" type="slidenum">
              <a:rPr kumimoji="1" lang="ja-JP" altLang="en-US" smtClean="0"/>
              <a:t>‹#›</a:t>
            </a:fld>
            <a:endParaRPr kumimoji="1" lang="ja-JP" altLang="en-US"/>
          </a:p>
        </p:txBody>
      </p:sp>
      <p:cxnSp>
        <p:nvCxnSpPr>
          <p:cNvPr id="4" name="直線コネクタ 3"/>
          <p:cNvCxnSpPr/>
          <p:nvPr/>
        </p:nvCxnSpPr>
        <p:spPr>
          <a:xfrm>
            <a:off x="0" y="3789040"/>
            <a:ext cx="9144000" cy="0"/>
          </a:xfrm>
          <a:prstGeom prst="line">
            <a:avLst/>
          </a:prstGeom>
          <a:ln w="38100">
            <a:solidFill>
              <a:srgbClr val="007BFF"/>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p:cNvSpPr>
            <a:spLocks noGrp="1"/>
          </p:cNvSpPr>
          <p:nvPr>
            <p:ph sz="quarter" idx="17"/>
          </p:nvPr>
        </p:nvSpPr>
        <p:spPr>
          <a:xfrm>
            <a:off x="144016" y="2708920"/>
            <a:ext cx="9036495" cy="554360"/>
          </a:xfrm>
        </p:spPr>
        <p:txBody>
          <a:bodyPr anchor="ctr"/>
          <a:lstStyle>
            <a:lvl1pPr marL="0" indent="0">
              <a:buNone/>
              <a:defRPr>
                <a:solidFill>
                  <a:srgbClr val="007BFF"/>
                </a:solidFill>
                <a:latin typeface="UD デジタル 教科書体 NK-B" panose="02020700000000000000" pitchFamily="18" charset="-128"/>
                <a:ea typeface="UD デジタル 教科書体 NK-B" panose="02020700000000000000" pitchFamily="18" charset="-128"/>
              </a:defRPr>
            </a:lvl1pPr>
            <a:lvl2pPr marL="457200" indent="0">
              <a:buNone/>
              <a:defRPr/>
            </a:lvl2pPr>
          </a:lstStyle>
          <a:p>
            <a:pPr lvl="0"/>
            <a:r>
              <a:rPr kumimoji="1" lang="ja-JP" altLang="en-US"/>
              <a:t>マスター テキストの書式設定</a:t>
            </a:r>
          </a:p>
        </p:txBody>
      </p:sp>
    </p:spTree>
    <p:extLst>
      <p:ext uri="{BB962C8B-B14F-4D97-AF65-F5344CB8AC3E}">
        <p14:creationId xmlns:p14="http://schemas.microsoft.com/office/powerpoint/2010/main" val="3496576681"/>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ソースコードA">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4ACCEED8-A175-464F-8B7A-A40355A8D40D}" type="slidenum">
              <a:rPr kumimoji="1" lang="ja-JP" altLang="en-US" smtClean="0"/>
              <a:t>‹#›</a:t>
            </a:fld>
            <a:endParaRPr kumimoji="1" lang="ja-JP" altLang="en-US"/>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9" name="正方形/長方形 8">
            <a:extLst>
              <a:ext uri="{FF2B5EF4-FFF2-40B4-BE49-F238E27FC236}">
                <a16:creationId xmlns:a16="http://schemas.microsoft.com/office/drawing/2014/main" id="{729A4A0C-44DA-4DFF-B2AA-EB1F67B43671}"/>
              </a:ext>
            </a:extLst>
          </p:cNvPr>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515813"/>
            <a:ext cx="8820472" cy="5505475"/>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p:txBody>
      </p:sp>
    </p:spTree>
    <p:extLst>
      <p:ext uri="{BB962C8B-B14F-4D97-AF65-F5344CB8AC3E}">
        <p14:creationId xmlns:p14="http://schemas.microsoft.com/office/powerpoint/2010/main" val="1668428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ソースコードB">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4ACCEED8-A175-464F-8B7A-A40355A8D40D}" type="slidenum">
              <a:rPr kumimoji="1" lang="ja-JP" altLang="en-US" smtClean="0"/>
              <a:t>‹#›</a:t>
            </a:fld>
            <a:endParaRPr kumimoji="1" lang="ja-JP" altLang="en-US"/>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9" name="正方形/長方形 8">
            <a:extLst>
              <a:ext uri="{FF2B5EF4-FFF2-40B4-BE49-F238E27FC236}">
                <a16:creationId xmlns:a16="http://schemas.microsoft.com/office/drawing/2014/main" id="{729A4A0C-44DA-4DFF-B2AA-EB1F67B43671}"/>
              </a:ext>
            </a:extLst>
          </p:cNvPr>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1988840"/>
            <a:ext cx="8820472" cy="4032448"/>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p:txBody>
      </p:sp>
      <p:sp>
        <p:nvSpPr>
          <p:cNvPr id="12" name="コンテンツ プレースホルダー 2">
            <a:extLst>
              <a:ext uri="{FF2B5EF4-FFF2-40B4-BE49-F238E27FC236}">
                <a16:creationId xmlns:a16="http://schemas.microsoft.com/office/drawing/2014/main" id="{0117494B-F873-4237-956E-805FB6A5A835}"/>
              </a:ext>
            </a:extLst>
          </p:cNvPr>
          <p:cNvSpPr>
            <a:spLocks noGrp="1"/>
          </p:cNvSpPr>
          <p:nvPr>
            <p:ph idx="12" hasCustomPrompt="1"/>
          </p:nvPr>
        </p:nvSpPr>
        <p:spPr>
          <a:xfrm>
            <a:off x="251520" y="515813"/>
            <a:ext cx="8640960" cy="1401019"/>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Arial" panose="020B0604020202020204" pitchFamily="34" charset="0"/>
              <a:buChar char="•"/>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Tree>
    <p:extLst>
      <p:ext uri="{BB962C8B-B14F-4D97-AF65-F5344CB8AC3E}">
        <p14:creationId xmlns:p14="http://schemas.microsoft.com/office/powerpoint/2010/main" val="3475318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箇条書き・ベース">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3" name="コンテンツ プレースホルダー 2"/>
          <p:cNvSpPr>
            <a:spLocks noGrp="1"/>
          </p:cNvSpPr>
          <p:nvPr>
            <p:ph idx="1"/>
          </p:nvPr>
        </p:nvSpPr>
        <p:spPr>
          <a:xfrm>
            <a:off x="457200" y="515813"/>
            <a:ext cx="8229600" cy="5505475"/>
          </a:xfrm>
        </p:spPr>
        <p:txBody>
          <a:bodyPr>
            <a:noAutofit/>
          </a:bodyPr>
          <a:lstStyle>
            <a:lvl1pPr marL="0" indent="0" algn="just">
              <a:lnSpc>
                <a:spcPct val="150000"/>
              </a:lnSpc>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914400" indent="-457200" algn="just">
              <a:lnSpc>
                <a:spcPct val="150000"/>
              </a:lnSpc>
              <a:buClr>
                <a:srgbClr val="007BFF"/>
              </a:buClr>
              <a:buFont typeface="Wingdings" panose="05000000000000000000" pitchFamily="2" charset="2"/>
              <a:buChar char="n"/>
              <a:defRPr sz="1800">
                <a:solidFill>
                  <a:srgbClr val="333333"/>
                </a:solidFill>
                <a:latin typeface="UD デジタル 教科書体 N-R" panose="02020400000000000000" pitchFamily="17" charset="-128"/>
                <a:ea typeface="UD デジタル 教科書体 N-R" panose="02020400000000000000" pitchFamily="17" charset="-128"/>
              </a:defRPr>
            </a:lvl2pPr>
            <a:lvl3pPr marL="1257300" indent="-342900" algn="just">
              <a:lnSpc>
                <a:spcPct val="150000"/>
              </a:lnSpc>
              <a:buClr>
                <a:srgbClr val="007BFF"/>
              </a:buClr>
              <a:buFontTx/>
              <a:buChar char="└"/>
              <a:defRPr sz="1800">
                <a:solidFill>
                  <a:srgbClr val="333333"/>
                </a:solidFill>
                <a:latin typeface="UD デジタル 教科書体 N-R" panose="02020400000000000000" pitchFamily="17" charset="-128"/>
                <a:ea typeface="UD デジタル 教科書体 N-R" panose="02020400000000000000" pitchFamily="17" charset="-128"/>
              </a:defRPr>
            </a:lvl3pPr>
            <a:lvl4pPr marL="17145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Wingdings" panose="05000000000000000000" pitchFamily="2" charset="2"/>
              <a:buChar char="l"/>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2830910637"/>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0" name="正方形/長方形 9"/>
          <p:cNvSpPr/>
          <p:nvPr/>
        </p:nvSpPr>
        <p:spPr>
          <a:xfrm>
            <a:off x="0" y="6599045"/>
            <a:ext cx="9144000" cy="260647"/>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ndParaRPr>
          </a:p>
        </p:txBody>
      </p:sp>
      <p:sp>
        <p:nvSpPr>
          <p:cNvPr id="14" name="Footer Placeholder 4"/>
          <p:cNvSpPr txBox="1">
            <a:spLocks/>
          </p:cNvSpPr>
          <p:nvPr/>
        </p:nvSpPr>
        <p:spPr>
          <a:xfrm>
            <a:off x="179512" y="6545112"/>
            <a:ext cx="341969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900" kern="1200">
                <a:solidFill>
                  <a:schemeClr val="bg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Copyright ©  </a:t>
            </a:r>
            <a:r>
              <a:rPr lang="en-US" altLang="ja-JP" dirty="0" err="1"/>
              <a:t>Asial</a:t>
            </a:r>
            <a:r>
              <a:rPr lang="en-US" altLang="ja-JP" dirty="0"/>
              <a:t> Corporation. All Rights Reserved.</a:t>
            </a:r>
            <a:endParaRPr lang="ja-JP" altLang="en-US" dirty="0"/>
          </a:p>
        </p:txBody>
      </p:sp>
      <p:sp>
        <p:nvSpPr>
          <p:cNvPr id="13" name="スライド番号プレースホルダー 9"/>
          <p:cNvSpPr>
            <a:spLocks noGrp="1"/>
          </p:cNvSpPr>
          <p:nvPr>
            <p:ph type="sldNum" sz="quarter" idx="4"/>
          </p:nvPr>
        </p:nvSpPr>
        <p:spPr>
          <a:xfrm>
            <a:off x="3543300" y="6557619"/>
            <a:ext cx="2057400" cy="365125"/>
          </a:xfrm>
          <a:prstGeom prst="rect">
            <a:avLst/>
          </a:prstGeom>
        </p:spPr>
        <p:txBody>
          <a:bodyPr vert="horz" lIns="91440" tIns="45720" rIns="91440" bIns="45720" rtlCol="0" anchor="ctr"/>
          <a:lstStyle>
            <a:lvl1pPr algn="ctr">
              <a:defRPr sz="1200">
                <a:solidFill>
                  <a:schemeClr val="bg1"/>
                </a:solidFill>
                <a:latin typeface="メイリオ" panose="020B0604030504040204" pitchFamily="50"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353880383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75" r:id="rId10"/>
    <p:sldLayoutId id="2147483677" r:id="rId11"/>
    <p:sldLayoutId id="2147483688" r:id="rId12"/>
    <p:sldLayoutId id="2147483690" r:id="rId13"/>
    <p:sldLayoutId id="2147483691" r:id="rId14"/>
  </p:sldLayoutIdLst>
  <p:txStyles>
    <p:titleStyle>
      <a:lvl1pPr algn="l" defTabSz="914400" rtl="0" eaLnBrk="1" latinLnBrk="0" hangingPunct="1">
        <a:spcBef>
          <a:spcPct val="0"/>
        </a:spcBef>
        <a:buNone/>
        <a:defRPr kumimoji="1" sz="2400" kern="1200">
          <a:solidFill>
            <a:srgbClr val="333333"/>
          </a:solidFill>
          <a:latin typeface="UD デジタル 教科書体 NK-B" panose="02020700000000000000" pitchFamily="18" charset="-128"/>
          <a:ea typeface="UD デジタル 教科書体 NK-B" panose="02020700000000000000" pitchFamily="18"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2400" kern="1200">
          <a:solidFill>
            <a:srgbClr val="333333"/>
          </a:solidFill>
          <a:latin typeface="UD デジタル 教科書体 N-R" panose="02020400000000000000" pitchFamily="17" charset="-128"/>
          <a:ea typeface="UD デジタル 教科書体 N-R" panose="02020400000000000000" pitchFamily="17" charset="-128"/>
          <a:cs typeface="+mn-cs"/>
        </a:defRPr>
      </a:lvl1pPr>
      <a:lvl2pPr marL="800100" indent="-342900" algn="l" defTabSz="914400" rtl="0" eaLnBrk="1" latinLnBrk="0" hangingPunct="1">
        <a:spcBef>
          <a:spcPct val="20000"/>
        </a:spcBef>
        <a:buFont typeface="Arial" panose="020B0604020202020204" pitchFamily="34" charset="0"/>
        <a:buChar char="•"/>
        <a:defRPr kumimoji="1" sz="2000" kern="1200">
          <a:solidFill>
            <a:srgbClr val="333333"/>
          </a:solidFill>
          <a:latin typeface="UD デジタル 教科書体 N-R" panose="02020400000000000000" pitchFamily="17" charset="-128"/>
          <a:ea typeface="UD デジタル 教科書体 N-R" panose="02020400000000000000" pitchFamily="17" charset="-128"/>
          <a:cs typeface="+mn-cs"/>
        </a:defRPr>
      </a:lvl2pPr>
      <a:lvl3pPr marL="1200150" indent="-285750" algn="l" defTabSz="914400" rtl="0" eaLnBrk="1" latinLnBrk="0" hangingPunct="1">
        <a:spcBef>
          <a:spcPct val="20000"/>
        </a:spcBef>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3pPr>
      <a:lvl4pPr marL="16573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4pPr>
      <a:lvl5pPr marL="21145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svg"/><Relationship Id="rId3" Type="http://schemas.openxmlformats.org/officeDocument/2006/relationships/image" Target="../media/image24.svg"/><Relationship Id="rId7" Type="http://schemas.openxmlformats.org/officeDocument/2006/relationships/image" Target="../media/image11.svg"/><Relationship Id="rId12" Type="http://schemas.openxmlformats.org/officeDocument/2006/relationships/image" Target="../media/image31.png"/><Relationship Id="rId17" Type="http://schemas.openxmlformats.org/officeDocument/2006/relationships/image" Target="../media/image36.svg"/><Relationship Id="rId2" Type="http://schemas.openxmlformats.org/officeDocument/2006/relationships/image" Target="../media/image23.png"/><Relationship Id="rId16"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30.svg"/><Relationship Id="rId5" Type="http://schemas.openxmlformats.org/officeDocument/2006/relationships/image" Target="../media/image26.svg"/><Relationship Id="rId15" Type="http://schemas.openxmlformats.org/officeDocument/2006/relationships/image" Target="../media/image34.svg"/><Relationship Id="rId10" Type="http://schemas.openxmlformats.org/officeDocument/2006/relationships/image" Target="../media/image29.png"/><Relationship Id="rId4" Type="http://schemas.openxmlformats.org/officeDocument/2006/relationships/image" Target="../media/image25.png"/><Relationship Id="rId9" Type="http://schemas.openxmlformats.org/officeDocument/2006/relationships/image" Target="../media/image28.svg"/><Relationship Id="rId14" Type="http://schemas.openxmlformats.org/officeDocument/2006/relationships/image" Target="../media/image33.png"/></Relationships>
</file>

<file path=ppt/slides/_rels/slide1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7.svg"/><Relationship Id="rId7" Type="http://schemas.openxmlformats.org/officeDocument/2006/relationships/image" Target="../media/image15.sv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38.sv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18" Type="http://schemas.openxmlformats.org/officeDocument/2006/relationships/image" Target="../media/image49.png"/><Relationship Id="rId26" Type="http://schemas.openxmlformats.org/officeDocument/2006/relationships/image" Target="../media/image37.png"/><Relationship Id="rId3" Type="http://schemas.openxmlformats.org/officeDocument/2006/relationships/image" Target="../media/image17.svg"/><Relationship Id="rId21" Type="http://schemas.openxmlformats.org/officeDocument/2006/relationships/image" Target="../media/image52.svg"/><Relationship Id="rId7" Type="http://schemas.openxmlformats.org/officeDocument/2006/relationships/image" Target="../media/image15.svg"/><Relationship Id="rId12" Type="http://schemas.openxmlformats.org/officeDocument/2006/relationships/image" Target="../media/image43.png"/><Relationship Id="rId17" Type="http://schemas.openxmlformats.org/officeDocument/2006/relationships/image" Target="../media/image48.svg"/><Relationship Id="rId25" Type="http://schemas.openxmlformats.org/officeDocument/2006/relationships/image" Target="../media/image56.svg"/><Relationship Id="rId2" Type="http://schemas.openxmlformats.org/officeDocument/2006/relationships/image" Target="../media/image16.png"/><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14.png"/><Relationship Id="rId11" Type="http://schemas.openxmlformats.org/officeDocument/2006/relationships/image" Target="../media/image42.svg"/><Relationship Id="rId24" Type="http://schemas.openxmlformats.org/officeDocument/2006/relationships/image" Target="../media/image55.png"/><Relationship Id="rId5" Type="http://schemas.openxmlformats.org/officeDocument/2006/relationships/image" Target="../media/image19.svg"/><Relationship Id="rId15" Type="http://schemas.openxmlformats.org/officeDocument/2006/relationships/image" Target="../media/image46.svg"/><Relationship Id="rId23" Type="http://schemas.openxmlformats.org/officeDocument/2006/relationships/image" Target="../media/image54.svg"/><Relationship Id="rId10" Type="http://schemas.openxmlformats.org/officeDocument/2006/relationships/image" Target="../media/image41.png"/><Relationship Id="rId19" Type="http://schemas.openxmlformats.org/officeDocument/2006/relationships/image" Target="../media/image50.svg"/><Relationship Id="rId4" Type="http://schemas.openxmlformats.org/officeDocument/2006/relationships/image" Target="../media/image18.png"/><Relationship Id="rId9" Type="http://schemas.openxmlformats.org/officeDocument/2006/relationships/image" Target="../media/image40.svg"/><Relationship Id="rId14" Type="http://schemas.openxmlformats.org/officeDocument/2006/relationships/image" Target="../media/image45.png"/><Relationship Id="rId22" Type="http://schemas.openxmlformats.org/officeDocument/2006/relationships/image" Target="../media/image53.png"/><Relationship Id="rId27" Type="http://schemas.openxmlformats.org/officeDocument/2006/relationships/image" Target="../media/image38.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20.xml.rels><?xml version="1.0" encoding="UTF-8" standalone="yes"?>
<Relationships xmlns="http://schemas.openxmlformats.org/package/2006/relationships"><Relationship Id="rId3" Type="http://schemas.openxmlformats.org/officeDocument/2006/relationships/image" Target="../media/image58.svg"/><Relationship Id="rId7" Type="http://schemas.openxmlformats.org/officeDocument/2006/relationships/image" Target="../media/image62.svg"/><Relationship Id="rId2" Type="http://schemas.openxmlformats.org/officeDocument/2006/relationships/image" Target="../media/image57.png"/><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sv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6.svg"/><Relationship Id="rId2" Type="http://schemas.openxmlformats.org/officeDocument/2006/relationships/image" Target="../media/image65.png"/><Relationship Id="rId1" Type="http://schemas.openxmlformats.org/officeDocument/2006/relationships/slideLayout" Target="../slideLayouts/slideLayout6.xml"/><Relationship Id="rId5" Type="http://schemas.openxmlformats.org/officeDocument/2006/relationships/image" Target="../media/image68.svg"/><Relationship Id="rId4"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4.xml"/><Relationship Id="rId5" Type="http://schemas.openxmlformats.org/officeDocument/2006/relationships/image" Target="../media/image72.svg"/><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3" Type="http://schemas.openxmlformats.org/officeDocument/2006/relationships/image" Target="../media/image74.svg"/><Relationship Id="rId7" Type="http://schemas.openxmlformats.org/officeDocument/2006/relationships/image" Target="../media/image78.svg"/><Relationship Id="rId2" Type="http://schemas.openxmlformats.org/officeDocument/2006/relationships/image" Target="../media/image73.png"/><Relationship Id="rId1" Type="http://schemas.openxmlformats.org/officeDocument/2006/relationships/slideLayout" Target="../slideLayouts/slideLayout4.xml"/><Relationship Id="rId6" Type="http://schemas.openxmlformats.org/officeDocument/2006/relationships/image" Target="../media/image77.png"/><Relationship Id="rId5" Type="http://schemas.openxmlformats.org/officeDocument/2006/relationships/image" Target="../media/image76.sv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82.svg"/><Relationship Id="rId3" Type="http://schemas.openxmlformats.org/officeDocument/2006/relationships/image" Target="../media/image68.svg"/><Relationship Id="rId7" Type="http://schemas.openxmlformats.org/officeDocument/2006/relationships/image" Target="../media/image11.svg"/><Relationship Id="rId12" Type="http://schemas.openxmlformats.org/officeDocument/2006/relationships/image" Target="../media/image81.png"/><Relationship Id="rId2" Type="http://schemas.openxmlformats.org/officeDocument/2006/relationships/image" Target="../media/image67.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80.svg"/><Relationship Id="rId5" Type="http://schemas.openxmlformats.org/officeDocument/2006/relationships/image" Target="../media/image13.svg"/><Relationship Id="rId10" Type="http://schemas.openxmlformats.org/officeDocument/2006/relationships/image" Target="../media/image79.png"/><Relationship Id="rId4" Type="http://schemas.openxmlformats.org/officeDocument/2006/relationships/image" Target="../media/image12.png"/><Relationship Id="rId9" Type="http://schemas.openxmlformats.org/officeDocument/2006/relationships/image" Target="../media/image74.svg"/></Relationships>
</file>

<file path=ppt/slides/_rels/slide27.xml.rels><?xml version="1.0" encoding="UTF-8" standalone="yes"?>
<Relationships xmlns="http://schemas.openxmlformats.org/package/2006/relationships"><Relationship Id="rId3" Type="http://schemas.openxmlformats.org/officeDocument/2006/relationships/image" Target="../media/image84.svg"/><Relationship Id="rId2" Type="http://schemas.openxmlformats.org/officeDocument/2006/relationships/image" Target="../media/image8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4.svg"/><Relationship Id="rId3" Type="http://schemas.openxmlformats.org/officeDocument/2006/relationships/image" Target="../media/image11.svg"/><Relationship Id="rId7" Type="http://schemas.openxmlformats.org/officeDocument/2006/relationships/image" Target="../media/image88.svg"/><Relationship Id="rId12" Type="http://schemas.openxmlformats.org/officeDocument/2006/relationships/image" Target="../media/image93.pn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87.png"/><Relationship Id="rId11" Type="http://schemas.openxmlformats.org/officeDocument/2006/relationships/image" Target="../media/image92.svg"/><Relationship Id="rId5" Type="http://schemas.openxmlformats.org/officeDocument/2006/relationships/image" Target="../media/image86.svg"/><Relationship Id="rId10" Type="http://schemas.openxmlformats.org/officeDocument/2006/relationships/image" Target="../media/image91.png"/><Relationship Id="rId4" Type="http://schemas.openxmlformats.org/officeDocument/2006/relationships/image" Target="../media/image85.png"/><Relationship Id="rId9" Type="http://schemas.openxmlformats.org/officeDocument/2006/relationships/image" Target="../media/image90.svg"/></Relationships>
</file>

<file path=ppt/slides/_rels/slide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68.svg"/><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4.svg"/><Relationship Id="rId2" Type="http://schemas.openxmlformats.org/officeDocument/2006/relationships/image" Target="../media/image63.png"/><Relationship Id="rId1" Type="http://schemas.openxmlformats.org/officeDocument/2006/relationships/slideLayout" Target="../slideLayouts/slideLayout4.xml"/><Relationship Id="rId5" Type="http://schemas.openxmlformats.org/officeDocument/2006/relationships/image" Target="../media/image68.svg"/><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3" Type="http://schemas.openxmlformats.org/officeDocument/2006/relationships/image" Target="../media/image96.svg"/><Relationship Id="rId2" Type="http://schemas.openxmlformats.org/officeDocument/2006/relationships/image" Target="../media/image95.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6.xml"/><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2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情報を集め、理解し、使いこなして、問題を解決しよう</a:t>
            </a:r>
            <a:endParaRPr kumimoji="1" lang="ja-JP" altLang="en-US" dirty="0"/>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a:t>
            </a:fld>
            <a:endParaRPr kumimoji="1" lang="ja-JP" altLang="en-US" dirty="0"/>
          </a:p>
        </p:txBody>
      </p:sp>
      <p:pic>
        <p:nvPicPr>
          <p:cNvPr id="5" name="グラフィックス 4" descr="ピン止めした地図 単色塗りつぶし">
            <a:extLst>
              <a:ext uri="{FF2B5EF4-FFF2-40B4-BE49-F238E27FC236}">
                <a16:creationId xmlns:a16="http://schemas.microsoft.com/office/drawing/2014/main" id="{043595A0-4975-315C-F49E-DCBD02EEA5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19169" y="1315085"/>
            <a:ext cx="914400" cy="914400"/>
          </a:xfrm>
          <a:prstGeom prst="rect">
            <a:avLst/>
          </a:prstGeom>
        </p:spPr>
      </p:pic>
      <p:pic>
        <p:nvPicPr>
          <p:cNvPr id="6" name="グラフィックス 5" descr="タブレット 単色塗りつぶし">
            <a:extLst>
              <a:ext uri="{FF2B5EF4-FFF2-40B4-BE49-F238E27FC236}">
                <a16:creationId xmlns:a16="http://schemas.microsoft.com/office/drawing/2014/main" id="{32078AB4-5C11-34A4-19F4-715EA574E25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50847" y="1225382"/>
            <a:ext cx="1093806" cy="1093806"/>
          </a:xfrm>
          <a:prstGeom prst="rect">
            <a:avLst/>
          </a:prstGeom>
        </p:spPr>
      </p:pic>
      <p:pic>
        <p:nvPicPr>
          <p:cNvPr id="7" name="グラフィックス 6" descr="タッチスクリーン 単色塗りつぶし">
            <a:extLst>
              <a:ext uri="{FF2B5EF4-FFF2-40B4-BE49-F238E27FC236}">
                <a16:creationId xmlns:a16="http://schemas.microsoft.com/office/drawing/2014/main" id="{C4FE3906-08C6-AEC4-BB2F-1AE5822535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40315" y="1728988"/>
            <a:ext cx="742554" cy="742554"/>
          </a:xfrm>
          <a:prstGeom prst="rect">
            <a:avLst/>
          </a:prstGeom>
        </p:spPr>
      </p:pic>
      <p:pic>
        <p:nvPicPr>
          <p:cNvPr id="8" name="グラフィックス 7" descr="インターネット 単色塗りつぶし">
            <a:extLst>
              <a:ext uri="{FF2B5EF4-FFF2-40B4-BE49-F238E27FC236}">
                <a16:creationId xmlns:a16="http://schemas.microsoft.com/office/drawing/2014/main" id="{6364FB11-4335-4AD6-C14B-6D42226E0F0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217812" y="1147146"/>
            <a:ext cx="1250278" cy="1250278"/>
          </a:xfrm>
          <a:prstGeom prst="rect">
            <a:avLst/>
          </a:prstGeom>
        </p:spPr>
      </p:pic>
      <p:pic>
        <p:nvPicPr>
          <p:cNvPr id="9" name="グラフィックス 8" descr="スマート フォン 単色塗りつぶし">
            <a:extLst>
              <a:ext uri="{FF2B5EF4-FFF2-40B4-BE49-F238E27FC236}">
                <a16:creationId xmlns:a16="http://schemas.microsoft.com/office/drawing/2014/main" id="{2D711357-BB5F-C73B-5217-1E214655A9D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534121" y="1404788"/>
            <a:ext cx="914400" cy="914400"/>
          </a:xfrm>
          <a:prstGeom prst="rect">
            <a:avLst/>
          </a:prstGeom>
        </p:spPr>
      </p:pic>
    </p:spTree>
    <p:extLst>
      <p:ext uri="{BB962C8B-B14F-4D97-AF65-F5344CB8AC3E}">
        <p14:creationId xmlns:p14="http://schemas.microsoft.com/office/powerpoint/2010/main" val="1531477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06EE54-3C3B-606E-5A15-3C67FECF083F}"/>
              </a:ext>
            </a:extLst>
          </p:cNvPr>
          <p:cNvSpPr>
            <a:spLocks noGrp="1"/>
          </p:cNvSpPr>
          <p:nvPr>
            <p:ph type="title"/>
          </p:nvPr>
        </p:nvSpPr>
        <p:spPr/>
        <p:txBody>
          <a:bodyPr/>
          <a:lstStyle/>
          <a:p>
            <a:r>
              <a:rPr kumimoji="1" lang="ja-JP" altLang="en-US"/>
              <a:t>メディアとは</a:t>
            </a:r>
          </a:p>
        </p:txBody>
      </p:sp>
      <p:sp>
        <p:nvSpPr>
          <p:cNvPr id="3" name="コンテンツ プレースホルダー 2">
            <a:extLst>
              <a:ext uri="{FF2B5EF4-FFF2-40B4-BE49-F238E27FC236}">
                <a16:creationId xmlns:a16="http://schemas.microsoft.com/office/drawing/2014/main" id="{EC14E8FB-11DB-823E-AEB1-1033F05CFCF6}"/>
              </a:ext>
            </a:extLst>
          </p:cNvPr>
          <p:cNvSpPr>
            <a:spLocks noGrp="1"/>
          </p:cNvSpPr>
          <p:nvPr>
            <p:ph idx="1"/>
          </p:nvPr>
        </p:nvSpPr>
        <p:spPr/>
        <p:txBody>
          <a:bodyPr/>
          <a:lstStyle/>
          <a:p>
            <a:r>
              <a:rPr kumimoji="1" lang="ja-JP" altLang="en-US"/>
              <a:t>メディア</a:t>
            </a:r>
            <a:endParaRPr kumimoji="1" lang="en-US" altLang="ja-JP" dirty="0"/>
          </a:p>
          <a:p>
            <a:pPr lvl="1"/>
            <a:r>
              <a:rPr lang="ja-JP" altLang="en-US"/>
              <a:t>「媒体」「媒介するもの」</a:t>
            </a:r>
            <a:endParaRPr lang="en-US" altLang="ja-JP" dirty="0"/>
          </a:p>
          <a:p>
            <a:pPr lvl="1"/>
            <a:r>
              <a:rPr kumimoji="1" lang="ja-JP" altLang="en-US"/>
              <a:t>一方から他方へ、データや情報、知識を伝えるもの</a:t>
            </a:r>
          </a:p>
        </p:txBody>
      </p:sp>
      <p:sp>
        <p:nvSpPr>
          <p:cNvPr id="4" name="テキスト プレースホルダー 3">
            <a:extLst>
              <a:ext uri="{FF2B5EF4-FFF2-40B4-BE49-F238E27FC236}">
                <a16:creationId xmlns:a16="http://schemas.microsoft.com/office/drawing/2014/main" id="{3235DC3B-DF04-7756-873A-BB0FF236336A}"/>
              </a:ext>
            </a:extLst>
          </p:cNvPr>
          <p:cNvSpPr>
            <a:spLocks noGrp="1"/>
          </p:cNvSpPr>
          <p:nvPr>
            <p:ph type="body" sz="quarter" idx="10"/>
          </p:nvPr>
        </p:nvSpPr>
        <p:spPr/>
        <p:txBody>
          <a:bodyPr/>
          <a:lstStyle/>
          <a:p>
            <a:endParaRPr kumimoji="1" lang="ja-JP" altLang="en-US"/>
          </a:p>
        </p:txBody>
      </p:sp>
      <p:pic>
        <p:nvPicPr>
          <p:cNvPr id="6" name="グラフィックス 5" descr="男性 単色塗りつぶし">
            <a:extLst>
              <a:ext uri="{FF2B5EF4-FFF2-40B4-BE49-F238E27FC236}">
                <a16:creationId xmlns:a16="http://schemas.microsoft.com/office/drawing/2014/main" id="{4C4A4415-B50D-3898-EF84-58A0D488ED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9258" y="2629132"/>
            <a:ext cx="1174242" cy="1174242"/>
          </a:xfrm>
          <a:prstGeom prst="rect">
            <a:avLst/>
          </a:prstGeom>
        </p:spPr>
      </p:pic>
      <p:pic>
        <p:nvPicPr>
          <p:cNvPr id="7" name="グラフィックス 6" descr="男性 単色塗りつぶし">
            <a:extLst>
              <a:ext uri="{FF2B5EF4-FFF2-40B4-BE49-F238E27FC236}">
                <a16:creationId xmlns:a16="http://schemas.microsoft.com/office/drawing/2014/main" id="{B6143DD1-82A2-DF9F-7CB0-9F829BBD73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28793" y="2629132"/>
            <a:ext cx="1174242" cy="1174242"/>
          </a:xfrm>
          <a:prstGeom prst="rect">
            <a:avLst/>
          </a:prstGeom>
        </p:spPr>
      </p:pic>
      <p:sp>
        <p:nvSpPr>
          <p:cNvPr id="10" name="右矢印 9">
            <a:extLst>
              <a:ext uri="{FF2B5EF4-FFF2-40B4-BE49-F238E27FC236}">
                <a16:creationId xmlns:a16="http://schemas.microsoft.com/office/drawing/2014/main" id="{8560AEEC-1573-3409-6EE1-7B68DF38C46C}"/>
              </a:ext>
            </a:extLst>
          </p:cNvPr>
          <p:cNvSpPr/>
          <p:nvPr/>
        </p:nvSpPr>
        <p:spPr>
          <a:xfrm>
            <a:off x="1723500" y="3391997"/>
            <a:ext cx="1505293" cy="24776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右矢印 13">
            <a:extLst>
              <a:ext uri="{FF2B5EF4-FFF2-40B4-BE49-F238E27FC236}">
                <a16:creationId xmlns:a16="http://schemas.microsoft.com/office/drawing/2014/main" id="{3AD81A88-4C35-ACF6-FEBE-41A79CE21968}"/>
              </a:ext>
            </a:extLst>
          </p:cNvPr>
          <p:cNvSpPr/>
          <p:nvPr/>
        </p:nvSpPr>
        <p:spPr>
          <a:xfrm>
            <a:off x="1821613" y="4929004"/>
            <a:ext cx="1505293" cy="24776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16" name="グラフィックス 15" descr="新聞 単色塗りつぶし">
            <a:extLst>
              <a:ext uri="{FF2B5EF4-FFF2-40B4-BE49-F238E27FC236}">
                <a16:creationId xmlns:a16="http://schemas.microsoft.com/office/drawing/2014/main" id="{03855FE5-3DFF-7720-934D-E11726446D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17059" y="5141039"/>
            <a:ext cx="775654" cy="775654"/>
          </a:xfrm>
          <a:prstGeom prst="rect">
            <a:avLst/>
          </a:prstGeom>
        </p:spPr>
      </p:pic>
      <p:pic>
        <p:nvPicPr>
          <p:cNvPr id="18" name="グラフィックス 17" descr="スマート フォン 単色塗りつぶし">
            <a:extLst>
              <a:ext uri="{FF2B5EF4-FFF2-40B4-BE49-F238E27FC236}">
                <a16:creationId xmlns:a16="http://schemas.microsoft.com/office/drawing/2014/main" id="{25CBF546-3511-CC0B-B113-B05EE12CF1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43632" y="2763508"/>
            <a:ext cx="544798" cy="544798"/>
          </a:xfrm>
          <a:prstGeom prst="rect">
            <a:avLst/>
          </a:prstGeom>
        </p:spPr>
      </p:pic>
      <p:pic>
        <p:nvPicPr>
          <p:cNvPr id="20" name="グラフィックス 19" descr="電話のバイブレーション 単色塗りつぶし">
            <a:extLst>
              <a:ext uri="{FF2B5EF4-FFF2-40B4-BE49-F238E27FC236}">
                <a16:creationId xmlns:a16="http://schemas.microsoft.com/office/drawing/2014/main" id="{6D4E398D-09CE-3892-C4F9-DA7292DB76D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998717" y="2784252"/>
            <a:ext cx="544798" cy="544798"/>
          </a:xfrm>
          <a:prstGeom prst="rect">
            <a:avLst/>
          </a:prstGeom>
        </p:spPr>
      </p:pic>
      <p:pic>
        <p:nvPicPr>
          <p:cNvPr id="22" name="グラフィックス 21" descr="建物 単色塗りつぶし">
            <a:extLst>
              <a:ext uri="{FF2B5EF4-FFF2-40B4-BE49-F238E27FC236}">
                <a16:creationId xmlns:a16="http://schemas.microsoft.com/office/drawing/2014/main" id="{6E877329-2310-F5E0-765B-1BFF1517940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77292" y="4595687"/>
            <a:ext cx="914400" cy="914400"/>
          </a:xfrm>
          <a:prstGeom prst="rect">
            <a:avLst/>
          </a:prstGeom>
        </p:spPr>
      </p:pic>
      <p:pic>
        <p:nvPicPr>
          <p:cNvPr id="28" name="グラフィックス 27" descr="人の集団 単色塗りつぶし">
            <a:extLst>
              <a:ext uri="{FF2B5EF4-FFF2-40B4-BE49-F238E27FC236}">
                <a16:creationId xmlns:a16="http://schemas.microsoft.com/office/drawing/2014/main" id="{88A844BD-66E1-D83E-D992-37C5FDBEEF0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217976" y="4340957"/>
            <a:ext cx="1353169" cy="1353169"/>
          </a:xfrm>
          <a:prstGeom prst="rect">
            <a:avLst/>
          </a:prstGeom>
        </p:spPr>
      </p:pic>
      <p:pic>
        <p:nvPicPr>
          <p:cNvPr id="30" name="グラフィックス 29" descr="女性 単色塗りつぶし">
            <a:extLst>
              <a:ext uri="{FF2B5EF4-FFF2-40B4-BE49-F238E27FC236}">
                <a16:creationId xmlns:a16="http://schemas.microsoft.com/office/drawing/2014/main" id="{73521F56-1E28-F5A7-60B7-4B1FA9EDE71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767106" y="2636490"/>
            <a:ext cx="1134462" cy="1134462"/>
          </a:xfrm>
          <a:prstGeom prst="rect">
            <a:avLst/>
          </a:prstGeom>
        </p:spPr>
      </p:pic>
      <p:pic>
        <p:nvPicPr>
          <p:cNvPr id="34" name="グラフィックス 33" descr="本 単色塗りつぶし">
            <a:extLst>
              <a:ext uri="{FF2B5EF4-FFF2-40B4-BE49-F238E27FC236}">
                <a16:creationId xmlns:a16="http://schemas.microsoft.com/office/drawing/2014/main" id="{70D63E1B-3263-9A5E-5F60-F671B0DE613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396384" y="2872995"/>
            <a:ext cx="578674" cy="578674"/>
          </a:xfrm>
          <a:prstGeom prst="rect">
            <a:avLst/>
          </a:prstGeom>
        </p:spPr>
      </p:pic>
      <p:sp>
        <p:nvSpPr>
          <p:cNvPr id="35" name="右矢印 34">
            <a:extLst>
              <a:ext uri="{FF2B5EF4-FFF2-40B4-BE49-F238E27FC236}">
                <a16:creationId xmlns:a16="http://schemas.microsoft.com/office/drawing/2014/main" id="{0D90844E-7DA0-4EC8-14DB-C58506ED2ECB}"/>
              </a:ext>
            </a:extLst>
          </p:cNvPr>
          <p:cNvSpPr/>
          <p:nvPr/>
        </p:nvSpPr>
        <p:spPr>
          <a:xfrm>
            <a:off x="5751444" y="3449103"/>
            <a:ext cx="1868555" cy="19066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36" name="グラフィックス 35" descr="女性 単色塗りつぶし">
            <a:extLst>
              <a:ext uri="{FF2B5EF4-FFF2-40B4-BE49-F238E27FC236}">
                <a16:creationId xmlns:a16="http://schemas.microsoft.com/office/drawing/2014/main" id="{7D65D766-18DD-5C9D-1770-12AAF97B97F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451191" y="2667166"/>
            <a:ext cx="1134462" cy="1134462"/>
          </a:xfrm>
          <a:prstGeom prst="rect">
            <a:avLst/>
          </a:prstGeom>
        </p:spPr>
      </p:pic>
      <p:sp>
        <p:nvSpPr>
          <p:cNvPr id="37" name="テキスト ボックス 36">
            <a:extLst>
              <a:ext uri="{FF2B5EF4-FFF2-40B4-BE49-F238E27FC236}">
                <a16:creationId xmlns:a16="http://schemas.microsoft.com/office/drawing/2014/main" id="{601DAC79-7977-8F59-023C-7DB51D6E5D60}"/>
              </a:ext>
            </a:extLst>
          </p:cNvPr>
          <p:cNvSpPr txBox="1"/>
          <p:nvPr/>
        </p:nvSpPr>
        <p:spPr>
          <a:xfrm>
            <a:off x="1332243" y="3773828"/>
            <a:ext cx="2287806" cy="369332"/>
          </a:xfrm>
          <a:prstGeom prst="rect">
            <a:avLst/>
          </a:prstGeom>
          <a:noFill/>
        </p:spPr>
        <p:txBody>
          <a:bodyPr wrap="none" rtlCol="0">
            <a:spAutoFit/>
          </a:bodyPr>
          <a:lstStyle/>
          <a:p>
            <a:r>
              <a:rPr kumimoji="1" lang="en-US" altLang="ja-JP" dirty="0">
                <a:latin typeface="UD Digi Kyokasho N-R" panose="02020400000000000000" pitchFamily="49" charset="-128"/>
                <a:ea typeface="UD Digi Kyokasho N-R" panose="02020400000000000000" pitchFamily="49" charset="-128"/>
              </a:rPr>
              <a:t>1</a:t>
            </a:r>
            <a:r>
              <a:rPr kumimoji="1" lang="ja-JP" altLang="en-US">
                <a:latin typeface="UD Digi Kyokasho N-R" panose="02020400000000000000" pitchFamily="49" charset="-128"/>
                <a:ea typeface="UD Digi Kyokasho N-R" panose="02020400000000000000" pitchFamily="49" charset="-128"/>
              </a:rPr>
              <a:t>人から</a:t>
            </a:r>
            <a:r>
              <a:rPr kumimoji="1" lang="en-US" altLang="ja-JP" dirty="0">
                <a:latin typeface="UD Digi Kyokasho N-R" panose="02020400000000000000" pitchFamily="49" charset="-128"/>
                <a:ea typeface="UD Digi Kyokasho N-R" panose="02020400000000000000" pitchFamily="49" charset="-128"/>
              </a:rPr>
              <a:t>1</a:t>
            </a:r>
            <a:r>
              <a:rPr kumimoji="1" lang="ja-JP" altLang="en-US">
                <a:latin typeface="UD Digi Kyokasho N-R" panose="02020400000000000000" pitchFamily="49" charset="-128"/>
                <a:ea typeface="UD Digi Kyokasho N-R" panose="02020400000000000000" pitchFamily="49" charset="-128"/>
              </a:rPr>
              <a:t>人へ伝える</a:t>
            </a:r>
          </a:p>
        </p:txBody>
      </p:sp>
      <p:sp>
        <p:nvSpPr>
          <p:cNvPr id="38" name="テキスト ボックス 37">
            <a:extLst>
              <a:ext uri="{FF2B5EF4-FFF2-40B4-BE49-F238E27FC236}">
                <a16:creationId xmlns:a16="http://schemas.microsoft.com/office/drawing/2014/main" id="{1FF824A0-361E-D8A9-FBF8-1DBB68908C69}"/>
              </a:ext>
            </a:extLst>
          </p:cNvPr>
          <p:cNvSpPr txBox="1"/>
          <p:nvPr/>
        </p:nvSpPr>
        <p:spPr>
          <a:xfrm>
            <a:off x="1563075" y="5853242"/>
            <a:ext cx="1826141" cy="646331"/>
          </a:xfrm>
          <a:prstGeom prst="rect">
            <a:avLst/>
          </a:prstGeom>
          <a:noFill/>
        </p:spPr>
        <p:txBody>
          <a:bodyPr wrap="none" rtlCol="0">
            <a:spAutoFit/>
          </a:bodyPr>
          <a:lstStyle/>
          <a:p>
            <a:pPr algn="ctr"/>
            <a:r>
              <a:rPr kumimoji="1" lang="en-US" altLang="ja-JP" dirty="0">
                <a:latin typeface="UD Digi Kyokasho N-R" panose="02020400000000000000" pitchFamily="49" charset="-128"/>
                <a:ea typeface="UD Digi Kyokasho N-R" panose="02020400000000000000" pitchFamily="49" charset="-128"/>
              </a:rPr>
              <a:t>1</a:t>
            </a:r>
            <a:r>
              <a:rPr kumimoji="1" lang="ja-JP" altLang="en-US">
                <a:latin typeface="UD Digi Kyokasho N-R" panose="02020400000000000000" pitchFamily="49" charset="-128"/>
                <a:ea typeface="UD Digi Kyokasho N-R" panose="02020400000000000000" pitchFamily="49" charset="-128"/>
              </a:rPr>
              <a:t>人（</a:t>
            </a:r>
            <a:r>
              <a:rPr kumimoji="1" lang="en-US" altLang="ja-JP" dirty="0">
                <a:latin typeface="UD Digi Kyokasho N-R" panose="02020400000000000000" pitchFamily="49" charset="-128"/>
                <a:ea typeface="UD Digi Kyokasho N-R" panose="02020400000000000000" pitchFamily="49" charset="-128"/>
              </a:rPr>
              <a:t>1</a:t>
            </a:r>
            <a:r>
              <a:rPr kumimoji="1" lang="ja-JP" altLang="en-US">
                <a:latin typeface="UD Digi Kyokasho N-R" panose="02020400000000000000" pitchFamily="49" charset="-128"/>
                <a:ea typeface="UD Digi Kyokasho N-R" panose="02020400000000000000" pitchFamily="49" charset="-128"/>
              </a:rPr>
              <a:t>社）から</a:t>
            </a:r>
            <a:endParaRPr kumimoji="1"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多数</a:t>
            </a:r>
            <a:r>
              <a:rPr kumimoji="1" lang="ja-JP" altLang="en-US">
                <a:latin typeface="UD Digi Kyokasho N-R" panose="02020400000000000000" pitchFamily="49" charset="-128"/>
                <a:ea typeface="UD Digi Kyokasho N-R" panose="02020400000000000000" pitchFamily="49" charset="-128"/>
              </a:rPr>
              <a:t>へ伝える</a:t>
            </a:r>
          </a:p>
        </p:txBody>
      </p:sp>
      <p:sp>
        <p:nvSpPr>
          <p:cNvPr id="39" name="テキスト ボックス 38">
            <a:extLst>
              <a:ext uri="{FF2B5EF4-FFF2-40B4-BE49-F238E27FC236}">
                <a16:creationId xmlns:a16="http://schemas.microsoft.com/office/drawing/2014/main" id="{73594935-D2C8-8DF0-14A1-D7E3594AE946}"/>
              </a:ext>
            </a:extLst>
          </p:cNvPr>
          <p:cNvSpPr txBox="1"/>
          <p:nvPr/>
        </p:nvSpPr>
        <p:spPr>
          <a:xfrm>
            <a:off x="5626313" y="3773828"/>
            <a:ext cx="2031325" cy="369332"/>
          </a:xfrm>
          <a:prstGeom prst="rect">
            <a:avLst/>
          </a:prstGeom>
          <a:noFill/>
        </p:spPr>
        <p:txBody>
          <a:bodyPr wrap="none" rtlCol="0">
            <a:spAutoFit/>
          </a:bodyPr>
          <a:lstStyle/>
          <a:p>
            <a:r>
              <a:rPr kumimoji="1" lang="ja-JP" altLang="en-US">
                <a:latin typeface="UD Digi Kyokasho N-R" panose="02020400000000000000" pitchFamily="49" charset="-128"/>
                <a:ea typeface="UD Digi Kyokasho N-R" panose="02020400000000000000" pitchFamily="49" charset="-128"/>
              </a:rPr>
              <a:t>後の時代に伝える</a:t>
            </a:r>
          </a:p>
        </p:txBody>
      </p:sp>
    </p:spTree>
    <p:extLst>
      <p:ext uri="{BB962C8B-B14F-4D97-AF65-F5344CB8AC3E}">
        <p14:creationId xmlns:p14="http://schemas.microsoft.com/office/powerpoint/2010/main" val="3352944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73A144-91BA-BC0E-C101-00327320D745}"/>
              </a:ext>
            </a:extLst>
          </p:cNvPr>
          <p:cNvSpPr>
            <a:spLocks noGrp="1"/>
          </p:cNvSpPr>
          <p:nvPr>
            <p:ph type="title"/>
          </p:nvPr>
        </p:nvSpPr>
        <p:spPr/>
        <p:txBody>
          <a:bodyPr/>
          <a:lstStyle/>
          <a:p>
            <a:r>
              <a:rPr kumimoji="1" lang="ja-JP" altLang="en-US"/>
              <a:t>参考</a:t>
            </a:r>
          </a:p>
        </p:txBody>
      </p:sp>
      <p:sp>
        <p:nvSpPr>
          <p:cNvPr id="3" name="コンテンツ プレースホルダー 2">
            <a:extLst>
              <a:ext uri="{FF2B5EF4-FFF2-40B4-BE49-F238E27FC236}">
                <a16:creationId xmlns:a16="http://schemas.microsoft.com/office/drawing/2014/main" id="{216A6278-DFD2-8B32-CED7-A1C8BAA3C744}"/>
              </a:ext>
            </a:extLst>
          </p:cNvPr>
          <p:cNvSpPr>
            <a:spLocks noGrp="1"/>
          </p:cNvSpPr>
          <p:nvPr>
            <p:ph idx="1"/>
          </p:nvPr>
        </p:nvSpPr>
        <p:spPr/>
        <p:txBody>
          <a:bodyPr/>
          <a:lstStyle/>
          <a:p>
            <a:r>
              <a:rPr kumimoji="1" lang="ja-JP" altLang="en-US"/>
              <a:t>身近ではないメディア</a:t>
            </a:r>
            <a:r>
              <a:rPr kumimoji="1" lang="en-US" altLang="ja-JP" dirty="0"/>
              <a:t>: </a:t>
            </a:r>
            <a:r>
              <a:rPr kumimoji="1" lang="ja-JP" altLang="en-US"/>
              <a:t>竹簡（ちくかん）</a:t>
            </a:r>
            <a:endParaRPr lang="en-US" altLang="ja-JP" dirty="0"/>
          </a:p>
          <a:p>
            <a:pPr lvl="1"/>
            <a:r>
              <a:rPr lang="ja-JP" altLang="en-US"/>
              <a:t>竹を薄く板状にし、紐でまとめる</a:t>
            </a:r>
            <a:endParaRPr lang="en-US" altLang="ja-JP" dirty="0"/>
          </a:p>
          <a:p>
            <a:pPr lvl="1"/>
            <a:r>
              <a:rPr lang="ja-JP" altLang="en-US"/>
              <a:t>筆と</a:t>
            </a:r>
            <a:r>
              <a:rPr kumimoji="1" lang="ja-JP" altLang="en-US"/>
              <a:t>墨で文字を書く。間違えたら削る</a:t>
            </a:r>
            <a:endParaRPr kumimoji="1" lang="en-US" altLang="ja-JP" dirty="0"/>
          </a:p>
          <a:p>
            <a:pPr lvl="1"/>
            <a:r>
              <a:rPr kumimoji="1" lang="ja-JP" altLang="en-US"/>
              <a:t>紙が発明され、普及する以前に、文字情報を記録するために使われたメディア</a:t>
            </a:r>
            <a:endParaRPr kumimoji="1" lang="en-US" altLang="ja-JP" dirty="0"/>
          </a:p>
          <a:p>
            <a:pPr lvl="1"/>
            <a:r>
              <a:rPr lang="ja-JP" altLang="en-US"/>
              <a:t>法律や歴史、思想の記録に使われた</a:t>
            </a:r>
            <a:endParaRPr lang="en-US" altLang="ja-JP" dirty="0"/>
          </a:p>
          <a:p>
            <a:pPr lvl="1"/>
            <a:endParaRPr lang="en-US" altLang="ja-JP" dirty="0"/>
          </a:p>
          <a:p>
            <a:pPr lvl="1"/>
            <a:r>
              <a:rPr lang="ja-JP" altLang="en-US"/>
              <a:t>役人が亡くなると、墓に埋葬された</a:t>
            </a:r>
            <a:endParaRPr lang="en-US" altLang="ja-JP" dirty="0"/>
          </a:p>
          <a:p>
            <a:pPr lvl="1"/>
            <a:r>
              <a:rPr lang="ja-JP" altLang="en-US"/>
              <a:t>紀元前に書かれた竹簡が、</a:t>
            </a:r>
            <a:r>
              <a:rPr lang="en-US" altLang="ja-JP" dirty="0"/>
              <a:t>20</a:t>
            </a:r>
            <a:r>
              <a:rPr lang="ja-JP" altLang="en-US"/>
              <a:t>世紀に</a:t>
            </a:r>
            <a:endParaRPr lang="en-US" altLang="ja-JP" dirty="0"/>
          </a:p>
          <a:p>
            <a:pPr marL="358775" lvl="1" indent="0">
              <a:buNone/>
            </a:pPr>
            <a:r>
              <a:rPr lang="en-US" altLang="ja-JP" dirty="0"/>
              <a:t>	</a:t>
            </a:r>
            <a:r>
              <a:rPr lang="ja-JP" altLang="en-US"/>
              <a:t>発掘され、貴重な史料となっている</a:t>
            </a:r>
            <a:endParaRPr lang="en-US" altLang="ja-JP" dirty="0"/>
          </a:p>
        </p:txBody>
      </p:sp>
      <p:sp>
        <p:nvSpPr>
          <p:cNvPr id="4" name="テキスト プレースホルダー 3">
            <a:extLst>
              <a:ext uri="{FF2B5EF4-FFF2-40B4-BE49-F238E27FC236}">
                <a16:creationId xmlns:a16="http://schemas.microsoft.com/office/drawing/2014/main" id="{671EB03D-FE75-FD4F-3492-64B0BA6E8A39}"/>
              </a:ext>
            </a:extLst>
          </p:cNvPr>
          <p:cNvSpPr>
            <a:spLocks noGrp="1"/>
          </p:cNvSpPr>
          <p:nvPr>
            <p:ph type="body" sz="quarter" idx="10"/>
          </p:nvPr>
        </p:nvSpPr>
        <p:spPr/>
        <p:txBody>
          <a:bodyPr/>
          <a:lstStyle/>
          <a:p>
            <a:endParaRPr kumimoji="1" lang="ja-JP" altLang="en-US"/>
          </a:p>
        </p:txBody>
      </p:sp>
      <p:pic>
        <p:nvPicPr>
          <p:cNvPr id="6" name="図 5" descr="カーテンの前に並んでいる&#10;&#10;中程度の精度で自動的に生成された説明">
            <a:extLst>
              <a:ext uri="{FF2B5EF4-FFF2-40B4-BE49-F238E27FC236}">
                <a16:creationId xmlns:a16="http://schemas.microsoft.com/office/drawing/2014/main" id="{FA62D94A-26BB-FB22-8460-2ADB7812099D}"/>
              </a:ext>
            </a:extLst>
          </p:cNvPr>
          <p:cNvPicPr>
            <a:picLocks noChangeAspect="1"/>
          </p:cNvPicPr>
          <p:nvPr/>
        </p:nvPicPr>
        <p:blipFill>
          <a:blip r:embed="rId2"/>
          <a:stretch>
            <a:fillRect/>
          </a:stretch>
        </p:blipFill>
        <p:spPr>
          <a:xfrm>
            <a:off x="6764538" y="2916141"/>
            <a:ext cx="1740794" cy="2986429"/>
          </a:xfrm>
          <a:prstGeom prst="rect">
            <a:avLst/>
          </a:prstGeom>
        </p:spPr>
      </p:pic>
      <p:sp>
        <p:nvSpPr>
          <p:cNvPr id="7" name="テキスト ボックス 6">
            <a:extLst>
              <a:ext uri="{FF2B5EF4-FFF2-40B4-BE49-F238E27FC236}">
                <a16:creationId xmlns:a16="http://schemas.microsoft.com/office/drawing/2014/main" id="{3EFE3989-1308-9C91-E4A8-E6AE102AC9C5}"/>
              </a:ext>
            </a:extLst>
          </p:cNvPr>
          <p:cNvSpPr txBox="1"/>
          <p:nvPr/>
        </p:nvSpPr>
        <p:spPr>
          <a:xfrm>
            <a:off x="6420500" y="5902570"/>
            <a:ext cx="2428870" cy="523220"/>
          </a:xfrm>
          <a:prstGeom prst="rect">
            <a:avLst/>
          </a:prstGeom>
          <a:noFill/>
        </p:spPr>
        <p:txBody>
          <a:bodyPr wrap="none" rtlCol="0">
            <a:spAutoFit/>
          </a:bodyPr>
          <a:lstStyle/>
          <a:p>
            <a:r>
              <a:rPr kumimoji="1" lang="en-US" altLang="ja-JP" sz="1400" dirty="0">
                <a:latin typeface="UD Digi Kyokasho N-R" panose="02020400000000000000" pitchFamily="49" charset="-128"/>
                <a:ea typeface="UD Digi Kyokasho N-R" panose="02020400000000000000" pitchFamily="49" charset="-128"/>
              </a:rPr>
              <a:t>Wikipedia </a:t>
            </a:r>
            <a:r>
              <a:rPr kumimoji="1" lang="ja-JP" altLang="en-US" sz="1400">
                <a:latin typeface="UD Digi Kyokasho N-R" panose="02020400000000000000" pitchFamily="49" charset="-128"/>
                <a:ea typeface="UD Digi Kyokasho N-R" panose="02020400000000000000" pitchFamily="49" charset="-128"/>
              </a:rPr>
              <a:t>竹簡</a:t>
            </a:r>
            <a:r>
              <a:rPr kumimoji="1" lang="en-US" altLang="ja-JP" sz="1400" dirty="0">
                <a:latin typeface="UD Digi Kyokasho N-R" panose="02020400000000000000" pitchFamily="49" charset="-128"/>
                <a:ea typeface="UD Digi Kyokasho N-R" panose="02020400000000000000" pitchFamily="49" charset="-128"/>
              </a:rPr>
              <a:t> </a:t>
            </a:r>
            <a:r>
              <a:rPr kumimoji="1" lang="ja-JP" altLang="en-US" sz="1400">
                <a:latin typeface="UD Digi Kyokasho N-R" panose="02020400000000000000" pitchFamily="49" charset="-128"/>
                <a:ea typeface="UD Digi Kyokasho N-R" panose="02020400000000000000" pitchFamily="49" charset="-128"/>
              </a:rPr>
              <a:t>の記事より</a:t>
            </a:r>
            <a:endParaRPr kumimoji="1" lang="en-US" altLang="ja-JP" sz="1400" dirty="0">
              <a:latin typeface="UD Digi Kyokasho N-R" panose="02020400000000000000" pitchFamily="49" charset="-128"/>
              <a:ea typeface="UD Digi Kyokasho N-R" panose="02020400000000000000" pitchFamily="49" charset="-128"/>
            </a:endParaRPr>
          </a:p>
          <a:p>
            <a:r>
              <a:rPr lang="ja-JP" altLang="en-US" sz="1400">
                <a:latin typeface="UD Digi Kyokasho N-R" panose="02020400000000000000" pitchFamily="49" charset="-128"/>
                <a:ea typeface="UD Digi Kyokasho N-R" panose="02020400000000000000" pitchFamily="49" charset="-128"/>
              </a:rPr>
              <a:t>上海博物館蔵戦国楚竹簡</a:t>
            </a:r>
            <a:endParaRPr kumimoji="1" lang="ja-JP" altLang="en-US" sz="140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823495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331F913-A36C-ED73-5EAA-A3E5553265CD}"/>
              </a:ext>
            </a:extLst>
          </p:cNvPr>
          <p:cNvSpPr>
            <a:spLocks noGrp="1"/>
          </p:cNvSpPr>
          <p:nvPr>
            <p:ph type="title"/>
          </p:nvPr>
        </p:nvSpPr>
        <p:spPr>
          <a:xfrm>
            <a:off x="179512" y="44624"/>
            <a:ext cx="7272808" cy="393138"/>
          </a:xfrm>
        </p:spPr>
        <p:txBody>
          <a:bodyPr/>
          <a:lstStyle/>
          <a:p>
            <a:endParaRPr lang="en-US"/>
          </a:p>
        </p:txBody>
      </p:sp>
      <p:sp>
        <p:nvSpPr>
          <p:cNvPr id="12" name="Text Placeholder 3">
            <a:extLst>
              <a:ext uri="{FF2B5EF4-FFF2-40B4-BE49-F238E27FC236}">
                <a16:creationId xmlns:a16="http://schemas.microsoft.com/office/drawing/2014/main" id="{7BD9F985-084F-9527-BA0B-8952F226F5A5}"/>
              </a:ext>
            </a:extLst>
          </p:cNvPr>
          <p:cNvSpPr>
            <a:spLocks noGrp="1"/>
          </p:cNvSpPr>
          <p:nvPr>
            <p:ph type="body" sz="quarter" idx="10"/>
          </p:nvPr>
        </p:nvSpPr>
        <p:spPr>
          <a:xfrm>
            <a:off x="4283968" y="44624"/>
            <a:ext cx="4716016" cy="393138"/>
          </a:xfrm>
        </p:spPr>
        <p:txBody>
          <a:bodyPr/>
          <a:lstStyle/>
          <a:p>
            <a:endParaRPr lang="en-US"/>
          </a:p>
        </p:txBody>
      </p:sp>
      <p:graphicFrame>
        <p:nvGraphicFramePr>
          <p:cNvPr id="6" name="コンテンツ プレースホルダー 2">
            <a:extLst>
              <a:ext uri="{FF2B5EF4-FFF2-40B4-BE49-F238E27FC236}">
                <a16:creationId xmlns:a16="http://schemas.microsoft.com/office/drawing/2014/main" id="{078BB66A-2854-5019-C88E-D55D1AAD4FFA}"/>
              </a:ext>
            </a:extLst>
          </p:cNvPr>
          <p:cNvGraphicFramePr>
            <a:graphicFrameLocks noGrp="1"/>
          </p:cNvGraphicFramePr>
          <p:nvPr>
            <p:ph idx="1"/>
            <p:extLst>
              <p:ext uri="{D42A27DB-BD31-4B8C-83A1-F6EECF244321}">
                <p14:modId xmlns:p14="http://schemas.microsoft.com/office/powerpoint/2010/main" val="1099535734"/>
              </p:ext>
            </p:extLst>
          </p:nvPr>
        </p:nvGraphicFramePr>
        <p:xfrm>
          <a:off x="234000" y="515813"/>
          <a:ext cx="8658480" cy="5505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5970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32D83EE-E175-7F3C-AD25-1EF204182536}"/>
              </a:ext>
            </a:extLst>
          </p:cNvPr>
          <p:cNvSpPr>
            <a:spLocks noGrp="1"/>
          </p:cNvSpPr>
          <p:nvPr>
            <p:ph type="title"/>
          </p:nvPr>
        </p:nvSpPr>
        <p:spPr/>
        <p:txBody>
          <a:bodyPr>
            <a:normAutofit/>
          </a:bodyPr>
          <a:lstStyle/>
          <a:p>
            <a:r>
              <a:rPr lang="en-US" altLang="ja-JP" sz="2000" dirty="0"/>
              <a:t>〜</a:t>
            </a:r>
            <a:r>
              <a:rPr lang="ja-JP" altLang="en-US" sz="2000"/>
              <a:t>情報を集め、理解し、使いこなして、問題を解決しよう</a:t>
            </a:r>
            <a:r>
              <a:rPr lang="en-US" altLang="ja-JP" sz="2000" dirty="0"/>
              <a:t>〜</a:t>
            </a:r>
            <a:endParaRPr lang="ja-JP" altLang="en-US" sz="2000"/>
          </a:p>
        </p:txBody>
      </p:sp>
      <p:sp>
        <p:nvSpPr>
          <p:cNvPr id="6" name="コンテンツ プレースホルダー 5">
            <a:extLst>
              <a:ext uri="{FF2B5EF4-FFF2-40B4-BE49-F238E27FC236}">
                <a16:creationId xmlns:a16="http://schemas.microsoft.com/office/drawing/2014/main" id="{B10A855D-FAEE-E1F5-83A3-C642F6B9526A}"/>
              </a:ext>
            </a:extLst>
          </p:cNvPr>
          <p:cNvSpPr>
            <a:spLocks noGrp="1"/>
          </p:cNvSpPr>
          <p:nvPr>
            <p:ph sz="quarter" idx="17"/>
          </p:nvPr>
        </p:nvSpPr>
        <p:spPr/>
        <p:txBody>
          <a:bodyPr/>
          <a:lstStyle/>
          <a:p>
            <a:r>
              <a:rPr lang="ja-JP" altLang="en-US"/>
              <a:t>小旅行の計画を立ててみよう</a:t>
            </a:r>
          </a:p>
        </p:txBody>
      </p:sp>
      <p:pic>
        <p:nvPicPr>
          <p:cNvPr id="4" name="グラフィックス 3" descr="ハイキング 単色塗りつぶし">
            <a:extLst>
              <a:ext uri="{FF2B5EF4-FFF2-40B4-BE49-F238E27FC236}">
                <a16:creationId xmlns:a16="http://schemas.microsoft.com/office/drawing/2014/main" id="{628B93AC-925B-3E3F-9878-44A8686302E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96230" y="1186358"/>
            <a:ext cx="1260568" cy="1260568"/>
          </a:xfrm>
          <a:prstGeom prst="rect">
            <a:avLst/>
          </a:prstGeom>
        </p:spPr>
      </p:pic>
      <p:pic>
        <p:nvPicPr>
          <p:cNvPr id="7" name="グラフィックス 6" descr="高速道路の光景 単色塗りつぶし">
            <a:extLst>
              <a:ext uri="{FF2B5EF4-FFF2-40B4-BE49-F238E27FC236}">
                <a16:creationId xmlns:a16="http://schemas.microsoft.com/office/drawing/2014/main" id="{F7EE4157-AD70-179F-87B8-17FE552A55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34959" y="428074"/>
            <a:ext cx="1260568" cy="1260568"/>
          </a:xfrm>
          <a:prstGeom prst="rect">
            <a:avLst/>
          </a:prstGeom>
        </p:spPr>
      </p:pic>
      <p:pic>
        <p:nvPicPr>
          <p:cNvPr id="8" name="グラフィックス 7" descr="考え 枠線">
            <a:extLst>
              <a:ext uri="{FF2B5EF4-FFF2-40B4-BE49-F238E27FC236}">
                <a16:creationId xmlns:a16="http://schemas.microsoft.com/office/drawing/2014/main" id="{5D72D4CE-EBFC-734B-F8EF-A2D9B6F10F5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56158" y="4489106"/>
            <a:ext cx="1676400" cy="1676400"/>
          </a:xfrm>
          <a:prstGeom prst="rect">
            <a:avLst/>
          </a:prstGeom>
        </p:spPr>
      </p:pic>
      <p:pic>
        <p:nvPicPr>
          <p:cNvPr id="9" name="グラフィックス 8" descr="教室 単色塗りつぶし">
            <a:extLst>
              <a:ext uri="{FF2B5EF4-FFF2-40B4-BE49-F238E27FC236}">
                <a16:creationId xmlns:a16="http://schemas.microsoft.com/office/drawing/2014/main" id="{AE797A0F-837F-F243-2D41-C12DECB2F43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4584" y="5181273"/>
            <a:ext cx="914400" cy="914400"/>
          </a:xfrm>
          <a:prstGeom prst="rect">
            <a:avLst/>
          </a:prstGeom>
        </p:spPr>
      </p:pic>
    </p:spTree>
    <p:extLst>
      <p:ext uri="{BB962C8B-B14F-4D97-AF65-F5344CB8AC3E}">
        <p14:creationId xmlns:p14="http://schemas.microsoft.com/office/powerpoint/2010/main" val="509854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C628033C-E05B-E938-6009-DF417F7D9563}"/>
              </a:ext>
            </a:extLst>
          </p:cNvPr>
          <p:cNvSpPr/>
          <p:nvPr/>
        </p:nvSpPr>
        <p:spPr>
          <a:xfrm>
            <a:off x="6368908" y="947057"/>
            <a:ext cx="2317892" cy="2601686"/>
          </a:xfrm>
          <a:prstGeom prst="round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id="{E776B3E6-50E9-691E-CF30-4724C3AC7717}"/>
              </a:ext>
            </a:extLst>
          </p:cNvPr>
          <p:cNvSpPr>
            <a:spLocks noGrp="1"/>
          </p:cNvSpPr>
          <p:nvPr>
            <p:ph type="title"/>
          </p:nvPr>
        </p:nvSpPr>
        <p:spPr/>
        <p:txBody>
          <a:bodyPr/>
          <a:lstStyle/>
          <a:p>
            <a:r>
              <a:rPr lang="ja-JP" altLang="en-US"/>
              <a:t>小旅行を計画しよう</a:t>
            </a:r>
          </a:p>
        </p:txBody>
      </p:sp>
      <p:sp>
        <p:nvSpPr>
          <p:cNvPr id="5" name="コンテンツ プレースホルダー 4">
            <a:extLst>
              <a:ext uri="{FF2B5EF4-FFF2-40B4-BE49-F238E27FC236}">
                <a16:creationId xmlns:a16="http://schemas.microsoft.com/office/drawing/2014/main" id="{CD33BB97-5356-7D1D-7209-3287B1D4BCEB}"/>
              </a:ext>
            </a:extLst>
          </p:cNvPr>
          <p:cNvSpPr>
            <a:spLocks noGrp="1"/>
          </p:cNvSpPr>
          <p:nvPr>
            <p:ph idx="1"/>
          </p:nvPr>
        </p:nvSpPr>
        <p:spPr/>
        <p:txBody>
          <a:bodyPr/>
          <a:lstStyle/>
          <a:p>
            <a:r>
              <a:rPr lang="ja-JP" altLang="en-US"/>
              <a:t>問題＝理想と現実の</a:t>
            </a:r>
            <a:r>
              <a:rPr lang="ja-JP" altLang="en-US" b="1">
                <a:solidFill>
                  <a:srgbClr val="FF0000"/>
                </a:solidFill>
              </a:rPr>
              <a:t>ギャップ</a:t>
            </a:r>
          </a:p>
        </p:txBody>
      </p:sp>
      <p:sp>
        <p:nvSpPr>
          <p:cNvPr id="6" name="テキスト プレースホルダー 5">
            <a:extLst>
              <a:ext uri="{FF2B5EF4-FFF2-40B4-BE49-F238E27FC236}">
                <a16:creationId xmlns:a16="http://schemas.microsoft.com/office/drawing/2014/main" id="{FF197D99-3F51-B8FB-FC71-9C37C2D680E0}"/>
              </a:ext>
            </a:extLst>
          </p:cNvPr>
          <p:cNvSpPr>
            <a:spLocks noGrp="1"/>
          </p:cNvSpPr>
          <p:nvPr>
            <p:ph type="body" sz="quarter" idx="10"/>
          </p:nvPr>
        </p:nvSpPr>
        <p:spPr/>
        <p:txBody>
          <a:bodyPr/>
          <a:lstStyle/>
          <a:p>
            <a:endParaRPr lang="ja-JP" altLang="en-US"/>
          </a:p>
        </p:txBody>
      </p:sp>
      <p:pic>
        <p:nvPicPr>
          <p:cNvPr id="10" name="グラフィックス 9" descr="ハイキング 単色塗りつぶし">
            <a:extLst>
              <a:ext uri="{FF2B5EF4-FFF2-40B4-BE49-F238E27FC236}">
                <a16:creationId xmlns:a16="http://schemas.microsoft.com/office/drawing/2014/main" id="{48E9A12B-041F-AE25-2216-AC15118C18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68908" y="1791288"/>
            <a:ext cx="1260568" cy="1260568"/>
          </a:xfrm>
          <a:prstGeom prst="rect">
            <a:avLst/>
          </a:prstGeom>
        </p:spPr>
      </p:pic>
      <p:pic>
        <p:nvPicPr>
          <p:cNvPr id="16" name="グラフィックス 15" descr="高速道路の光景 単色塗りつぶし">
            <a:extLst>
              <a:ext uri="{FF2B5EF4-FFF2-40B4-BE49-F238E27FC236}">
                <a16:creationId xmlns:a16="http://schemas.microsoft.com/office/drawing/2014/main" id="{6245FC4C-6CCC-15FA-0BA9-E7540101AD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07637" y="1033004"/>
            <a:ext cx="1260568" cy="1260568"/>
          </a:xfrm>
          <a:prstGeom prst="rect">
            <a:avLst/>
          </a:prstGeom>
        </p:spPr>
      </p:pic>
      <p:pic>
        <p:nvPicPr>
          <p:cNvPr id="32" name="グラフィックス 31" descr="考え 枠線">
            <a:extLst>
              <a:ext uri="{FF2B5EF4-FFF2-40B4-BE49-F238E27FC236}">
                <a16:creationId xmlns:a16="http://schemas.microsoft.com/office/drawing/2014/main" id="{2994FF54-B868-F0A6-D717-1DE23899D3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79308" y="4083992"/>
            <a:ext cx="1676400" cy="1676400"/>
          </a:xfrm>
          <a:prstGeom prst="rect">
            <a:avLst/>
          </a:prstGeom>
        </p:spPr>
      </p:pic>
      <p:sp>
        <p:nvSpPr>
          <p:cNvPr id="33" name="雲形吹き出し 32">
            <a:extLst>
              <a:ext uri="{FF2B5EF4-FFF2-40B4-BE49-F238E27FC236}">
                <a16:creationId xmlns:a16="http://schemas.microsoft.com/office/drawing/2014/main" id="{4F48E3F8-AF71-D7D3-068C-B2C97124830A}"/>
              </a:ext>
            </a:extLst>
          </p:cNvPr>
          <p:cNvSpPr/>
          <p:nvPr/>
        </p:nvSpPr>
        <p:spPr>
          <a:xfrm>
            <a:off x="3015541" y="2392479"/>
            <a:ext cx="3017655" cy="2057400"/>
          </a:xfrm>
          <a:prstGeom prst="cloudCallout">
            <a:avLst>
              <a:gd name="adj1" fmla="val -51856"/>
              <a:gd name="adj2" fmla="val 44510"/>
            </a:avLst>
          </a:prstGeom>
          <a:ln w="25400"/>
        </p:spPr>
        <p:style>
          <a:lnRef idx="2">
            <a:schemeClr val="dk1"/>
          </a:lnRef>
          <a:fillRef idx="1">
            <a:schemeClr val="lt1"/>
          </a:fillRef>
          <a:effectRef idx="0">
            <a:schemeClr val="dk1"/>
          </a:effectRef>
          <a:fontRef idx="minor">
            <a:schemeClr val="dk1"/>
          </a:fontRef>
        </p:style>
        <p:txBody>
          <a:bodyPr rtlCol="0" anchor="b" anchorCtr="0"/>
          <a:lstStyle/>
          <a:p>
            <a:pPr algn="ctr"/>
            <a:r>
              <a:rPr kumimoji="1" lang="ja-JP" altLang="en-US">
                <a:latin typeface="UD Digi Kyokasho N-R" panose="02020400000000000000" pitchFamily="49" charset="-128"/>
                <a:ea typeface="UD Digi Kyokasho N-R" panose="02020400000000000000" pitchFamily="49" charset="-128"/>
              </a:rPr>
              <a:t>交通手段？</a:t>
            </a:r>
          </a:p>
        </p:txBody>
      </p:sp>
      <p:pic>
        <p:nvPicPr>
          <p:cNvPr id="20" name="グラフィックス 19" descr="路面電車 単色塗りつぶし">
            <a:extLst>
              <a:ext uri="{FF2B5EF4-FFF2-40B4-BE49-F238E27FC236}">
                <a16:creationId xmlns:a16="http://schemas.microsoft.com/office/drawing/2014/main" id="{7CA31360-6CC5-E978-A848-24D4249F945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15377" y="2716115"/>
            <a:ext cx="914400" cy="914400"/>
          </a:xfrm>
          <a:prstGeom prst="rect">
            <a:avLst/>
          </a:prstGeom>
        </p:spPr>
      </p:pic>
      <p:pic>
        <p:nvPicPr>
          <p:cNvPr id="22" name="グラフィックス 21" descr="バス 単色塗りつぶし">
            <a:extLst>
              <a:ext uri="{FF2B5EF4-FFF2-40B4-BE49-F238E27FC236}">
                <a16:creationId xmlns:a16="http://schemas.microsoft.com/office/drawing/2014/main" id="{5A460F9E-E503-D1A6-2110-3B6FF14E49D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88213" y="2716115"/>
            <a:ext cx="914400" cy="914400"/>
          </a:xfrm>
          <a:prstGeom prst="rect">
            <a:avLst/>
          </a:prstGeom>
        </p:spPr>
      </p:pic>
      <p:sp>
        <p:nvSpPr>
          <p:cNvPr id="34" name="雲形吹き出し 33">
            <a:extLst>
              <a:ext uri="{FF2B5EF4-FFF2-40B4-BE49-F238E27FC236}">
                <a16:creationId xmlns:a16="http://schemas.microsoft.com/office/drawing/2014/main" id="{F40D7045-FC85-72C6-D15A-1791F56C9854}"/>
              </a:ext>
            </a:extLst>
          </p:cNvPr>
          <p:cNvSpPr/>
          <p:nvPr/>
        </p:nvSpPr>
        <p:spPr>
          <a:xfrm>
            <a:off x="3415377" y="4087936"/>
            <a:ext cx="3153410" cy="2343034"/>
          </a:xfrm>
          <a:prstGeom prst="cloudCallout">
            <a:avLst>
              <a:gd name="adj1" fmla="val -67126"/>
              <a:gd name="adj2" fmla="val -15472"/>
            </a:avLst>
          </a:prstGeom>
          <a:ln w="25400"/>
        </p:spPr>
        <p:style>
          <a:lnRef idx="2">
            <a:schemeClr val="dk1"/>
          </a:lnRef>
          <a:fillRef idx="1">
            <a:schemeClr val="lt1"/>
          </a:fillRef>
          <a:effectRef idx="0">
            <a:schemeClr val="dk1"/>
          </a:effectRef>
          <a:fontRef idx="minor">
            <a:schemeClr val="dk1"/>
          </a:fontRef>
        </p:style>
        <p:txBody>
          <a:bodyPr rtlCol="0" anchor="b" anchorCtr="0"/>
          <a:lstStyle/>
          <a:p>
            <a:pPr algn="ctr"/>
            <a:r>
              <a:rPr kumimoji="1" lang="ja-JP" altLang="en-US">
                <a:latin typeface="UD Digi Kyokasho N-R" panose="02020400000000000000" pitchFamily="49" charset="-128"/>
                <a:ea typeface="UD Digi Kyokasho N-R" panose="02020400000000000000" pitchFamily="49" charset="-128"/>
              </a:rPr>
              <a:t>持ち物？</a:t>
            </a:r>
          </a:p>
        </p:txBody>
      </p:sp>
      <p:pic>
        <p:nvPicPr>
          <p:cNvPr id="8" name="グラフィックス 7" descr="バックパック 単色塗りつぶし">
            <a:extLst>
              <a:ext uri="{FF2B5EF4-FFF2-40B4-BE49-F238E27FC236}">
                <a16:creationId xmlns:a16="http://schemas.microsoft.com/office/drawing/2014/main" id="{123EFE47-DB62-F9C4-EECC-6960BC47F16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782426" y="4490333"/>
            <a:ext cx="914400" cy="914400"/>
          </a:xfrm>
          <a:prstGeom prst="rect">
            <a:avLst/>
          </a:prstGeom>
        </p:spPr>
      </p:pic>
      <p:pic>
        <p:nvPicPr>
          <p:cNvPr id="14" name="グラフィックス 13" descr="宝の地図 単色塗りつぶし">
            <a:extLst>
              <a:ext uri="{FF2B5EF4-FFF2-40B4-BE49-F238E27FC236}">
                <a16:creationId xmlns:a16="http://schemas.microsoft.com/office/drawing/2014/main" id="{77433917-2874-4893-FE48-1A7CAE8EE44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643002" y="4311355"/>
            <a:ext cx="653141" cy="653141"/>
          </a:xfrm>
          <a:prstGeom prst="rect">
            <a:avLst/>
          </a:prstGeom>
        </p:spPr>
      </p:pic>
      <p:pic>
        <p:nvPicPr>
          <p:cNvPr id="18" name="グラフィックス 17" descr="コンパス 単色塗りつぶし">
            <a:extLst>
              <a:ext uri="{FF2B5EF4-FFF2-40B4-BE49-F238E27FC236}">
                <a16:creationId xmlns:a16="http://schemas.microsoft.com/office/drawing/2014/main" id="{BAAA25F6-19EB-FC21-D57A-1CFDBFA47FF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811247" y="4983651"/>
            <a:ext cx="558007" cy="558007"/>
          </a:xfrm>
          <a:prstGeom prst="rect">
            <a:avLst/>
          </a:prstGeom>
        </p:spPr>
      </p:pic>
      <p:pic>
        <p:nvPicPr>
          <p:cNvPr id="24" name="グラフィックス 23" descr="カメラ 単色塗りつぶし">
            <a:extLst>
              <a:ext uri="{FF2B5EF4-FFF2-40B4-BE49-F238E27FC236}">
                <a16:creationId xmlns:a16="http://schemas.microsoft.com/office/drawing/2014/main" id="{D39C50D8-3FF9-AE80-BCBC-2CD05F318B0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440526" y="4198078"/>
            <a:ext cx="652051" cy="652051"/>
          </a:xfrm>
          <a:prstGeom prst="rect">
            <a:avLst/>
          </a:prstGeom>
        </p:spPr>
      </p:pic>
      <p:pic>
        <p:nvPicPr>
          <p:cNvPr id="36" name="グラフィックス 35" descr="バナナ 単色塗りつぶし">
            <a:extLst>
              <a:ext uri="{FF2B5EF4-FFF2-40B4-BE49-F238E27FC236}">
                <a16:creationId xmlns:a16="http://schemas.microsoft.com/office/drawing/2014/main" id="{725B5D60-AF21-D774-DFDA-6F7E020C58D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483675" y="4856908"/>
            <a:ext cx="558007" cy="558007"/>
          </a:xfrm>
          <a:prstGeom prst="rect">
            <a:avLst/>
          </a:prstGeom>
        </p:spPr>
      </p:pic>
      <p:sp>
        <p:nvSpPr>
          <p:cNvPr id="39" name="テキスト ボックス 38">
            <a:extLst>
              <a:ext uri="{FF2B5EF4-FFF2-40B4-BE49-F238E27FC236}">
                <a16:creationId xmlns:a16="http://schemas.microsoft.com/office/drawing/2014/main" id="{DD4BC6FC-2830-6528-4ADA-4B0C591CBC3A}"/>
              </a:ext>
            </a:extLst>
          </p:cNvPr>
          <p:cNvSpPr txBox="1"/>
          <p:nvPr/>
        </p:nvSpPr>
        <p:spPr>
          <a:xfrm>
            <a:off x="971700" y="5729584"/>
            <a:ext cx="1338828" cy="646331"/>
          </a:xfrm>
          <a:prstGeom prst="rect">
            <a:avLst/>
          </a:prstGeom>
          <a:noFill/>
        </p:spPr>
        <p:txBody>
          <a:bodyPr wrap="none" rtlCol="0">
            <a:spAutoFit/>
          </a:bodyPr>
          <a:lstStyle/>
          <a:p>
            <a:pPr algn="ctr"/>
            <a:r>
              <a:rPr lang="ja-JP" altLang="en-US"/>
              <a:t>教室の中</a:t>
            </a:r>
            <a:r>
              <a:rPr kumimoji="1" lang="ja-JP" altLang="en-US"/>
              <a:t>で</a:t>
            </a:r>
            <a:endParaRPr kumimoji="1" lang="en-US" altLang="ja-JP" dirty="0"/>
          </a:p>
          <a:p>
            <a:pPr algn="ctr"/>
            <a:r>
              <a:rPr kumimoji="1" lang="ja-JP" altLang="en-US"/>
              <a:t>考える</a:t>
            </a:r>
            <a:r>
              <a:rPr kumimoji="1" lang="en-US" altLang="ja-JP" dirty="0"/>
              <a:t>…</a:t>
            </a:r>
            <a:endParaRPr kumimoji="1" lang="ja-JP" altLang="en-US"/>
          </a:p>
        </p:txBody>
      </p:sp>
      <p:sp>
        <p:nvSpPr>
          <p:cNvPr id="40" name="テキスト ボックス 39">
            <a:extLst>
              <a:ext uri="{FF2B5EF4-FFF2-40B4-BE49-F238E27FC236}">
                <a16:creationId xmlns:a16="http://schemas.microsoft.com/office/drawing/2014/main" id="{1AB750EB-0DC4-598F-87A4-D9001414B920}"/>
              </a:ext>
            </a:extLst>
          </p:cNvPr>
          <p:cNvSpPr txBox="1"/>
          <p:nvPr/>
        </p:nvSpPr>
        <p:spPr>
          <a:xfrm>
            <a:off x="6729229" y="3059668"/>
            <a:ext cx="1800493" cy="369332"/>
          </a:xfrm>
          <a:prstGeom prst="rect">
            <a:avLst/>
          </a:prstGeom>
          <a:noFill/>
        </p:spPr>
        <p:txBody>
          <a:bodyPr wrap="square" rtlCol="0">
            <a:spAutoFit/>
          </a:bodyPr>
          <a:lstStyle/>
          <a:p>
            <a:r>
              <a:rPr kumimoji="1" lang="ja-JP" altLang="en-US">
                <a:solidFill>
                  <a:srgbClr val="FFC000"/>
                </a:solidFill>
              </a:rPr>
              <a:t>楽しい小旅行！</a:t>
            </a:r>
          </a:p>
        </p:txBody>
      </p:sp>
      <p:sp>
        <p:nvSpPr>
          <p:cNvPr id="45" name="雲形吹き出し 44">
            <a:extLst>
              <a:ext uri="{FF2B5EF4-FFF2-40B4-BE49-F238E27FC236}">
                <a16:creationId xmlns:a16="http://schemas.microsoft.com/office/drawing/2014/main" id="{9016CB9D-3147-1F06-A890-27191BD82E4C}"/>
              </a:ext>
            </a:extLst>
          </p:cNvPr>
          <p:cNvSpPr/>
          <p:nvPr/>
        </p:nvSpPr>
        <p:spPr>
          <a:xfrm>
            <a:off x="556093" y="1889455"/>
            <a:ext cx="2707906" cy="2057400"/>
          </a:xfrm>
          <a:prstGeom prst="cloudCallout">
            <a:avLst>
              <a:gd name="adj1" fmla="val -8909"/>
              <a:gd name="adj2" fmla="val 66732"/>
            </a:avLst>
          </a:prstGeom>
          <a:ln w="25400"/>
        </p:spPr>
        <p:style>
          <a:lnRef idx="2">
            <a:schemeClr val="dk1"/>
          </a:lnRef>
          <a:fillRef idx="1">
            <a:schemeClr val="lt1"/>
          </a:fillRef>
          <a:effectRef idx="0">
            <a:schemeClr val="dk1"/>
          </a:effectRef>
          <a:fontRef idx="minor">
            <a:schemeClr val="dk1"/>
          </a:fontRef>
        </p:style>
        <p:txBody>
          <a:bodyPr rtlCol="0" anchor="b" anchorCtr="0"/>
          <a:lstStyle/>
          <a:p>
            <a:pPr algn="ctr"/>
            <a:r>
              <a:rPr kumimoji="1" lang="ja-JP" altLang="en-US" sz="1600">
                <a:latin typeface="UD Digi Kyokasho N-R" panose="02020400000000000000" pitchFamily="49" charset="-128"/>
                <a:ea typeface="UD Digi Kyokasho N-R" panose="02020400000000000000" pitchFamily="49" charset="-128"/>
              </a:rPr>
              <a:t>スケジュール？</a:t>
            </a:r>
          </a:p>
        </p:txBody>
      </p:sp>
      <p:pic>
        <p:nvPicPr>
          <p:cNvPr id="42" name="グラフィックス 41" descr="月毎カレンダー 枠線">
            <a:extLst>
              <a:ext uri="{FF2B5EF4-FFF2-40B4-BE49-F238E27FC236}">
                <a16:creationId xmlns:a16="http://schemas.microsoft.com/office/drawing/2014/main" id="{693EF23D-052B-2757-DFE7-084596253C1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037336" y="2165868"/>
            <a:ext cx="914400" cy="914400"/>
          </a:xfrm>
          <a:prstGeom prst="rect">
            <a:avLst/>
          </a:prstGeom>
        </p:spPr>
      </p:pic>
      <p:pic>
        <p:nvPicPr>
          <p:cNvPr id="44" name="グラフィックス 43" descr="時計 単色塗りつぶし">
            <a:extLst>
              <a:ext uri="{FF2B5EF4-FFF2-40B4-BE49-F238E27FC236}">
                <a16:creationId xmlns:a16="http://schemas.microsoft.com/office/drawing/2014/main" id="{8AF15D1B-5F1D-76CE-7B2B-185C3EED9E76}"/>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921785" y="2220491"/>
            <a:ext cx="914400" cy="914400"/>
          </a:xfrm>
          <a:prstGeom prst="rect">
            <a:avLst/>
          </a:prstGeom>
        </p:spPr>
      </p:pic>
      <p:pic>
        <p:nvPicPr>
          <p:cNvPr id="9" name="グラフィックス 8" descr="教室 単色塗りつぶし">
            <a:extLst>
              <a:ext uri="{FF2B5EF4-FFF2-40B4-BE49-F238E27FC236}">
                <a16:creationId xmlns:a16="http://schemas.microsoft.com/office/drawing/2014/main" id="{C0BDDD24-84D0-409E-31C1-AB6CAC3EA2D0}"/>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457734" y="4776159"/>
            <a:ext cx="914400" cy="914400"/>
          </a:xfrm>
          <a:prstGeom prst="rect">
            <a:avLst/>
          </a:prstGeom>
        </p:spPr>
      </p:pic>
    </p:spTree>
    <p:extLst>
      <p:ext uri="{BB962C8B-B14F-4D97-AF65-F5344CB8AC3E}">
        <p14:creationId xmlns:p14="http://schemas.microsoft.com/office/powerpoint/2010/main" val="1782782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B103C8-CDFF-EAFE-43BD-6A9F091C499A}"/>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D34F3747-4259-1157-746C-BCBD236EEF3A}"/>
              </a:ext>
            </a:extLst>
          </p:cNvPr>
          <p:cNvSpPr>
            <a:spLocks noGrp="1"/>
          </p:cNvSpPr>
          <p:nvPr>
            <p:ph idx="1"/>
          </p:nvPr>
        </p:nvSpPr>
        <p:spPr/>
        <p:txBody>
          <a:bodyPr/>
          <a:lstStyle/>
          <a:p>
            <a:pPr marL="0" indent="0">
              <a:buNone/>
            </a:pPr>
            <a:endParaRPr kumimoji="1" lang="en-US" altLang="ja-JP" dirty="0"/>
          </a:p>
          <a:p>
            <a:pPr marL="0" indent="0">
              <a:buNone/>
            </a:pPr>
            <a:endParaRPr kumimoji="1" lang="en-US" altLang="ja-JP" dirty="0"/>
          </a:p>
          <a:p>
            <a:pPr marL="0" indent="0">
              <a:buNone/>
            </a:pPr>
            <a:r>
              <a:rPr kumimoji="1" lang="ja-JP" altLang="en-US" sz="4000"/>
              <a:t>住んでいる都道府県の中で、</a:t>
            </a:r>
            <a:endParaRPr kumimoji="1" lang="en-US" altLang="ja-JP" sz="4000" dirty="0"/>
          </a:p>
          <a:p>
            <a:pPr marL="0" indent="0">
              <a:buNone/>
            </a:pPr>
            <a:r>
              <a:rPr lang="en-US" altLang="ja-JP" sz="4000" dirty="0"/>
              <a:t>	</a:t>
            </a:r>
            <a:r>
              <a:rPr kumimoji="1" lang="ja-JP" altLang="en-US" sz="4000"/>
              <a:t>「最も</a:t>
            </a:r>
            <a:r>
              <a:rPr lang="ja-JP" altLang="en-US" sz="4000"/>
              <a:t>低い</a:t>
            </a:r>
            <a:r>
              <a:rPr kumimoji="1" lang="ja-JP" altLang="en-US" sz="4000"/>
              <a:t>山」に出かけよう</a:t>
            </a:r>
            <a:endParaRPr kumimoji="1" lang="en-US" altLang="ja-JP" dirty="0"/>
          </a:p>
          <a:p>
            <a:pPr lvl="1"/>
            <a:endParaRPr lang="en-US" altLang="ja-JP" dirty="0"/>
          </a:p>
        </p:txBody>
      </p:sp>
      <p:sp>
        <p:nvSpPr>
          <p:cNvPr id="4" name="テキスト プレースホルダー 3">
            <a:extLst>
              <a:ext uri="{FF2B5EF4-FFF2-40B4-BE49-F238E27FC236}">
                <a16:creationId xmlns:a16="http://schemas.microsoft.com/office/drawing/2014/main" id="{608AC14F-261B-EED2-A2DE-4A144DD30838}"/>
              </a:ext>
            </a:extLst>
          </p:cNvPr>
          <p:cNvSpPr>
            <a:spLocks noGrp="1"/>
          </p:cNvSpPr>
          <p:nvPr>
            <p:ph type="body" sz="quarter" idx="10"/>
          </p:nvPr>
        </p:nvSpPr>
        <p:spPr/>
        <p:txBody>
          <a:bodyPr/>
          <a:lstStyle/>
          <a:p>
            <a:endParaRPr kumimoji="1" lang="ja-JP" altLang="en-US"/>
          </a:p>
        </p:txBody>
      </p:sp>
      <p:sp>
        <p:nvSpPr>
          <p:cNvPr id="5" name="テキスト ボックス 4">
            <a:extLst>
              <a:ext uri="{FF2B5EF4-FFF2-40B4-BE49-F238E27FC236}">
                <a16:creationId xmlns:a16="http://schemas.microsoft.com/office/drawing/2014/main" id="{B9D035B1-E9A9-3A89-B1F0-115B49B6877F}"/>
              </a:ext>
            </a:extLst>
          </p:cNvPr>
          <p:cNvSpPr txBox="1"/>
          <p:nvPr/>
        </p:nvSpPr>
        <p:spPr>
          <a:xfrm>
            <a:off x="674914" y="4985657"/>
            <a:ext cx="7794172"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ja-JP" altLang="en-US" sz="2800">
                <a:latin typeface="UD Digi Kyokasho N-R" panose="02020400000000000000" pitchFamily="49" charset="-128"/>
                <a:ea typeface="UD Digi Kyokasho N-R" panose="02020400000000000000" pitchFamily="49" charset="-128"/>
              </a:rPr>
              <a:t>⇨</a:t>
            </a:r>
            <a:r>
              <a:rPr lang="en-US" altLang="ja-JP" sz="2800" dirty="0">
                <a:latin typeface="UD Digi Kyokasho N-R" panose="02020400000000000000" pitchFamily="49" charset="-128"/>
                <a:ea typeface="UD Digi Kyokasho N-R" panose="02020400000000000000" pitchFamily="49" charset="-128"/>
              </a:rPr>
              <a:t> </a:t>
            </a:r>
            <a:r>
              <a:rPr lang="ja-JP" altLang="en-US" sz="2800">
                <a:latin typeface="UD Digi Kyokasho N-R" panose="02020400000000000000" pitchFamily="49" charset="-128"/>
                <a:ea typeface="UD Digi Kyokasho N-R" panose="02020400000000000000" pitchFamily="49" charset="-128"/>
              </a:rPr>
              <a:t>行き先を決めたら、次はどうしよう？</a:t>
            </a:r>
            <a:endParaRPr lang="en-US" altLang="ja-JP" sz="2800" dirty="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215955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DBEB75-B352-D333-E338-922EC216CCA8}"/>
              </a:ext>
            </a:extLst>
          </p:cNvPr>
          <p:cNvSpPr>
            <a:spLocks noGrp="1"/>
          </p:cNvSpPr>
          <p:nvPr>
            <p:ph type="title"/>
          </p:nvPr>
        </p:nvSpPr>
        <p:spPr/>
        <p:txBody>
          <a:bodyPr/>
          <a:lstStyle/>
          <a:p>
            <a:r>
              <a:rPr lang="ja-JP" altLang="en-US"/>
              <a:t>小旅行を計画しよう</a:t>
            </a:r>
            <a:endParaRPr kumimoji="1" lang="ja-JP" altLang="en-US"/>
          </a:p>
        </p:txBody>
      </p:sp>
      <p:sp>
        <p:nvSpPr>
          <p:cNvPr id="4" name="テキスト プレースホルダー 3">
            <a:extLst>
              <a:ext uri="{FF2B5EF4-FFF2-40B4-BE49-F238E27FC236}">
                <a16:creationId xmlns:a16="http://schemas.microsoft.com/office/drawing/2014/main" id="{9423116D-089C-0C1C-E11B-1460AA92FBDA}"/>
              </a:ext>
            </a:extLst>
          </p:cNvPr>
          <p:cNvSpPr>
            <a:spLocks noGrp="1"/>
          </p:cNvSpPr>
          <p:nvPr>
            <p:ph type="body" sz="quarter" idx="10"/>
          </p:nvPr>
        </p:nvSpPr>
        <p:spPr/>
        <p:txBody>
          <a:bodyPr/>
          <a:lstStyle/>
          <a:p>
            <a:endParaRPr kumimoji="1" lang="ja-JP" altLang="en-US"/>
          </a:p>
        </p:txBody>
      </p:sp>
      <p:graphicFrame>
        <p:nvGraphicFramePr>
          <p:cNvPr id="8" name="表 8">
            <a:extLst>
              <a:ext uri="{FF2B5EF4-FFF2-40B4-BE49-F238E27FC236}">
                <a16:creationId xmlns:a16="http://schemas.microsoft.com/office/drawing/2014/main" id="{6C2B32B0-A58B-CB03-01E6-9022C2B07FEF}"/>
              </a:ext>
            </a:extLst>
          </p:cNvPr>
          <p:cNvGraphicFramePr>
            <a:graphicFrameLocks noGrp="1"/>
          </p:cNvGraphicFramePr>
          <p:nvPr>
            <p:ph idx="1"/>
            <p:extLst>
              <p:ext uri="{D42A27DB-BD31-4B8C-83A1-F6EECF244321}">
                <p14:modId xmlns:p14="http://schemas.microsoft.com/office/powerpoint/2010/main" val="2452800928"/>
              </p:ext>
            </p:extLst>
          </p:nvPr>
        </p:nvGraphicFramePr>
        <p:xfrm>
          <a:off x="233363" y="515937"/>
          <a:ext cx="8766621" cy="5998785"/>
        </p:xfrm>
        <a:graphic>
          <a:graphicData uri="http://schemas.openxmlformats.org/drawingml/2006/table">
            <a:tbl>
              <a:tblPr firstRow="1" firstCol="1" bandRow="1">
                <a:tableStyleId>{F5AB1C69-6EDB-4FF4-983F-18BD219EF322}</a:tableStyleId>
              </a:tblPr>
              <a:tblGrid>
                <a:gridCol w="1983953">
                  <a:extLst>
                    <a:ext uri="{9D8B030D-6E8A-4147-A177-3AD203B41FA5}">
                      <a16:colId xmlns:a16="http://schemas.microsoft.com/office/drawing/2014/main" val="3875812074"/>
                    </a:ext>
                  </a:extLst>
                </a:gridCol>
                <a:gridCol w="1983953">
                  <a:extLst>
                    <a:ext uri="{9D8B030D-6E8A-4147-A177-3AD203B41FA5}">
                      <a16:colId xmlns:a16="http://schemas.microsoft.com/office/drawing/2014/main" val="4148278244"/>
                    </a:ext>
                  </a:extLst>
                </a:gridCol>
                <a:gridCol w="4798715">
                  <a:extLst>
                    <a:ext uri="{9D8B030D-6E8A-4147-A177-3AD203B41FA5}">
                      <a16:colId xmlns:a16="http://schemas.microsoft.com/office/drawing/2014/main" val="1337135100"/>
                    </a:ext>
                  </a:extLst>
                </a:gridCol>
              </a:tblGrid>
              <a:tr h="394636">
                <a:tc gridSpan="2">
                  <a:txBody>
                    <a:bodyPr/>
                    <a:lstStyle/>
                    <a:p>
                      <a:endParaRPr kumimoji="1" lang="ja-JP" altLang="en-US" sz="2000"/>
                    </a:p>
                  </a:txBody>
                  <a:tcPr/>
                </a:tc>
                <a:tc hMerge="1">
                  <a:txBody>
                    <a:bodyPr/>
                    <a:lstStyle/>
                    <a:p>
                      <a:endParaRPr kumimoji="1" lang="ja-JP" altLang="en-US"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latin typeface="UD Digi Kyokasho N-R" panose="02020400000000000000" pitchFamily="49" charset="-128"/>
                          <a:ea typeface="UD Digi Kyokasho N-R" panose="02020400000000000000" pitchFamily="49" charset="-128"/>
                        </a:rPr>
                        <a:t>小旅行の場合なら？</a:t>
                      </a:r>
                    </a:p>
                  </a:txBody>
                  <a:tcPr/>
                </a:tc>
                <a:extLst>
                  <a:ext uri="{0D108BD9-81ED-4DB2-BD59-A6C34878D82A}">
                    <a16:rowId xmlns:a16="http://schemas.microsoft.com/office/drawing/2014/main" val="642091611"/>
                  </a:ext>
                </a:extLst>
              </a:tr>
              <a:tr h="699885">
                <a:tc rowSpan="2">
                  <a:txBody>
                    <a:bodyPr/>
                    <a:lstStyle/>
                    <a:p>
                      <a:r>
                        <a:rPr kumimoji="1" lang="ja-JP" altLang="en-US" sz="2000">
                          <a:latin typeface="UD Digi Kyokasho N-R" panose="02020400000000000000" pitchFamily="49" charset="-128"/>
                          <a:ea typeface="UD Digi Kyokasho N-R" panose="02020400000000000000" pitchFamily="49" charset="-128"/>
                        </a:rPr>
                        <a:t>問題</a:t>
                      </a:r>
                    </a:p>
                  </a:txBody>
                  <a:tcPr anchor="ctr"/>
                </a:tc>
                <a:tc>
                  <a:txBody>
                    <a:bodyPr/>
                    <a:lstStyle/>
                    <a:p>
                      <a:r>
                        <a:rPr kumimoji="1" lang="ja-JP" altLang="en-US" sz="2000">
                          <a:latin typeface="UD Digi Kyokasho N-R" panose="02020400000000000000" pitchFamily="49" charset="-128"/>
                          <a:ea typeface="UD Digi Kyokasho N-R" panose="02020400000000000000" pitchFamily="49" charset="-128"/>
                        </a:rPr>
                        <a:t>問題の発見</a:t>
                      </a:r>
                    </a:p>
                  </a:txBody>
                  <a:tcPr/>
                </a:tc>
                <a:tc>
                  <a:txBody>
                    <a:bodyPr/>
                    <a:lstStyle/>
                    <a:p>
                      <a:r>
                        <a:rPr kumimoji="1" lang="ja-JP" altLang="en-US">
                          <a:latin typeface="UD Digi Kyokasho N-R" panose="02020400000000000000" pitchFamily="49" charset="-128"/>
                          <a:ea typeface="UD Digi Kyokasho N-R" panose="02020400000000000000" pitchFamily="49" charset="-128"/>
                        </a:rPr>
                        <a:t>小旅行に行く</a:t>
                      </a:r>
                    </a:p>
                  </a:txBody>
                  <a:tcPr/>
                </a:tc>
                <a:extLst>
                  <a:ext uri="{0D108BD9-81ED-4DB2-BD59-A6C34878D82A}">
                    <a16:rowId xmlns:a16="http://schemas.microsoft.com/office/drawing/2014/main" val="3264212964"/>
                  </a:ext>
                </a:extLst>
              </a:tr>
              <a:tr h="699885">
                <a:tc vMerge="1">
                  <a:txBody>
                    <a:bodyPr/>
                    <a:lstStyle/>
                    <a:p>
                      <a:endParaRPr kumimoji="1" lang="ja-JP" altLang="en-US" sz="20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2000">
                          <a:latin typeface="UD Digi Kyokasho N-R" panose="02020400000000000000" pitchFamily="49" charset="-128"/>
                          <a:ea typeface="UD Digi Kyokasho N-R" panose="02020400000000000000" pitchFamily="49" charset="-128"/>
                        </a:rPr>
                        <a:t>問題の整理・明確化</a:t>
                      </a:r>
                    </a:p>
                  </a:txBody>
                  <a:tcPr/>
                </a:tc>
                <a:tc>
                  <a:txBody>
                    <a:bodyPr/>
                    <a:lstStyle/>
                    <a:p>
                      <a:r>
                        <a:rPr kumimoji="1" lang="ja-JP" altLang="en-US">
                          <a:latin typeface="UD Digi Kyokasho N-R" panose="02020400000000000000" pitchFamily="49" charset="-128"/>
                          <a:ea typeface="UD Digi Kyokasho N-R" panose="02020400000000000000" pitchFamily="49" charset="-128"/>
                        </a:rPr>
                        <a:t>自宅から、小旅行をする。行き先は（　　　　　　　）。</a:t>
                      </a:r>
                    </a:p>
                  </a:txBody>
                  <a:tcPr/>
                </a:tc>
                <a:extLst>
                  <a:ext uri="{0D108BD9-81ED-4DB2-BD59-A6C34878D82A}">
                    <a16:rowId xmlns:a16="http://schemas.microsoft.com/office/drawing/2014/main" val="1577616855"/>
                  </a:ext>
                </a:extLst>
              </a:tr>
              <a:tr h="699885">
                <a:tc rowSpan="2">
                  <a:txBody>
                    <a:bodyPr/>
                    <a:lstStyle/>
                    <a:p>
                      <a:r>
                        <a:rPr kumimoji="1" lang="ja-JP" altLang="en-US" sz="2000">
                          <a:latin typeface="UD Digi Kyokasho N-R" panose="02020400000000000000" pitchFamily="49" charset="-128"/>
                          <a:ea typeface="UD Digi Kyokasho N-R" panose="02020400000000000000" pitchFamily="49" charset="-128"/>
                        </a:rPr>
                        <a:t>解決策の検討</a:t>
                      </a:r>
                    </a:p>
                  </a:txBody>
                  <a:tcPr anchor="ctr"/>
                </a:tc>
                <a:tc>
                  <a:txBody>
                    <a:bodyPr/>
                    <a:lstStyle/>
                    <a:p>
                      <a:r>
                        <a:rPr kumimoji="1" lang="ja-JP" altLang="en-US" sz="2000">
                          <a:latin typeface="UD Digi Kyokasho N-R" panose="02020400000000000000" pitchFamily="49" charset="-128"/>
                          <a:ea typeface="UD Digi Kyokasho N-R" panose="02020400000000000000" pitchFamily="49" charset="-128"/>
                        </a:rPr>
                        <a:t>解決策の方向・目標の設定</a:t>
                      </a:r>
                    </a:p>
                  </a:txBody>
                  <a:tcPr/>
                </a:tc>
                <a:tc>
                  <a:txBody>
                    <a:bodyPr/>
                    <a:lstStyle/>
                    <a:p>
                      <a:r>
                        <a:rPr kumimoji="1" lang="ja-JP" altLang="en-US">
                          <a:latin typeface="UD Digi Kyokasho N-R" panose="02020400000000000000" pitchFamily="49" charset="-128"/>
                          <a:ea typeface="UD Digi Kyokasho N-R" panose="02020400000000000000" pitchFamily="49" charset="-128"/>
                        </a:rPr>
                        <a:t>長い日程の旅行は難しいので、日帰りの範囲とする。予算は交通費含めて５千円まで</a:t>
                      </a:r>
                    </a:p>
                  </a:txBody>
                  <a:tcPr/>
                </a:tc>
                <a:extLst>
                  <a:ext uri="{0D108BD9-81ED-4DB2-BD59-A6C34878D82A}">
                    <a16:rowId xmlns:a16="http://schemas.microsoft.com/office/drawing/2014/main" val="3796789256"/>
                  </a:ext>
                </a:extLst>
              </a:tr>
              <a:tr h="699885">
                <a:tc vMerge="1">
                  <a:txBody>
                    <a:bodyPr/>
                    <a:lstStyle/>
                    <a:p>
                      <a:endParaRPr kumimoji="1" lang="en-US" altLang="ja-JP" sz="2000" dirty="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2000">
                          <a:latin typeface="UD Digi Kyokasho N-R" panose="02020400000000000000" pitchFamily="49" charset="-128"/>
                          <a:ea typeface="UD Digi Kyokasho N-R" panose="02020400000000000000" pitchFamily="49" charset="-128"/>
                        </a:rPr>
                        <a:t>解決策の制限の確認</a:t>
                      </a:r>
                      <a:endParaRPr kumimoji="1" lang="en-US" altLang="ja-JP" sz="2000" dirty="0">
                        <a:latin typeface="UD Digi Kyokasho N-R" panose="02020400000000000000" pitchFamily="49" charset="-128"/>
                        <a:ea typeface="UD Digi Kyokasho N-R" panose="02020400000000000000" pitchFamily="49" charset="-128"/>
                      </a:endParaRPr>
                    </a:p>
                  </a:txBody>
                  <a:tcPr/>
                </a:tc>
                <a:tc>
                  <a:txBody>
                    <a:bodyPr/>
                    <a:lstStyle/>
                    <a:p>
                      <a:r>
                        <a:rPr kumimoji="1" lang="ja-JP" altLang="en-US">
                          <a:latin typeface="UD Digi Kyokasho N-R" panose="02020400000000000000" pitchFamily="49" charset="-128"/>
                          <a:ea typeface="UD Digi Kyokasho N-R" panose="02020400000000000000" pitchFamily="49" charset="-128"/>
                        </a:rPr>
                        <a:t>・交通手段は鉄道、バス、徒歩</a:t>
                      </a:r>
                      <a:endParaRPr kumimoji="1" lang="en-US" altLang="ja-JP" dirty="0">
                        <a:latin typeface="UD Digi Kyokasho N-R" panose="02020400000000000000" pitchFamily="49" charset="-128"/>
                        <a:ea typeface="UD Digi Kyokasho N-R" panose="02020400000000000000" pitchFamily="49" charset="-128"/>
                      </a:endParaRPr>
                    </a:p>
                    <a:p>
                      <a:r>
                        <a:rPr kumimoji="1" lang="ja-JP" altLang="en-US">
                          <a:latin typeface="UD Digi Kyokasho N-R" panose="02020400000000000000" pitchFamily="49" charset="-128"/>
                          <a:ea typeface="UD Digi Kyokasho N-R" panose="02020400000000000000" pitchFamily="49" charset="-128"/>
                        </a:rPr>
                        <a:t>・</a:t>
                      </a:r>
                      <a:r>
                        <a:rPr kumimoji="1" lang="en-US" altLang="ja-JP" dirty="0">
                          <a:latin typeface="UD Digi Kyokasho N-R" panose="02020400000000000000" pitchFamily="49" charset="-128"/>
                          <a:ea typeface="UD Digi Kyokasho N-R" panose="02020400000000000000" pitchFamily="49" charset="-128"/>
                        </a:rPr>
                        <a:t>18</a:t>
                      </a:r>
                      <a:r>
                        <a:rPr kumimoji="1" lang="ja-JP" altLang="en-US">
                          <a:latin typeface="UD Digi Kyokasho N-R" panose="02020400000000000000" pitchFamily="49" charset="-128"/>
                          <a:ea typeface="UD Digi Kyokasho N-R" panose="02020400000000000000" pitchFamily="49" charset="-128"/>
                        </a:rPr>
                        <a:t>時までに帰宅</a:t>
                      </a:r>
                    </a:p>
                  </a:txBody>
                  <a:tcPr/>
                </a:tc>
                <a:extLst>
                  <a:ext uri="{0D108BD9-81ED-4DB2-BD59-A6C34878D82A}">
                    <a16:rowId xmlns:a16="http://schemas.microsoft.com/office/drawing/2014/main" val="3733446344"/>
                  </a:ext>
                </a:extLst>
              </a:tr>
              <a:tr h="699885">
                <a:tc rowSpan="2">
                  <a:txBody>
                    <a:bodyPr/>
                    <a:lstStyle/>
                    <a:p>
                      <a:r>
                        <a:rPr kumimoji="1" lang="ja-JP" altLang="en-US" sz="2000">
                          <a:latin typeface="UD Digi Kyokasho N-R" panose="02020400000000000000" pitchFamily="49" charset="-128"/>
                          <a:ea typeface="UD Digi Kyokasho N-R" panose="02020400000000000000" pitchFamily="49" charset="-128"/>
                        </a:rPr>
                        <a:t>計画の立案</a:t>
                      </a:r>
                    </a:p>
                  </a:txBody>
                  <a:tcPr anchor="ctr"/>
                </a:tc>
                <a:tc>
                  <a:txBody>
                    <a:bodyPr/>
                    <a:lstStyle/>
                    <a:p>
                      <a:r>
                        <a:rPr kumimoji="1" lang="ja-JP" altLang="en-US" sz="2000">
                          <a:latin typeface="UD Digi Kyokasho N-R" panose="02020400000000000000" pitchFamily="49" charset="-128"/>
                          <a:ea typeface="UD Digi Kyokasho N-R" panose="02020400000000000000" pitchFamily="49" charset="-128"/>
                        </a:rPr>
                        <a:t>計画の立案</a:t>
                      </a:r>
                    </a:p>
                  </a:txBody>
                  <a:tcPr/>
                </a:tc>
                <a:tc>
                  <a:txBody>
                    <a:bodyPr/>
                    <a:lstStyle/>
                    <a:p>
                      <a:r>
                        <a:rPr kumimoji="1" lang="ja-JP" altLang="en-US">
                          <a:latin typeface="UD Digi Kyokasho N-R" panose="02020400000000000000" pitchFamily="49" charset="-128"/>
                          <a:ea typeface="UD Digi Kyokasho N-R" panose="02020400000000000000" pitchFamily="49" charset="-128"/>
                        </a:rPr>
                        <a:t>・日程・当日のスケジュール　・交通手段</a:t>
                      </a:r>
                      <a:endParaRPr kumimoji="1" lang="en-US" altLang="ja-JP" dirty="0">
                        <a:latin typeface="UD Digi Kyokasho N-R" panose="02020400000000000000" pitchFamily="49" charset="-128"/>
                        <a:ea typeface="UD Digi Kyokasho N-R" panose="02020400000000000000" pitchFamily="49" charset="-128"/>
                      </a:endParaRPr>
                    </a:p>
                    <a:p>
                      <a:r>
                        <a:rPr kumimoji="1" lang="ja-JP" altLang="en-US">
                          <a:latin typeface="UD Digi Kyokasho N-R" panose="02020400000000000000" pitchFamily="49" charset="-128"/>
                          <a:ea typeface="UD Digi Kyokasho N-R" panose="02020400000000000000" pitchFamily="49" charset="-128"/>
                        </a:rPr>
                        <a:t>・持ち物　</a:t>
                      </a:r>
                      <a:r>
                        <a:rPr kumimoji="1" lang="en-US" altLang="ja-JP" dirty="0">
                          <a:latin typeface="UD Digi Kyokasho N-R" panose="02020400000000000000" pitchFamily="49" charset="-128"/>
                          <a:ea typeface="UD Digi Kyokasho N-R" panose="02020400000000000000" pitchFamily="49" charset="-128"/>
                        </a:rPr>
                        <a:t>…</a:t>
                      </a:r>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227017503"/>
                  </a:ext>
                </a:extLst>
              </a:tr>
              <a:tr h="699885">
                <a:tc vMerge="1">
                  <a:txBody>
                    <a:bodyPr/>
                    <a:lstStyle/>
                    <a:p>
                      <a:endParaRPr kumimoji="1" lang="ja-JP" altLang="en-US" sz="20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2000">
                          <a:latin typeface="UD Digi Kyokasho N-R" panose="02020400000000000000" pitchFamily="49" charset="-128"/>
                          <a:ea typeface="UD Digi Kyokasho N-R" panose="02020400000000000000" pitchFamily="49" charset="-128"/>
                        </a:rPr>
                        <a:t>結果の予測</a:t>
                      </a: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921395774"/>
                  </a:ext>
                </a:extLst>
              </a:tr>
              <a:tr h="699885">
                <a:tc>
                  <a:txBody>
                    <a:bodyPr/>
                    <a:lstStyle/>
                    <a:p>
                      <a:r>
                        <a:rPr kumimoji="1" lang="ja-JP" altLang="en-US" sz="2000">
                          <a:latin typeface="UD Digi Kyokasho N-R" panose="02020400000000000000" pitchFamily="49" charset="-128"/>
                          <a:ea typeface="UD Digi Kyokasho N-R" panose="02020400000000000000" pitchFamily="49" charset="-128"/>
                        </a:rPr>
                        <a:t>実行</a:t>
                      </a:r>
                    </a:p>
                  </a:txBody>
                  <a:tcPr anchor="ctr"/>
                </a:tc>
                <a:tc>
                  <a:txBody>
                    <a:bodyPr/>
                    <a:lstStyle/>
                    <a:p>
                      <a:r>
                        <a:rPr kumimoji="1" lang="ja-JP" altLang="en-US" sz="2000">
                          <a:latin typeface="UD Digi Kyokasho N-R" panose="02020400000000000000" pitchFamily="49" charset="-128"/>
                          <a:ea typeface="UD Digi Kyokasho N-R" panose="02020400000000000000" pitchFamily="49" charset="-128"/>
                        </a:rPr>
                        <a:t>計画の実行</a:t>
                      </a: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909810639"/>
                  </a:ext>
                </a:extLst>
              </a:tr>
              <a:tr h="699885">
                <a:tc>
                  <a:txBody>
                    <a:bodyPr/>
                    <a:lstStyle/>
                    <a:p>
                      <a:r>
                        <a:rPr kumimoji="1" lang="ja-JP" altLang="en-US" sz="2000">
                          <a:latin typeface="UD Digi Kyokasho N-R" panose="02020400000000000000" pitchFamily="49" charset="-128"/>
                          <a:ea typeface="UD Digi Kyokasho N-R" panose="02020400000000000000" pitchFamily="49" charset="-128"/>
                        </a:rPr>
                        <a:t>評価</a:t>
                      </a:r>
                    </a:p>
                  </a:txBody>
                  <a:tcPr/>
                </a:tc>
                <a:tc>
                  <a:txBody>
                    <a:bodyPr/>
                    <a:lstStyle/>
                    <a:p>
                      <a:r>
                        <a:rPr kumimoji="1" lang="ja-JP" altLang="en-US" sz="2000">
                          <a:latin typeface="UD Digi Kyokasho N-R" panose="02020400000000000000" pitchFamily="49" charset="-128"/>
                          <a:ea typeface="UD Digi Kyokasho N-R" panose="02020400000000000000" pitchFamily="49" charset="-128"/>
                        </a:rPr>
                        <a:t>振り返り</a:t>
                      </a:r>
                    </a:p>
                  </a:txBody>
                  <a:tcPr/>
                </a:tc>
                <a:tc>
                  <a:txBody>
                    <a:bodyPr/>
                    <a:lstStyle/>
                    <a:p>
                      <a:r>
                        <a:rPr kumimoji="1" lang="ja-JP" altLang="en-US">
                          <a:latin typeface="UD Digi Kyokasho N-R" panose="02020400000000000000" pitchFamily="49" charset="-128"/>
                          <a:ea typeface="UD Digi Kyokasho N-R" panose="02020400000000000000" pitchFamily="49" charset="-128"/>
                        </a:rPr>
                        <a:t>次に小旅行をするなら、何に気をつけたらいいだろうか？どんな準備が必要だろうか？</a:t>
                      </a:r>
                    </a:p>
                  </a:txBody>
                  <a:tcPr/>
                </a:tc>
                <a:extLst>
                  <a:ext uri="{0D108BD9-81ED-4DB2-BD59-A6C34878D82A}">
                    <a16:rowId xmlns:a16="http://schemas.microsoft.com/office/drawing/2014/main" val="1740541772"/>
                  </a:ext>
                </a:extLst>
              </a:tr>
            </a:tbl>
          </a:graphicData>
        </a:graphic>
      </p:graphicFrame>
    </p:spTree>
    <p:extLst>
      <p:ext uri="{BB962C8B-B14F-4D97-AF65-F5344CB8AC3E}">
        <p14:creationId xmlns:p14="http://schemas.microsoft.com/office/powerpoint/2010/main" val="2742959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F3DF0-6430-4D84-DB35-DCFCEC50ADCE}"/>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CC3BFC99-F4EA-3520-A3EF-777797AB759C}"/>
              </a:ext>
            </a:extLst>
          </p:cNvPr>
          <p:cNvSpPr>
            <a:spLocks noGrp="1"/>
          </p:cNvSpPr>
          <p:nvPr>
            <p:ph idx="1"/>
          </p:nvPr>
        </p:nvSpPr>
        <p:spPr/>
        <p:txBody>
          <a:bodyPr/>
          <a:lstStyle/>
          <a:p>
            <a:r>
              <a:rPr kumimoji="1" lang="ja-JP" altLang="en-US"/>
              <a:t>以前の計画の立て方</a:t>
            </a:r>
            <a:endParaRPr lang="en-US" altLang="ja-JP" dirty="0"/>
          </a:p>
          <a:p>
            <a:pPr lvl="2"/>
            <a:endParaRPr kumimoji="1" lang="en-US" altLang="ja-JP" dirty="0"/>
          </a:p>
          <a:p>
            <a:pPr marL="815975" lvl="1" indent="-457200">
              <a:buFont typeface="+mj-lt"/>
              <a:buAutoNum type="arabicPeriod"/>
            </a:pPr>
            <a:r>
              <a:rPr lang="ja-JP" altLang="en-US"/>
              <a:t>旅行先についての情報を集める</a:t>
            </a:r>
            <a:endParaRPr lang="en-US" altLang="ja-JP" dirty="0"/>
          </a:p>
          <a:p>
            <a:pPr marL="1330325" lvl="2" indent="-457200"/>
            <a:r>
              <a:rPr kumimoji="1" lang="ja-JP" altLang="en-US"/>
              <a:t>旅行先に行ったことがある人に話を聞く</a:t>
            </a:r>
            <a:endParaRPr kumimoji="1" lang="en-US" altLang="ja-JP" dirty="0"/>
          </a:p>
          <a:p>
            <a:pPr marL="1330325" lvl="2" indent="-457200"/>
            <a:r>
              <a:rPr kumimoji="1" lang="ja-JP" altLang="en-US"/>
              <a:t>書店で地図、時刻表を買う</a:t>
            </a:r>
            <a:endParaRPr kumimoji="1" lang="en-US" altLang="ja-JP" dirty="0"/>
          </a:p>
          <a:p>
            <a:pPr marL="1330325" lvl="2" indent="-457200"/>
            <a:endParaRPr kumimoji="1" lang="en-US" altLang="ja-JP" dirty="0"/>
          </a:p>
          <a:p>
            <a:pPr marL="815975" lvl="1" indent="-457200">
              <a:buFont typeface="+mj-lt"/>
              <a:buAutoNum type="arabicPeriod"/>
            </a:pPr>
            <a:r>
              <a:rPr kumimoji="1" lang="ja-JP" altLang="en-US"/>
              <a:t>日程・スケジュールを考える</a:t>
            </a:r>
            <a:endParaRPr kumimoji="1" lang="en-US" altLang="ja-JP" dirty="0"/>
          </a:p>
          <a:p>
            <a:pPr marL="1330325" lvl="2" indent="-457200"/>
            <a:r>
              <a:rPr kumimoji="1" lang="ja-JP" altLang="en-US"/>
              <a:t>時刻表を読み、目的地までの行程・交通費を確認する。複数の選択肢が見つかるかもしれない</a:t>
            </a:r>
            <a:endParaRPr kumimoji="1" lang="en-US" altLang="ja-JP" dirty="0"/>
          </a:p>
          <a:p>
            <a:pPr marL="1330325" lvl="2" indent="-457200"/>
            <a:r>
              <a:rPr lang="ja-JP" altLang="en-US"/>
              <a:t>可能なスケジュール・行程の中から、余裕のある選択肢を探す</a:t>
            </a:r>
            <a:endParaRPr lang="en-US" altLang="ja-JP" dirty="0"/>
          </a:p>
          <a:p>
            <a:pPr marL="815975" lvl="1" indent="-457200">
              <a:buFont typeface="+mj-lt"/>
              <a:buAutoNum type="arabicPeriod"/>
            </a:pPr>
            <a:endParaRPr kumimoji="1" lang="ja-JP" altLang="en-US"/>
          </a:p>
        </p:txBody>
      </p:sp>
      <p:sp>
        <p:nvSpPr>
          <p:cNvPr id="4" name="テキスト プレースホルダー 3">
            <a:extLst>
              <a:ext uri="{FF2B5EF4-FFF2-40B4-BE49-F238E27FC236}">
                <a16:creationId xmlns:a16="http://schemas.microsoft.com/office/drawing/2014/main" id="{FBD09B50-F757-48B4-BEAA-2EE04AC9A94C}"/>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4070312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A1B53-3C8A-36FC-F14A-F659415F75F6}"/>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0180ED03-39D1-658B-E825-9E3B3BEEEC6D}"/>
              </a:ext>
            </a:extLst>
          </p:cNvPr>
          <p:cNvSpPr>
            <a:spLocks noGrp="1"/>
          </p:cNvSpPr>
          <p:nvPr>
            <p:ph idx="1"/>
          </p:nvPr>
        </p:nvSpPr>
        <p:spPr/>
        <p:txBody>
          <a:bodyPr/>
          <a:lstStyle/>
          <a:p>
            <a:r>
              <a:rPr kumimoji="1" lang="ja-JP" altLang="en-US"/>
              <a:t>次の手順で、小旅行の計画を考えてみよう</a:t>
            </a:r>
            <a:endParaRPr kumimoji="1" lang="en-US" altLang="ja-JP" dirty="0"/>
          </a:p>
          <a:p>
            <a:pPr marL="815975" lvl="1" indent="-457200">
              <a:buFont typeface="+mj-lt"/>
              <a:buAutoNum type="arabicPeriod"/>
            </a:pPr>
            <a:r>
              <a:rPr kumimoji="1" lang="ja-JP" altLang="en-US"/>
              <a:t>問題を箇条書きに書き出す</a:t>
            </a:r>
            <a:endParaRPr kumimoji="1" lang="en-US" altLang="ja-JP" dirty="0"/>
          </a:p>
          <a:p>
            <a:pPr marL="1330325" lvl="2" indent="-457200"/>
            <a:endParaRPr lang="en-US" altLang="ja-JP" dirty="0"/>
          </a:p>
          <a:p>
            <a:pPr marL="815975" lvl="1" indent="-457200">
              <a:buFont typeface="+mj-lt"/>
              <a:buAutoNum type="arabicPeriod"/>
            </a:pPr>
            <a:r>
              <a:rPr kumimoji="1" lang="ja-JP" altLang="en-US"/>
              <a:t>問題の解決策を考える</a:t>
            </a:r>
            <a:endParaRPr kumimoji="1" lang="en-US" altLang="ja-JP" dirty="0"/>
          </a:p>
        </p:txBody>
      </p:sp>
      <p:sp>
        <p:nvSpPr>
          <p:cNvPr id="4" name="テキスト プレースホルダー 3">
            <a:extLst>
              <a:ext uri="{FF2B5EF4-FFF2-40B4-BE49-F238E27FC236}">
                <a16:creationId xmlns:a16="http://schemas.microsoft.com/office/drawing/2014/main" id="{90FE9330-C5E9-DF5F-4BF6-3EC56738F688}"/>
              </a:ext>
            </a:extLst>
          </p:cNvPr>
          <p:cNvSpPr>
            <a:spLocks noGrp="1"/>
          </p:cNvSpPr>
          <p:nvPr>
            <p:ph type="body" sz="quarter" idx="10"/>
          </p:nvPr>
        </p:nvSpPr>
        <p:spPr/>
        <p:txBody>
          <a:bodyPr/>
          <a:lstStyle/>
          <a:p>
            <a:endParaRPr kumimoji="1" lang="ja-JP" altLang="en-US"/>
          </a:p>
        </p:txBody>
      </p:sp>
      <p:sp>
        <p:nvSpPr>
          <p:cNvPr id="5" name="テキスト ボックス 4">
            <a:extLst>
              <a:ext uri="{FF2B5EF4-FFF2-40B4-BE49-F238E27FC236}">
                <a16:creationId xmlns:a16="http://schemas.microsoft.com/office/drawing/2014/main" id="{6B1527D5-02A3-F9D6-95F7-99F8F3C4C123}"/>
              </a:ext>
            </a:extLst>
          </p:cNvPr>
          <p:cNvSpPr txBox="1"/>
          <p:nvPr/>
        </p:nvSpPr>
        <p:spPr>
          <a:xfrm>
            <a:off x="674914" y="3527247"/>
            <a:ext cx="7794172" cy="83099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ja-JP" altLang="en-US" sz="2400">
                <a:latin typeface="UD Digi Kyokasho N-R" panose="02020400000000000000" pitchFamily="49" charset="-128"/>
                <a:ea typeface="UD Digi Kyokasho N-R" panose="02020400000000000000" pitchFamily="49" charset="-128"/>
              </a:rPr>
              <a:t>⇨</a:t>
            </a:r>
            <a:r>
              <a:rPr lang="en-US" altLang="ja-JP" sz="2400" dirty="0">
                <a:latin typeface="UD Digi Kyokasho N-R" panose="02020400000000000000" pitchFamily="49" charset="-128"/>
                <a:ea typeface="UD Digi Kyokasho N-R" panose="02020400000000000000" pitchFamily="49" charset="-128"/>
              </a:rPr>
              <a:t> </a:t>
            </a:r>
            <a:r>
              <a:rPr lang="ja-JP" altLang="en-US" sz="2400">
                <a:latin typeface="UD Digi Kyokasho N-R" panose="02020400000000000000" pitchFamily="49" charset="-128"/>
                <a:ea typeface="UD Digi Kyokasho N-R" panose="02020400000000000000" pitchFamily="49" charset="-128"/>
              </a:rPr>
              <a:t>問題・解決策は、</a:t>
            </a:r>
            <a:endParaRPr lang="en-US" altLang="ja-JP" sz="2400" dirty="0">
              <a:latin typeface="UD Digi Kyokasho N-R" panose="02020400000000000000" pitchFamily="49" charset="-128"/>
              <a:ea typeface="UD Digi Kyokasho N-R" panose="02020400000000000000" pitchFamily="49" charset="-128"/>
            </a:endParaRPr>
          </a:p>
          <a:p>
            <a:r>
              <a:rPr lang="ja-JP" altLang="en-US" sz="2400">
                <a:latin typeface="UD Digi Kyokasho N-R" panose="02020400000000000000" pitchFamily="49" charset="-128"/>
                <a:ea typeface="UD Digi Kyokasho N-R" panose="02020400000000000000" pitchFamily="49" charset="-128"/>
              </a:rPr>
              <a:t>　　どこに書き出したらいいだろう？</a:t>
            </a:r>
            <a:endParaRPr lang="en-US" altLang="ja-JP" sz="2400" dirty="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303218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292F76-F536-05B8-7747-39EBEEE86536}"/>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E9B39E72-3486-5E75-2A2A-13D9E5080415}"/>
              </a:ext>
            </a:extLst>
          </p:cNvPr>
          <p:cNvSpPr>
            <a:spLocks noGrp="1"/>
          </p:cNvSpPr>
          <p:nvPr>
            <p:ph idx="1"/>
          </p:nvPr>
        </p:nvSpPr>
        <p:spPr/>
        <p:txBody>
          <a:bodyPr/>
          <a:lstStyle/>
          <a:p>
            <a:r>
              <a:rPr kumimoji="1" lang="ja-JP" altLang="en-US"/>
              <a:t>計画を立てるために、情報技術（</a:t>
            </a:r>
            <a:r>
              <a:rPr kumimoji="1" lang="en-US" altLang="ja-JP" dirty="0"/>
              <a:t>IT</a:t>
            </a:r>
            <a:r>
              <a:rPr kumimoji="1" lang="ja-JP" altLang="en-US"/>
              <a:t>）を利用する</a:t>
            </a:r>
            <a:endParaRPr kumimoji="1" lang="en-US" altLang="ja-JP" dirty="0"/>
          </a:p>
          <a:p>
            <a:pPr lvl="1"/>
            <a:r>
              <a:rPr lang="en-US" altLang="ja-JP" dirty="0"/>
              <a:t>PC</a:t>
            </a:r>
            <a:r>
              <a:rPr lang="ja-JP" altLang="en-US"/>
              <a:t>、タブレット、スマートフォンを使って、検索できる</a:t>
            </a:r>
            <a:endParaRPr lang="en-US" altLang="ja-JP" dirty="0"/>
          </a:p>
          <a:p>
            <a:pPr lvl="1"/>
            <a:endParaRPr kumimoji="1" lang="en-US" altLang="ja-JP" dirty="0"/>
          </a:p>
          <a:p>
            <a:pPr lvl="1"/>
            <a:r>
              <a:rPr lang="en-US" altLang="ja-JP" dirty="0"/>
              <a:t>[</a:t>
            </a:r>
            <a:r>
              <a:rPr kumimoji="1" lang="ja-JP" altLang="en-US"/>
              <a:t>確認しよう</a:t>
            </a:r>
            <a:r>
              <a:rPr kumimoji="1" lang="en-US" altLang="ja-JP" dirty="0"/>
              <a:t>] </a:t>
            </a:r>
            <a:r>
              <a:rPr kumimoji="1" lang="ja-JP" altLang="en-US"/>
              <a:t>何を検索できるだろうか？</a:t>
            </a:r>
          </a:p>
        </p:txBody>
      </p:sp>
      <p:sp>
        <p:nvSpPr>
          <p:cNvPr id="4" name="テキスト プレースホルダー 3">
            <a:extLst>
              <a:ext uri="{FF2B5EF4-FFF2-40B4-BE49-F238E27FC236}">
                <a16:creationId xmlns:a16="http://schemas.microsoft.com/office/drawing/2014/main" id="{3B10F58A-0C8F-8D46-9497-17E206BCB49C}"/>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976690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6F829F-1C2A-61B1-7B0A-974C135AA7A5}"/>
              </a:ext>
            </a:extLst>
          </p:cNvPr>
          <p:cNvSpPr>
            <a:spLocks noGrp="1"/>
          </p:cNvSpPr>
          <p:nvPr>
            <p:ph type="title"/>
          </p:nvPr>
        </p:nvSpPr>
        <p:spPr/>
        <p:txBody>
          <a:bodyPr/>
          <a:lstStyle/>
          <a:p>
            <a:r>
              <a:rPr lang="ja-JP" altLang="en-US"/>
              <a:t>内容</a:t>
            </a:r>
            <a:endParaRPr kumimoji="1" lang="ja-JP" altLang="en-US"/>
          </a:p>
        </p:txBody>
      </p:sp>
      <p:sp>
        <p:nvSpPr>
          <p:cNvPr id="3" name="コンテンツ プレースホルダー 2">
            <a:extLst>
              <a:ext uri="{FF2B5EF4-FFF2-40B4-BE49-F238E27FC236}">
                <a16:creationId xmlns:a16="http://schemas.microsoft.com/office/drawing/2014/main" id="{4D17ED0C-CA4C-8EE7-18A7-55AAA5F1B438}"/>
              </a:ext>
            </a:extLst>
          </p:cNvPr>
          <p:cNvSpPr>
            <a:spLocks noGrp="1"/>
          </p:cNvSpPr>
          <p:nvPr>
            <p:ph idx="1"/>
          </p:nvPr>
        </p:nvSpPr>
        <p:spPr/>
        <p:txBody>
          <a:bodyPr/>
          <a:lstStyle/>
          <a:p>
            <a:r>
              <a:rPr lang="ja-JP" altLang="en-US"/>
              <a:t>言葉の意味を学ぼう</a:t>
            </a:r>
            <a:endParaRPr lang="en-US" altLang="ja-JP" dirty="0"/>
          </a:p>
          <a:p>
            <a:pPr lvl="1"/>
            <a:r>
              <a:rPr kumimoji="1" lang="ja-JP" altLang="en-US"/>
              <a:t>データと情報</a:t>
            </a:r>
            <a:endParaRPr lang="en-US" altLang="ja-JP" dirty="0"/>
          </a:p>
          <a:p>
            <a:pPr lvl="1"/>
            <a:r>
              <a:rPr lang="ja-JP" altLang="en-US"/>
              <a:t>メディア</a:t>
            </a:r>
            <a:endParaRPr lang="en-US" altLang="ja-JP" dirty="0"/>
          </a:p>
          <a:p>
            <a:pPr lvl="1"/>
            <a:endParaRPr kumimoji="1" lang="en-US" altLang="ja-JP" dirty="0"/>
          </a:p>
          <a:p>
            <a:r>
              <a:rPr kumimoji="1" lang="ja-JP" altLang="en-US"/>
              <a:t>情報技術を用いた問題解決</a:t>
            </a:r>
            <a:endParaRPr kumimoji="1" lang="en-US" altLang="ja-JP" dirty="0"/>
          </a:p>
          <a:p>
            <a:pPr lvl="1"/>
            <a:r>
              <a:rPr lang="ja-JP" altLang="en-US"/>
              <a:t>現在利用できる、情報技術のいろいろを知ろう</a:t>
            </a:r>
            <a:endParaRPr lang="en-US" altLang="ja-JP" dirty="0"/>
          </a:p>
          <a:p>
            <a:pPr lvl="2"/>
            <a:r>
              <a:rPr lang="ja-JP" altLang="en-US"/>
              <a:t>デジタル技術の限界</a:t>
            </a:r>
            <a:endParaRPr lang="en-US" altLang="ja-JP" dirty="0"/>
          </a:p>
          <a:p>
            <a:pPr lvl="1"/>
            <a:r>
              <a:rPr lang="ja-JP" altLang="en-US"/>
              <a:t>問題解決の手順を使ってみよう</a:t>
            </a:r>
            <a:endParaRPr lang="en-US" altLang="ja-JP" dirty="0"/>
          </a:p>
          <a:p>
            <a:pPr lvl="2"/>
            <a:r>
              <a:rPr lang="ja-JP" altLang="en-US"/>
              <a:t>問題→解決策→計画→実行→振り返り</a:t>
            </a:r>
            <a:endParaRPr lang="en-US" altLang="ja-JP" dirty="0"/>
          </a:p>
          <a:p>
            <a:pPr lvl="1"/>
            <a:r>
              <a:rPr lang="ja-JP" altLang="en-US"/>
              <a:t>情報セキュリティについての注意事項を確認しよう</a:t>
            </a:r>
            <a:endParaRPr lang="en-US" altLang="ja-JP" dirty="0"/>
          </a:p>
        </p:txBody>
      </p:sp>
      <p:sp>
        <p:nvSpPr>
          <p:cNvPr id="4" name="テキスト プレースホルダー 3">
            <a:extLst>
              <a:ext uri="{FF2B5EF4-FFF2-40B4-BE49-F238E27FC236}">
                <a16:creationId xmlns:a16="http://schemas.microsoft.com/office/drawing/2014/main" id="{7412A3EC-4648-41A2-1475-00AC07AFAC3D}"/>
              </a:ext>
            </a:extLst>
          </p:cNvPr>
          <p:cNvSpPr>
            <a:spLocks noGrp="1"/>
          </p:cNvSpPr>
          <p:nvPr>
            <p:ph type="body" sz="quarter" idx="10"/>
          </p:nvPr>
        </p:nvSpPr>
        <p:spPr/>
        <p:txBody>
          <a:bodyPr/>
          <a:lstStyle/>
          <a:p>
            <a:endParaRPr kumimoji="1" lang="ja-JP" altLang="en-US"/>
          </a:p>
        </p:txBody>
      </p:sp>
      <p:pic>
        <p:nvPicPr>
          <p:cNvPr id="5" name="グラフィックス 4" descr="山 枠線">
            <a:extLst>
              <a:ext uri="{FF2B5EF4-FFF2-40B4-BE49-F238E27FC236}">
                <a16:creationId xmlns:a16="http://schemas.microsoft.com/office/drawing/2014/main" id="{B7CAA759-AE33-0264-608A-BC4F06CA7F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83968" y="290786"/>
            <a:ext cx="1968221" cy="1968221"/>
          </a:xfrm>
          <a:prstGeom prst="rect">
            <a:avLst/>
          </a:prstGeom>
        </p:spPr>
      </p:pic>
      <p:pic>
        <p:nvPicPr>
          <p:cNvPr id="7" name="グラフィックス 6" descr="考え 枠線">
            <a:extLst>
              <a:ext uri="{FF2B5EF4-FFF2-40B4-BE49-F238E27FC236}">
                <a16:creationId xmlns:a16="http://schemas.microsoft.com/office/drawing/2014/main" id="{0B1A4A27-1769-71E6-57EA-7C34F9F245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5699" y="2298033"/>
            <a:ext cx="1339329" cy="1339329"/>
          </a:xfrm>
          <a:prstGeom prst="rect">
            <a:avLst/>
          </a:prstGeom>
        </p:spPr>
      </p:pic>
      <p:pic>
        <p:nvPicPr>
          <p:cNvPr id="8" name="グラフィックス 7" descr="ハイキング 単色塗りつぶし">
            <a:extLst>
              <a:ext uri="{FF2B5EF4-FFF2-40B4-BE49-F238E27FC236}">
                <a16:creationId xmlns:a16="http://schemas.microsoft.com/office/drawing/2014/main" id="{B8B4E790-1DBA-BE28-B677-2BC4FE6FA7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11228" y="1707130"/>
            <a:ext cx="1260568" cy="1260568"/>
          </a:xfrm>
          <a:prstGeom prst="rect">
            <a:avLst/>
          </a:prstGeom>
        </p:spPr>
      </p:pic>
      <p:pic>
        <p:nvPicPr>
          <p:cNvPr id="9" name="グラフィックス 8" descr="高速道路の光景 単色塗りつぶし">
            <a:extLst>
              <a:ext uri="{FF2B5EF4-FFF2-40B4-BE49-F238E27FC236}">
                <a16:creationId xmlns:a16="http://schemas.microsoft.com/office/drawing/2014/main" id="{0995614D-0CC5-88E9-E47F-0128D76C68F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49957" y="948846"/>
            <a:ext cx="1260568" cy="1260568"/>
          </a:xfrm>
          <a:prstGeom prst="rect">
            <a:avLst/>
          </a:prstGeom>
        </p:spPr>
      </p:pic>
    </p:spTree>
    <p:extLst>
      <p:ext uri="{BB962C8B-B14F-4D97-AF65-F5344CB8AC3E}">
        <p14:creationId xmlns:p14="http://schemas.microsoft.com/office/powerpoint/2010/main" val="2151319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A1B53-3C8A-36FC-F14A-F659415F75F6}"/>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0180ED03-39D1-658B-E825-9E3B3BEEEC6D}"/>
              </a:ext>
            </a:extLst>
          </p:cNvPr>
          <p:cNvSpPr>
            <a:spLocks noGrp="1"/>
          </p:cNvSpPr>
          <p:nvPr>
            <p:ph idx="1"/>
          </p:nvPr>
        </p:nvSpPr>
        <p:spPr/>
        <p:txBody>
          <a:bodyPr/>
          <a:lstStyle/>
          <a:p>
            <a:r>
              <a:rPr kumimoji="1" lang="ja-JP" altLang="en-US"/>
              <a:t>小旅行の計画を考えてみよう</a:t>
            </a:r>
            <a:endParaRPr kumimoji="1" lang="en-US" altLang="ja-JP" dirty="0"/>
          </a:p>
          <a:p>
            <a:pPr marL="815975" lvl="1" indent="-457200">
              <a:buFont typeface="+mj-lt"/>
              <a:buAutoNum type="arabicPeriod"/>
            </a:pPr>
            <a:r>
              <a:rPr kumimoji="1" lang="ja-JP" altLang="en-US"/>
              <a:t>問題を箇条書きに書き出す</a:t>
            </a:r>
            <a:endParaRPr kumimoji="1" lang="en-US" altLang="ja-JP" dirty="0"/>
          </a:p>
          <a:p>
            <a:pPr marL="1330325" lvl="2" indent="-457200"/>
            <a:r>
              <a:rPr lang="ja-JP" altLang="en-US"/>
              <a:t>思いつく限り、問題（この場合、考えなければいけないこと）を書き出してみよう</a:t>
            </a:r>
            <a:endParaRPr lang="en-US" altLang="ja-JP" dirty="0"/>
          </a:p>
          <a:p>
            <a:pPr marL="1330325" lvl="2" indent="-457200"/>
            <a:endParaRPr lang="en-US" altLang="ja-JP" dirty="0"/>
          </a:p>
          <a:p>
            <a:pPr marL="1330325" lvl="2" indent="-457200"/>
            <a:r>
              <a:rPr lang="ja-JP" altLang="en-US"/>
              <a:t>技法として、ブレインストーミングが使える</a:t>
            </a:r>
            <a:endParaRPr lang="en-US" altLang="ja-JP" dirty="0"/>
          </a:p>
          <a:p>
            <a:pPr marL="1787525" lvl="3" indent="-457200"/>
            <a:r>
              <a:rPr lang="ja-JP" altLang="en-US"/>
              <a:t>アイデアを書き出す</a:t>
            </a:r>
            <a:endParaRPr lang="en-US" altLang="ja-JP" dirty="0"/>
          </a:p>
          <a:p>
            <a:pPr marL="2244725" lvl="4" indent="-457200"/>
            <a:r>
              <a:rPr lang="ja-JP" altLang="en-US" sz="1600"/>
              <a:t>ホワイトボードや黒板に書き出す</a:t>
            </a:r>
            <a:endParaRPr lang="en-US" altLang="ja-JP" sz="1600" dirty="0"/>
          </a:p>
          <a:p>
            <a:pPr marL="2244725" lvl="4" indent="-457200"/>
            <a:r>
              <a:rPr lang="ja-JP" altLang="en-US" sz="1600"/>
              <a:t>付せんに書いて貼る</a:t>
            </a:r>
            <a:endParaRPr lang="en-US" altLang="ja-JP" sz="1600" dirty="0"/>
          </a:p>
          <a:p>
            <a:pPr marL="2244725" lvl="4" indent="-457200"/>
            <a:r>
              <a:rPr lang="ja-JP" altLang="en-US" sz="1600"/>
              <a:t>オンラインのホワイトボードアプリケーション</a:t>
            </a:r>
            <a:endParaRPr lang="en-US" altLang="ja-JP" sz="1600" dirty="0"/>
          </a:p>
          <a:p>
            <a:pPr marL="815975" lvl="1" indent="-457200">
              <a:buFont typeface="+mj-lt"/>
              <a:buAutoNum type="arabicPeriod"/>
            </a:pPr>
            <a:endParaRPr kumimoji="1" lang="ja-JP" altLang="en-US"/>
          </a:p>
        </p:txBody>
      </p:sp>
      <p:sp>
        <p:nvSpPr>
          <p:cNvPr id="4" name="テキスト プレースホルダー 3">
            <a:extLst>
              <a:ext uri="{FF2B5EF4-FFF2-40B4-BE49-F238E27FC236}">
                <a16:creationId xmlns:a16="http://schemas.microsoft.com/office/drawing/2014/main" id="{90FE9330-C5E9-DF5F-4BF6-3EC56738F688}"/>
              </a:ext>
            </a:extLst>
          </p:cNvPr>
          <p:cNvSpPr>
            <a:spLocks noGrp="1"/>
          </p:cNvSpPr>
          <p:nvPr>
            <p:ph type="body" sz="quarter" idx="10"/>
          </p:nvPr>
        </p:nvSpPr>
        <p:spPr/>
        <p:txBody>
          <a:bodyPr/>
          <a:lstStyle/>
          <a:p>
            <a:endParaRPr kumimoji="1" lang="ja-JP" altLang="en-US"/>
          </a:p>
        </p:txBody>
      </p:sp>
      <p:grpSp>
        <p:nvGrpSpPr>
          <p:cNvPr id="16" name="グループ化 15">
            <a:extLst>
              <a:ext uri="{FF2B5EF4-FFF2-40B4-BE49-F238E27FC236}">
                <a16:creationId xmlns:a16="http://schemas.microsoft.com/office/drawing/2014/main" id="{9B5DE678-6AEE-1BD0-4143-068EFB982603}"/>
              </a:ext>
            </a:extLst>
          </p:cNvPr>
          <p:cNvGrpSpPr/>
          <p:nvPr/>
        </p:nvGrpSpPr>
        <p:grpSpPr>
          <a:xfrm>
            <a:off x="7171405" y="3837228"/>
            <a:ext cx="1565705" cy="1689464"/>
            <a:chOff x="7101957" y="4196043"/>
            <a:chExt cx="1565705" cy="1689464"/>
          </a:xfrm>
        </p:grpSpPr>
        <p:pic>
          <p:nvPicPr>
            <p:cNvPr id="9" name="グラフィックス 8" descr="アイデアが浮かんだ人 枠線">
              <a:extLst>
                <a:ext uri="{FF2B5EF4-FFF2-40B4-BE49-F238E27FC236}">
                  <a16:creationId xmlns:a16="http://schemas.microsoft.com/office/drawing/2014/main" id="{483EFA31-CA6E-7B17-62EA-255F76BA42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53262" y="4812175"/>
              <a:ext cx="914400" cy="914400"/>
            </a:xfrm>
            <a:prstGeom prst="rect">
              <a:avLst/>
            </a:prstGeom>
          </p:spPr>
        </p:pic>
        <p:pic>
          <p:nvPicPr>
            <p:cNvPr id="13" name="グラフィックス 12" descr="教師 枠線">
              <a:extLst>
                <a:ext uri="{FF2B5EF4-FFF2-40B4-BE49-F238E27FC236}">
                  <a16:creationId xmlns:a16="http://schemas.microsoft.com/office/drawing/2014/main" id="{2289FE59-D698-E491-7272-24A070261C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80476" y="4196043"/>
              <a:ext cx="914400" cy="914400"/>
            </a:xfrm>
            <a:prstGeom prst="rect">
              <a:avLst/>
            </a:prstGeom>
          </p:spPr>
        </p:pic>
        <p:pic>
          <p:nvPicPr>
            <p:cNvPr id="15" name="グラフィックス 14" descr="ユーザー 枠線">
              <a:extLst>
                <a:ext uri="{FF2B5EF4-FFF2-40B4-BE49-F238E27FC236}">
                  <a16:creationId xmlns:a16="http://schemas.microsoft.com/office/drawing/2014/main" id="{C2405EA5-3408-265A-058E-FDBB220B4C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01957" y="4971107"/>
              <a:ext cx="914400" cy="914400"/>
            </a:xfrm>
            <a:prstGeom prst="rect">
              <a:avLst/>
            </a:prstGeom>
          </p:spPr>
        </p:pic>
      </p:grpSp>
    </p:spTree>
    <p:extLst>
      <p:ext uri="{BB962C8B-B14F-4D97-AF65-F5344CB8AC3E}">
        <p14:creationId xmlns:p14="http://schemas.microsoft.com/office/powerpoint/2010/main" val="880167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A1B53-3C8A-36FC-F14A-F659415F75F6}"/>
              </a:ext>
            </a:extLst>
          </p:cNvPr>
          <p:cNvSpPr>
            <a:spLocks noGrp="1"/>
          </p:cNvSpPr>
          <p:nvPr>
            <p:ph type="title"/>
          </p:nvPr>
        </p:nvSpPr>
        <p:spPr/>
        <p:txBody>
          <a:bodyPr/>
          <a:lstStyle/>
          <a:p>
            <a:r>
              <a:rPr lang="ja-JP" altLang="en-US"/>
              <a:t>小旅行を計画しよう</a:t>
            </a:r>
            <a:endParaRPr kumimoji="1" lang="ja-JP" altLang="en-US"/>
          </a:p>
        </p:txBody>
      </p:sp>
      <p:sp>
        <p:nvSpPr>
          <p:cNvPr id="3" name="コンテンツ プレースホルダー 2">
            <a:extLst>
              <a:ext uri="{FF2B5EF4-FFF2-40B4-BE49-F238E27FC236}">
                <a16:creationId xmlns:a16="http://schemas.microsoft.com/office/drawing/2014/main" id="{0180ED03-39D1-658B-E825-9E3B3BEEEC6D}"/>
              </a:ext>
            </a:extLst>
          </p:cNvPr>
          <p:cNvSpPr>
            <a:spLocks noGrp="1"/>
          </p:cNvSpPr>
          <p:nvPr>
            <p:ph idx="1"/>
          </p:nvPr>
        </p:nvSpPr>
        <p:spPr/>
        <p:txBody>
          <a:bodyPr/>
          <a:lstStyle/>
          <a:p>
            <a:r>
              <a:rPr kumimoji="1" lang="ja-JP" altLang="en-US"/>
              <a:t>小旅行の計画を考えてみよう</a:t>
            </a:r>
            <a:endParaRPr lang="en-US" altLang="ja-JP" dirty="0"/>
          </a:p>
          <a:p>
            <a:pPr marL="815975" lvl="1" indent="-457200">
              <a:buFont typeface="+mj-lt"/>
              <a:buAutoNum type="arabicPeriod" startAt="2"/>
            </a:pPr>
            <a:r>
              <a:rPr kumimoji="1" lang="ja-JP" altLang="en-US"/>
              <a:t>問題の解決策を考える</a:t>
            </a:r>
            <a:endParaRPr kumimoji="1" lang="en-US" altLang="ja-JP" dirty="0"/>
          </a:p>
          <a:p>
            <a:pPr marL="1330325" lvl="2" indent="-457200"/>
            <a:r>
              <a:rPr kumimoji="1" lang="en-US" altLang="ja-JP" dirty="0"/>
              <a:t>1.</a:t>
            </a:r>
            <a:r>
              <a:rPr kumimoji="1" lang="ja-JP" altLang="en-US"/>
              <a:t>で作った問題の箇条書きを写して、それぞれの問題に対応する解決策を調べ、考え、書き出してみよう</a:t>
            </a:r>
            <a:endParaRPr kumimoji="1" lang="en-US" altLang="ja-JP" dirty="0"/>
          </a:p>
          <a:p>
            <a:pPr marL="1330325" lvl="2" indent="-457200"/>
            <a:endParaRPr lang="en-US" altLang="ja-JP" dirty="0"/>
          </a:p>
          <a:p>
            <a:pPr marL="1330325" lvl="2" indent="-457200"/>
            <a:r>
              <a:rPr lang="ja-JP" altLang="en-US"/>
              <a:t>ヒント</a:t>
            </a:r>
            <a:endParaRPr lang="en-US" altLang="ja-JP" dirty="0"/>
          </a:p>
          <a:p>
            <a:pPr marL="1787525" lvl="3" indent="-457200"/>
            <a:r>
              <a:rPr kumimoji="1" lang="ja-JP" altLang="en-US"/>
              <a:t>書き出した問題は、整理できる</a:t>
            </a:r>
            <a:endParaRPr kumimoji="1" lang="en-US" altLang="ja-JP" dirty="0"/>
          </a:p>
          <a:p>
            <a:pPr marL="2244725" lvl="4" indent="-457200"/>
            <a:r>
              <a:rPr lang="ja-JP" altLang="en-US" sz="1600"/>
              <a:t>必ず発生するもの</a:t>
            </a:r>
            <a:r>
              <a:rPr lang="en-US" altLang="ja-JP" sz="1600" dirty="0"/>
              <a:t>/</a:t>
            </a:r>
            <a:r>
              <a:rPr lang="ja-JP" altLang="en-US" sz="1600"/>
              <a:t>ほとんど起きないもの</a:t>
            </a:r>
            <a:endParaRPr lang="en-US" altLang="ja-JP" sz="1600" dirty="0"/>
          </a:p>
          <a:p>
            <a:pPr marL="2244725" lvl="4" indent="-457200"/>
            <a:r>
              <a:rPr lang="ja-JP" altLang="en-US" sz="1600"/>
              <a:t>解決が簡単なもの</a:t>
            </a:r>
            <a:r>
              <a:rPr lang="en-US" altLang="ja-JP" sz="1600" dirty="0"/>
              <a:t>/</a:t>
            </a:r>
            <a:r>
              <a:rPr lang="ja-JP" altLang="en-US" sz="1600"/>
              <a:t>難しいもの</a:t>
            </a:r>
            <a:endParaRPr lang="en-US" altLang="ja-JP" sz="1600" dirty="0"/>
          </a:p>
          <a:p>
            <a:pPr marL="2244725" lvl="4" indent="-457200"/>
            <a:r>
              <a:rPr lang="ja-JP" altLang="en-US" sz="1600"/>
              <a:t>自分達で解決できるもの</a:t>
            </a:r>
            <a:r>
              <a:rPr lang="en-US" altLang="ja-JP" sz="1600" dirty="0"/>
              <a:t>/</a:t>
            </a:r>
            <a:r>
              <a:rPr lang="ja-JP" altLang="en-US" sz="1600"/>
              <a:t>周囲の支援が必要なもの</a:t>
            </a:r>
            <a:endParaRPr lang="en-US" altLang="ja-JP" sz="1600" dirty="0"/>
          </a:p>
          <a:p>
            <a:pPr marL="1787525" lvl="3" indent="-457200"/>
            <a:r>
              <a:rPr lang="ja-JP" altLang="en-US"/>
              <a:t>整理すると、取り組みの優先順位が決まる</a:t>
            </a:r>
            <a:endParaRPr lang="en-US" altLang="ja-JP" sz="1400" dirty="0"/>
          </a:p>
          <a:p>
            <a:pPr marL="2244725" lvl="4" indent="-457200"/>
            <a:endParaRPr kumimoji="1" lang="ja-JP" altLang="en-US" sz="1600"/>
          </a:p>
        </p:txBody>
      </p:sp>
      <p:sp>
        <p:nvSpPr>
          <p:cNvPr id="4" name="テキスト プレースホルダー 3">
            <a:extLst>
              <a:ext uri="{FF2B5EF4-FFF2-40B4-BE49-F238E27FC236}">
                <a16:creationId xmlns:a16="http://schemas.microsoft.com/office/drawing/2014/main" id="{90FE9330-C5E9-DF5F-4BF6-3EC56738F688}"/>
              </a:ext>
            </a:extLst>
          </p:cNvPr>
          <p:cNvSpPr>
            <a:spLocks noGrp="1"/>
          </p:cNvSpPr>
          <p:nvPr>
            <p:ph type="body" sz="quarter" idx="10"/>
          </p:nvPr>
        </p:nvSpPr>
        <p:spPr/>
        <p:txBody>
          <a:bodyPr/>
          <a:lstStyle/>
          <a:p>
            <a:endParaRPr kumimoji="1" lang="ja-JP" altLang="en-US"/>
          </a:p>
        </p:txBody>
      </p:sp>
      <p:pic>
        <p:nvPicPr>
          <p:cNvPr id="8" name="グラフィックス 7" descr="リスト 枠線">
            <a:extLst>
              <a:ext uri="{FF2B5EF4-FFF2-40B4-BE49-F238E27FC236}">
                <a16:creationId xmlns:a16="http://schemas.microsoft.com/office/drawing/2014/main" id="{85BA8E8B-4512-FDB7-74B5-AD8DF635886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36180" y="2624559"/>
            <a:ext cx="1773820" cy="1773820"/>
          </a:xfrm>
          <a:prstGeom prst="rect">
            <a:avLst/>
          </a:prstGeom>
        </p:spPr>
      </p:pic>
    </p:spTree>
    <p:extLst>
      <p:ext uri="{BB962C8B-B14F-4D97-AF65-F5344CB8AC3E}">
        <p14:creationId xmlns:p14="http://schemas.microsoft.com/office/powerpoint/2010/main" val="970359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0F7EFD95-0C03-C921-5F6F-06555EB59068}"/>
              </a:ext>
            </a:extLst>
          </p:cNvPr>
          <p:cNvSpPr>
            <a:spLocks noGrp="1"/>
          </p:cNvSpPr>
          <p:nvPr>
            <p:ph type="title"/>
          </p:nvPr>
        </p:nvSpPr>
        <p:spPr/>
        <p:txBody>
          <a:bodyPr/>
          <a:lstStyle/>
          <a:p>
            <a:r>
              <a:rPr lang="ja-JP" altLang="en-US"/>
              <a:t>取り組みを記録する</a:t>
            </a:r>
          </a:p>
        </p:txBody>
      </p:sp>
      <p:pic>
        <p:nvPicPr>
          <p:cNvPr id="3" name="コンテンツ プレースホルダー 2" descr="クリップボード 単色塗りつぶし">
            <a:extLst>
              <a:ext uri="{FF2B5EF4-FFF2-40B4-BE49-F238E27FC236}">
                <a16:creationId xmlns:a16="http://schemas.microsoft.com/office/drawing/2014/main" id="{3B35D6B3-A256-4DBB-325F-57AFA583B74D}"/>
              </a:ext>
            </a:extLst>
          </p:cNvPr>
          <p:cNvPicPr>
            <a:picLocks noGrp="1" noChangeAspect="1"/>
          </p:cNvPicPr>
          <p:nvPr>
            <p:ph sz="quarter" idx="17"/>
          </p:nvPr>
        </p:nvPicPr>
        <p:blipFill>
          <a:blip r:embed="rId2">
            <a:extLst>
              <a:ext uri="{96DAC541-7B7A-43D3-8B79-37D633B846F1}">
                <asvg:svgBlip xmlns:asvg="http://schemas.microsoft.com/office/drawing/2016/SVG/main" r:embed="rId3"/>
              </a:ext>
            </a:extLst>
          </a:blip>
          <a:stretch>
            <a:fillRect/>
          </a:stretch>
        </p:blipFill>
        <p:spPr>
          <a:xfrm>
            <a:off x="7257327" y="956118"/>
            <a:ext cx="1296364" cy="1296364"/>
          </a:xfrm>
        </p:spPr>
      </p:pic>
      <p:pic>
        <p:nvPicPr>
          <p:cNvPr id="4" name="グラフィックス 3" descr="画像 枠線">
            <a:extLst>
              <a:ext uri="{FF2B5EF4-FFF2-40B4-BE49-F238E27FC236}">
                <a16:creationId xmlns:a16="http://schemas.microsoft.com/office/drawing/2014/main" id="{AB21CBE6-4E26-2367-2F10-806330D7318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75605" y="813439"/>
            <a:ext cx="1581722" cy="1581722"/>
          </a:xfrm>
          <a:prstGeom prst="rect">
            <a:avLst/>
          </a:prstGeom>
        </p:spPr>
      </p:pic>
    </p:spTree>
    <p:extLst>
      <p:ext uri="{BB962C8B-B14F-4D97-AF65-F5344CB8AC3E}">
        <p14:creationId xmlns:p14="http://schemas.microsoft.com/office/powerpoint/2010/main" val="565410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F9D0B92-66E1-EA59-047A-5C74DC3517FE}"/>
              </a:ext>
            </a:extLst>
          </p:cNvPr>
          <p:cNvSpPr>
            <a:spLocks noGrp="1"/>
          </p:cNvSpPr>
          <p:nvPr>
            <p:ph type="title"/>
          </p:nvPr>
        </p:nvSpPr>
        <p:spPr/>
        <p:txBody>
          <a:bodyPr/>
          <a:lstStyle/>
          <a:p>
            <a:r>
              <a:rPr lang="ja-JP" altLang="en-US"/>
              <a:t>小旅行を記録しよう</a:t>
            </a:r>
          </a:p>
        </p:txBody>
      </p:sp>
      <p:sp>
        <p:nvSpPr>
          <p:cNvPr id="5" name="コンテンツ プレースホルダー 4">
            <a:extLst>
              <a:ext uri="{FF2B5EF4-FFF2-40B4-BE49-F238E27FC236}">
                <a16:creationId xmlns:a16="http://schemas.microsoft.com/office/drawing/2014/main" id="{EA0D8848-7065-854B-B81F-52BDCD60D7D9}"/>
              </a:ext>
            </a:extLst>
          </p:cNvPr>
          <p:cNvSpPr>
            <a:spLocks noGrp="1"/>
          </p:cNvSpPr>
          <p:nvPr>
            <p:ph idx="1"/>
          </p:nvPr>
        </p:nvSpPr>
        <p:spPr/>
        <p:txBody>
          <a:bodyPr/>
          <a:lstStyle/>
          <a:p>
            <a:r>
              <a:rPr lang="ja-JP" altLang="en-US"/>
              <a:t>旅行中の出来事を記録してみよう</a:t>
            </a:r>
            <a:endParaRPr lang="en-US" altLang="ja-JP" dirty="0"/>
          </a:p>
          <a:p>
            <a:pPr lvl="1"/>
            <a:r>
              <a:rPr lang="ja-JP" altLang="en-US"/>
              <a:t>メモ帳に書く</a:t>
            </a:r>
            <a:endParaRPr lang="en-US" altLang="ja-JP" dirty="0"/>
          </a:p>
          <a:p>
            <a:pPr lvl="1"/>
            <a:r>
              <a:rPr lang="ja-JP" altLang="en-US"/>
              <a:t>記録には、スマートフォンの機能を使うと便利</a:t>
            </a:r>
            <a:endParaRPr lang="en-US" altLang="ja-JP" dirty="0"/>
          </a:p>
          <a:p>
            <a:pPr lvl="1"/>
            <a:endParaRPr lang="en-US" altLang="ja-JP" dirty="0"/>
          </a:p>
          <a:p>
            <a:pPr lvl="1"/>
            <a:r>
              <a:rPr lang="ja-JP" altLang="en-US" sz="2000"/>
              <a:t>スマートフォンが持っている機能を調べよう</a:t>
            </a:r>
            <a:endParaRPr lang="en-US" altLang="ja-JP" sz="2000" dirty="0"/>
          </a:p>
          <a:p>
            <a:pPr lvl="2"/>
            <a:r>
              <a:rPr lang="ja-JP" altLang="en-US" sz="1800"/>
              <a:t>電話ができる</a:t>
            </a:r>
            <a:endParaRPr lang="en-US" altLang="ja-JP" sz="1800" dirty="0"/>
          </a:p>
          <a:p>
            <a:pPr lvl="2"/>
            <a:r>
              <a:rPr lang="ja-JP" altLang="en-US" sz="1800"/>
              <a:t>ネットができる</a:t>
            </a:r>
            <a:endParaRPr lang="en-US" altLang="ja-JP" sz="1800" dirty="0"/>
          </a:p>
          <a:p>
            <a:pPr lvl="3"/>
            <a:r>
              <a:rPr lang="ja-JP" altLang="en-US" sz="1400"/>
              <a:t>アプリを使ってチャットができる</a:t>
            </a:r>
            <a:endParaRPr lang="en-US" altLang="ja-JP" sz="1400" dirty="0"/>
          </a:p>
          <a:p>
            <a:pPr lvl="3"/>
            <a:r>
              <a:rPr lang="ja-JP" altLang="en-US" sz="1400"/>
              <a:t>（他のアプリ： 　　　　　　　）で（　　　　　　　　　）できる</a:t>
            </a:r>
            <a:endParaRPr lang="en-US" altLang="ja-JP" sz="1400" dirty="0"/>
          </a:p>
          <a:p>
            <a:pPr lvl="2"/>
            <a:r>
              <a:rPr lang="ja-JP" altLang="en-US" sz="1800"/>
              <a:t>カメラで写真・動画を撮れる</a:t>
            </a:r>
            <a:endParaRPr lang="en-US" altLang="ja-JP" sz="1800" dirty="0"/>
          </a:p>
        </p:txBody>
      </p:sp>
      <p:sp>
        <p:nvSpPr>
          <p:cNvPr id="6" name="テキスト プレースホルダー 5">
            <a:extLst>
              <a:ext uri="{FF2B5EF4-FFF2-40B4-BE49-F238E27FC236}">
                <a16:creationId xmlns:a16="http://schemas.microsoft.com/office/drawing/2014/main" id="{85FB9A47-8FB6-F1D3-3629-5864EF9AC245}"/>
              </a:ext>
            </a:extLst>
          </p:cNvPr>
          <p:cNvSpPr>
            <a:spLocks noGrp="1"/>
          </p:cNvSpPr>
          <p:nvPr>
            <p:ph type="body" sz="quarter" idx="10"/>
          </p:nvPr>
        </p:nvSpPr>
        <p:spPr/>
        <p:txBody>
          <a:bodyPr/>
          <a:lstStyle/>
          <a:p>
            <a:endParaRPr lang="ja-JP" altLang="en-US"/>
          </a:p>
        </p:txBody>
      </p:sp>
      <p:sp>
        <p:nvSpPr>
          <p:cNvPr id="7" name="テキスト ボックス 6">
            <a:extLst>
              <a:ext uri="{FF2B5EF4-FFF2-40B4-BE49-F238E27FC236}">
                <a16:creationId xmlns:a16="http://schemas.microsoft.com/office/drawing/2014/main" id="{C44C8E82-C514-DE7A-23F9-6BB5B8BBE01A}"/>
              </a:ext>
            </a:extLst>
          </p:cNvPr>
          <p:cNvSpPr txBox="1"/>
          <p:nvPr/>
        </p:nvSpPr>
        <p:spPr>
          <a:xfrm>
            <a:off x="666154" y="5818967"/>
            <a:ext cx="7794172"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ja-JP" altLang="en-US" sz="2800">
                <a:latin typeface="UD Digi Kyokasho N-R" panose="02020400000000000000" pitchFamily="49" charset="-128"/>
                <a:ea typeface="UD Digi Kyokasho N-R" panose="02020400000000000000" pitchFamily="49" charset="-128"/>
              </a:rPr>
              <a:t>⇨</a:t>
            </a:r>
            <a:r>
              <a:rPr lang="en-US" altLang="ja-JP" sz="2800" dirty="0">
                <a:latin typeface="UD Digi Kyokasho N-R" panose="02020400000000000000" pitchFamily="49" charset="-128"/>
                <a:ea typeface="UD Digi Kyokasho N-R" panose="02020400000000000000" pitchFamily="49" charset="-128"/>
              </a:rPr>
              <a:t> </a:t>
            </a:r>
            <a:r>
              <a:rPr lang="ja-JP" altLang="en-US" sz="2800">
                <a:latin typeface="UD Digi Kyokasho N-R" panose="02020400000000000000" pitchFamily="49" charset="-128"/>
                <a:ea typeface="UD Digi Kyokasho N-R" panose="02020400000000000000" pitchFamily="49" charset="-128"/>
              </a:rPr>
              <a:t>他には？</a:t>
            </a:r>
            <a:endParaRPr lang="en-US" altLang="ja-JP" sz="2800" dirty="0">
              <a:latin typeface="UD Digi Kyokasho N-R" panose="02020400000000000000" pitchFamily="49" charset="-128"/>
              <a:ea typeface="UD Digi Kyokasho N-R" panose="02020400000000000000" pitchFamily="49" charset="-128"/>
            </a:endParaRPr>
          </a:p>
        </p:txBody>
      </p:sp>
      <p:pic>
        <p:nvPicPr>
          <p:cNvPr id="11" name="グラフィックス 10" descr="スマート フォン 枠線">
            <a:extLst>
              <a:ext uri="{FF2B5EF4-FFF2-40B4-BE49-F238E27FC236}">
                <a16:creationId xmlns:a16="http://schemas.microsoft.com/office/drawing/2014/main" id="{A23D9791-CF20-CF05-AF7A-87E86D68E3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91620" y="2522442"/>
            <a:ext cx="1668532" cy="1668532"/>
          </a:xfrm>
          <a:prstGeom prst="rect">
            <a:avLst/>
          </a:prstGeom>
        </p:spPr>
      </p:pic>
      <p:pic>
        <p:nvPicPr>
          <p:cNvPr id="13" name="グラフィックス 12" descr="クリップボード 枠線">
            <a:extLst>
              <a:ext uri="{FF2B5EF4-FFF2-40B4-BE49-F238E27FC236}">
                <a16:creationId xmlns:a16="http://schemas.microsoft.com/office/drawing/2014/main" id="{5C363156-D28B-714B-ACE9-9690E8978A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78080" y="1151355"/>
            <a:ext cx="914400" cy="914400"/>
          </a:xfrm>
          <a:prstGeom prst="rect">
            <a:avLst/>
          </a:prstGeom>
        </p:spPr>
      </p:pic>
    </p:spTree>
    <p:extLst>
      <p:ext uri="{BB962C8B-B14F-4D97-AF65-F5344CB8AC3E}">
        <p14:creationId xmlns:p14="http://schemas.microsoft.com/office/powerpoint/2010/main" val="4183687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5089CA-E4EE-62AD-2157-ABA1C91CDA18}"/>
              </a:ext>
            </a:extLst>
          </p:cNvPr>
          <p:cNvSpPr>
            <a:spLocks noGrp="1"/>
          </p:cNvSpPr>
          <p:nvPr>
            <p:ph type="title"/>
          </p:nvPr>
        </p:nvSpPr>
        <p:spPr/>
        <p:txBody>
          <a:bodyPr/>
          <a:lstStyle/>
          <a:p>
            <a:r>
              <a:rPr lang="ja-JP" altLang="en-US"/>
              <a:t>小旅行を記録しよう</a:t>
            </a:r>
            <a:endParaRPr kumimoji="1" lang="ja-JP" altLang="en-US"/>
          </a:p>
        </p:txBody>
      </p:sp>
      <p:sp>
        <p:nvSpPr>
          <p:cNvPr id="3" name="コンテンツ プレースホルダー 2">
            <a:extLst>
              <a:ext uri="{FF2B5EF4-FFF2-40B4-BE49-F238E27FC236}">
                <a16:creationId xmlns:a16="http://schemas.microsoft.com/office/drawing/2014/main" id="{4657DEB3-0119-E984-F36D-5914427A3685}"/>
              </a:ext>
            </a:extLst>
          </p:cNvPr>
          <p:cNvSpPr>
            <a:spLocks noGrp="1"/>
          </p:cNvSpPr>
          <p:nvPr>
            <p:ph idx="1"/>
          </p:nvPr>
        </p:nvSpPr>
        <p:spPr/>
        <p:txBody>
          <a:bodyPr/>
          <a:lstStyle/>
          <a:p>
            <a:r>
              <a:rPr lang="ja-JP" altLang="en-US"/>
              <a:t>スマートフォンの機能を調べよう</a:t>
            </a:r>
            <a:endParaRPr lang="en-US" altLang="ja-JP" dirty="0"/>
          </a:p>
          <a:p>
            <a:pPr lvl="1"/>
            <a:r>
              <a:rPr lang="ja-JP" altLang="en-US"/>
              <a:t>近年のスマートフォンには、次のようなセンサーが内蔵されていて、スマホの周囲の情報を集めている。</a:t>
            </a:r>
            <a:endParaRPr lang="en-US" altLang="ja-JP" dirty="0"/>
          </a:p>
          <a:p>
            <a:pPr lvl="1"/>
            <a:r>
              <a:rPr lang="ja-JP" altLang="en-US"/>
              <a:t>それぞれ、どんな情報を集めているだろうか？</a:t>
            </a:r>
            <a:endParaRPr lang="en-US" altLang="ja-JP" dirty="0"/>
          </a:p>
          <a:p>
            <a:pPr lvl="2"/>
            <a:r>
              <a:rPr lang="ja-JP" altLang="en-US"/>
              <a:t>２</a:t>
            </a:r>
            <a:r>
              <a:rPr lang="en-US" altLang="ja-JP" dirty="0"/>
              <a:t>〜</a:t>
            </a:r>
            <a:r>
              <a:rPr lang="ja-JP" altLang="en-US"/>
              <a:t>４人のグループで、分担して調べてみよう</a:t>
            </a:r>
            <a:endParaRPr lang="en-US" altLang="ja-JP" dirty="0"/>
          </a:p>
          <a:p>
            <a:pPr lvl="2"/>
            <a:endParaRPr kumimoji="1" lang="ja-JP" altLang="en-US"/>
          </a:p>
        </p:txBody>
      </p:sp>
      <p:sp>
        <p:nvSpPr>
          <p:cNvPr id="4" name="テキスト プレースホルダー 3">
            <a:extLst>
              <a:ext uri="{FF2B5EF4-FFF2-40B4-BE49-F238E27FC236}">
                <a16:creationId xmlns:a16="http://schemas.microsoft.com/office/drawing/2014/main" id="{764AB414-F7A8-0482-E420-74A52756EAF7}"/>
              </a:ext>
            </a:extLst>
          </p:cNvPr>
          <p:cNvSpPr>
            <a:spLocks noGrp="1"/>
          </p:cNvSpPr>
          <p:nvPr>
            <p:ph type="body" sz="quarter" idx="10"/>
          </p:nvPr>
        </p:nvSpPr>
        <p:spPr/>
        <p:txBody>
          <a:bodyPr/>
          <a:lstStyle/>
          <a:p>
            <a:endParaRPr kumimoji="1" lang="ja-JP" altLang="en-US"/>
          </a:p>
        </p:txBody>
      </p:sp>
      <p:graphicFrame>
        <p:nvGraphicFramePr>
          <p:cNvPr id="5" name="表 5">
            <a:extLst>
              <a:ext uri="{FF2B5EF4-FFF2-40B4-BE49-F238E27FC236}">
                <a16:creationId xmlns:a16="http://schemas.microsoft.com/office/drawing/2014/main" id="{789C30D6-2ACF-4D3E-1D20-32609C36B142}"/>
              </a:ext>
            </a:extLst>
          </p:cNvPr>
          <p:cNvGraphicFramePr>
            <a:graphicFrameLocks noGrp="1"/>
          </p:cNvGraphicFramePr>
          <p:nvPr>
            <p:extLst>
              <p:ext uri="{D42A27DB-BD31-4B8C-83A1-F6EECF244321}">
                <p14:modId xmlns:p14="http://schemas.microsoft.com/office/powerpoint/2010/main" val="4074891948"/>
              </p:ext>
            </p:extLst>
          </p:nvPr>
        </p:nvGraphicFramePr>
        <p:xfrm>
          <a:off x="1166191" y="4078804"/>
          <a:ext cx="7192618" cy="2021840"/>
        </p:xfrm>
        <a:graphic>
          <a:graphicData uri="http://schemas.openxmlformats.org/drawingml/2006/table">
            <a:tbl>
              <a:tblPr bandRow="1">
                <a:tableStyleId>{3B4B98B0-60AC-42C2-AFA5-B58CD77FA1E5}</a:tableStyleId>
              </a:tblPr>
              <a:tblGrid>
                <a:gridCol w="3596309">
                  <a:extLst>
                    <a:ext uri="{9D8B030D-6E8A-4147-A177-3AD203B41FA5}">
                      <a16:colId xmlns:a16="http://schemas.microsoft.com/office/drawing/2014/main" val="3624894088"/>
                    </a:ext>
                  </a:extLst>
                </a:gridCol>
                <a:gridCol w="3596309">
                  <a:extLst>
                    <a:ext uri="{9D8B030D-6E8A-4147-A177-3AD203B41FA5}">
                      <a16:colId xmlns:a16="http://schemas.microsoft.com/office/drawing/2014/main" val="4038354825"/>
                    </a:ext>
                  </a:extLst>
                </a:gridCol>
              </a:tblGrid>
              <a:tr h="370840">
                <a:tc>
                  <a:txBody>
                    <a:bodyPr/>
                    <a:lstStyle/>
                    <a:p>
                      <a:r>
                        <a:rPr kumimoji="1" lang="ja-JP" altLang="en-US"/>
                        <a:t>マイク</a:t>
                      </a:r>
                    </a:p>
                  </a:txBody>
                  <a:tcPr/>
                </a:tc>
                <a:tc>
                  <a:txBody>
                    <a:bodyPr/>
                    <a:lstStyle/>
                    <a:p>
                      <a:r>
                        <a:rPr kumimoji="1" lang="ja-JP" altLang="en-US"/>
                        <a:t>近接センサー</a:t>
                      </a:r>
                    </a:p>
                  </a:txBody>
                  <a:tcPr/>
                </a:tc>
                <a:extLst>
                  <a:ext uri="{0D108BD9-81ED-4DB2-BD59-A6C34878D82A}">
                    <a16:rowId xmlns:a16="http://schemas.microsoft.com/office/drawing/2014/main" val="1906961898"/>
                  </a:ext>
                </a:extLst>
              </a:tr>
              <a:tr h="370840">
                <a:tc>
                  <a:txBody>
                    <a:bodyPr/>
                    <a:lstStyle/>
                    <a:p>
                      <a:r>
                        <a:rPr kumimoji="1" lang="ja-JP" altLang="en-US"/>
                        <a:t>加速度センサー</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ジャイロスコープ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（ジャイロセンサー）</a:t>
                      </a:r>
                    </a:p>
                  </a:txBody>
                  <a:tcPr/>
                </a:tc>
                <a:extLst>
                  <a:ext uri="{0D108BD9-81ED-4DB2-BD59-A6C34878D82A}">
                    <a16:rowId xmlns:a16="http://schemas.microsoft.com/office/drawing/2014/main" val="289049368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磁気センサー</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（電子コンパス）</a:t>
                      </a:r>
                    </a:p>
                  </a:txBody>
                  <a:tcPr/>
                </a:tc>
                <a:tc>
                  <a:txBody>
                    <a:bodyPr/>
                    <a:lstStyle/>
                    <a:p>
                      <a:r>
                        <a:rPr kumimoji="1" lang="en-US" altLang="ja-JP" dirty="0"/>
                        <a:t>GPS</a:t>
                      </a:r>
                    </a:p>
                    <a:p>
                      <a:r>
                        <a:rPr kumimoji="1" lang="ja-JP" altLang="en-US"/>
                        <a:t>（全地球測位システム）</a:t>
                      </a:r>
                    </a:p>
                  </a:txBody>
                  <a:tcPr/>
                </a:tc>
                <a:extLst>
                  <a:ext uri="{0D108BD9-81ED-4DB2-BD59-A6C34878D82A}">
                    <a16:rowId xmlns:a16="http://schemas.microsoft.com/office/drawing/2014/main" val="1117663858"/>
                  </a:ext>
                </a:extLst>
              </a:tr>
              <a:tr h="370840">
                <a:tc>
                  <a:txBody>
                    <a:bodyPr/>
                    <a:lstStyle/>
                    <a:p>
                      <a:r>
                        <a:rPr kumimoji="1" lang="ja-JP" altLang="en-US"/>
                        <a:t>生体認証センサー</a:t>
                      </a:r>
                    </a:p>
                  </a:txBody>
                  <a:tcPr/>
                </a:tc>
                <a:tc>
                  <a:txBody>
                    <a:bodyPr/>
                    <a:lstStyle/>
                    <a:p>
                      <a:endParaRPr kumimoji="1" lang="ja-JP" altLang="en-US"/>
                    </a:p>
                  </a:txBody>
                  <a:tcPr/>
                </a:tc>
                <a:extLst>
                  <a:ext uri="{0D108BD9-81ED-4DB2-BD59-A6C34878D82A}">
                    <a16:rowId xmlns:a16="http://schemas.microsoft.com/office/drawing/2014/main" val="328801770"/>
                  </a:ext>
                </a:extLst>
              </a:tr>
            </a:tbl>
          </a:graphicData>
        </a:graphic>
      </p:graphicFrame>
      <p:pic>
        <p:nvPicPr>
          <p:cNvPr id="7" name="グラフィックス 6" descr="衛星 枠線">
            <a:extLst>
              <a:ext uri="{FF2B5EF4-FFF2-40B4-BE49-F238E27FC236}">
                <a16:creationId xmlns:a16="http://schemas.microsoft.com/office/drawing/2014/main" id="{1C118DBF-5975-FB6C-FB4D-35781005C6A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58217" y="4988445"/>
            <a:ext cx="914400" cy="914400"/>
          </a:xfrm>
          <a:prstGeom prst="rect">
            <a:avLst/>
          </a:prstGeom>
        </p:spPr>
      </p:pic>
      <p:pic>
        <p:nvPicPr>
          <p:cNvPr id="9" name="グラフィックス 8" descr="コンパス 枠線">
            <a:extLst>
              <a:ext uri="{FF2B5EF4-FFF2-40B4-BE49-F238E27FC236}">
                <a16:creationId xmlns:a16="http://schemas.microsoft.com/office/drawing/2014/main" id="{1BA42E26-49E5-48B2-EBF1-C5AD0D4A61C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95718" y="4951071"/>
            <a:ext cx="914400" cy="914400"/>
          </a:xfrm>
          <a:prstGeom prst="rect">
            <a:avLst/>
          </a:prstGeom>
        </p:spPr>
      </p:pic>
      <p:pic>
        <p:nvPicPr>
          <p:cNvPr id="11" name="グラフィックス 10" descr="無線マイク 枠線">
            <a:extLst>
              <a:ext uri="{FF2B5EF4-FFF2-40B4-BE49-F238E27FC236}">
                <a16:creationId xmlns:a16="http://schemas.microsoft.com/office/drawing/2014/main" id="{4A115F06-6539-36A0-B4CE-494E35F5E65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36061" y="3961475"/>
            <a:ext cx="633714" cy="633714"/>
          </a:xfrm>
          <a:prstGeom prst="rect">
            <a:avLst/>
          </a:prstGeom>
        </p:spPr>
      </p:pic>
    </p:spTree>
    <p:extLst>
      <p:ext uri="{BB962C8B-B14F-4D97-AF65-F5344CB8AC3E}">
        <p14:creationId xmlns:p14="http://schemas.microsoft.com/office/powerpoint/2010/main" val="2961434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67A510-DF6B-BA67-C023-1FF82576F46F}"/>
              </a:ext>
            </a:extLst>
          </p:cNvPr>
          <p:cNvSpPr>
            <a:spLocks noGrp="1"/>
          </p:cNvSpPr>
          <p:nvPr>
            <p:ph type="title"/>
          </p:nvPr>
        </p:nvSpPr>
        <p:spPr/>
        <p:txBody>
          <a:bodyPr/>
          <a:lstStyle/>
          <a:p>
            <a:r>
              <a:rPr lang="ja-JP" altLang="en-US"/>
              <a:t>小旅行を記録しよう</a:t>
            </a:r>
            <a:endParaRPr kumimoji="1" lang="ja-JP" altLang="en-US"/>
          </a:p>
        </p:txBody>
      </p:sp>
      <p:sp>
        <p:nvSpPr>
          <p:cNvPr id="3" name="コンテンツ プレースホルダー 2">
            <a:extLst>
              <a:ext uri="{FF2B5EF4-FFF2-40B4-BE49-F238E27FC236}">
                <a16:creationId xmlns:a16="http://schemas.microsoft.com/office/drawing/2014/main" id="{8A11A69A-026D-73E8-7004-C2690D595F89}"/>
              </a:ext>
            </a:extLst>
          </p:cNvPr>
          <p:cNvSpPr>
            <a:spLocks noGrp="1"/>
          </p:cNvSpPr>
          <p:nvPr>
            <p:ph idx="1"/>
          </p:nvPr>
        </p:nvSpPr>
        <p:spPr/>
        <p:txBody>
          <a:bodyPr/>
          <a:lstStyle/>
          <a:p>
            <a:r>
              <a:rPr lang="ja-JP" altLang="en-US"/>
              <a:t>スマートフォンが持つ様々なセンサーを使うと、旅行中のどんな出来事が記録できるだろうか？</a:t>
            </a:r>
            <a:endParaRPr lang="en-US" altLang="ja-JP" dirty="0"/>
          </a:p>
          <a:p>
            <a:pPr lvl="1"/>
            <a:r>
              <a:rPr kumimoji="1" lang="ja-JP" altLang="en-US"/>
              <a:t>特に、写真・動画・文字以外では何が残せるだろうか？</a:t>
            </a:r>
            <a:endParaRPr kumimoji="1" lang="en-US" altLang="ja-JP" dirty="0"/>
          </a:p>
          <a:p>
            <a:pPr lvl="1"/>
            <a:endParaRPr lang="en-US" altLang="ja-JP" dirty="0"/>
          </a:p>
          <a:p>
            <a:pPr lvl="1"/>
            <a:endParaRPr kumimoji="1" lang="en-US" altLang="ja-JP" dirty="0"/>
          </a:p>
          <a:p>
            <a:pPr marL="358775" lvl="1" indent="0">
              <a:buNone/>
            </a:pPr>
            <a:r>
              <a:rPr kumimoji="1" lang="ja-JP" altLang="en-US"/>
              <a:t>マイクを使って</a:t>
            </a:r>
            <a:r>
              <a:rPr kumimoji="1" lang="en-US" altLang="ja-JP" dirty="0"/>
              <a:t>		</a:t>
            </a:r>
            <a:r>
              <a:rPr kumimoji="1" lang="ja-JP" altLang="en-US"/>
              <a:t>→ </a:t>
            </a:r>
            <a:endParaRPr kumimoji="1" lang="en-US" altLang="ja-JP" dirty="0"/>
          </a:p>
          <a:p>
            <a:pPr marL="358775" lvl="1" indent="0">
              <a:buNone/>
            </a:pPr>
            <a:r>
              <a:rPr kumimoji="1" lang="ja-JP" altLang="en-US"/>
              <a:t>コンパスを使って</a:t>
            </a:r>
            <a:r>
              <a:rPr kumimoji="1" lang="en-US" altLang="ja-JP" dirty="0"/>
              <a:t>	</a:t>
            </a:r>
            <a:r>
              <a:rPr kumimoji="1" lang="ja-JP" altLang="en-US"/>
              <a:t>→</a:t>
            </a:r>
            <a:endParaRPr kumimoji="1" lang="en-US" altLang="ja-JP" dirty="0"/>
          </a:p>
          <a:p>
            <a:pPr marL="358775" lvl="1" indent="0">
              <a:buNone/>
            </a:pPr>
            <a:r>
              <a:rPr lang="en-US" altLang="ja-JP" dirty="0"/>
              <a:t>GPS</a:t>
            </a:r>
            <a:r>
              <a:rPr lang="ja-JP" altLang="en-US"/>
              <a:t>を使って</a:t>
            </a:r>
            <a:r>
              <a:rPr lang="en-US" altLang="ja-JP" dirty="0"/>
              <a:t>		</a:t>
            </a:r>
            <a:r>
              <a:rPr lang="ja-JP" altLang="en-US"/>
              <a:t>→</a:t>
            </a:r>
            <a:endParaRPr kumimoji="1" lang="ja-JP" altLang="en-US"/>
          </a:p>
        </p:txBody>
      </p:sp>
      <p:sp>
        <p:nvSpPr>
          <p:cNvPr id="4" name="テキスト プレースホルダー 3">
            <a:extLst>
              <a:ext uri="{FF2B5EF4-FFF2-40B4-BE49-F238E27FC236}">
                <a16:creationId xmlns:a16="http://schemas.microsoft.com/office/drawing/2014/main" id="{75DACA5A-53C1-821C-CF5F-D670BCD429A9}"/>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4095141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EB01EC-621C-F42C-2B6D-493EB026681A}"/>
              </a:ext>
            </a:extLst>
          </p:cNvPr>
          <p:cNvSpPr>
            <a:spLocks noGrp="1"/>
          </p:cNvSpPr>
          <p:nvPr>
            <p:ph type="title"/>
          </p:nvPr>
        </p:nvSpPr>
        <p:spPr/>
        <p:txBody>
          <a:bodyPr/>
          <a:lstStyle/>
          <a:p>
            <a:r>
              <a:rPr lang="ja-JP" altLang="en-US"/>
              <a:t>小旅行を記録しよう</a:t>
            </a:r>
            <a:endParaRPr kumimoji="1" lang="ja-JP" altLang="en-US"/>
          </a:p>
        </p:txBody>
      </p:sp>
      <p:sp>
        <p:nvSpPr>
          <p:cNvPr id="3" name="コンテンツ プレースホルダー 2">
            <a:extLst>
              <a:ext uri="{FF2B5EF4-FFF2-40B4-BE49-F238E27FC236}">
                <a16:creationId xmlns:a16="http://schemas.microsoft.com/office/drawing/2014/main" id="{56B51F78-F385-3DA5-9708-813C51787407}"/>
              </a:ext>
            </a:extLst>
          </p:cNvPr>
          <p:cNvSpPr>
            <a:spLocks noGrp="1"/>
          </p:cNvSpPr>
          <p:nvPr>
            <p:ph idx="1"/>
          </p:nvPr>
        </p:nvSpPr>
        <p:spPr/>
        <p:txBody>
          <a:bodyPr/>
          <a:lstStyle/>
          <a:p>
            <a:r>
              <a:rPr lang="ja-JP" altLang="en-US"/>
              <a:t>ジオタグ</a:t>
            </a:r>
            <a:endParaRPr lang="en-US" altLang="ja-JP" dirty="0"/>
          </a:p>
          <a:p>
            <a:pPr lvl="1"/>
            <a:r>
              <a:rPr kumimoji="1" lang="ja-JP" altLang="en-US"/>
              <a:t>写真や動画、</a:t>
            </a:r>
            <a:r>
              <a:rPr kumimoji="1" lang="en-US" altLang="ja-JP" dirty="0"/>
              <a:t>SNS</a:t>
            </a:r>
            <a:r>
              <a:rPr kumimoji="1" lang="ja-JP" altLang="en-US"/>
              <a:t>の投稿などに追加できる、</a:t>
            </a:r>
            <a:r>
              <a:rPr kumimoji="1" lang="ja-JP" altLang="en-US" b="1">
                <a:solidFill>
                  <a:srgbClr val="FF0000"/>
                </a:solidFill>
              </a:rPr>
              <a:t>緯度</a:t>
            </a:r>
            <a:r>
              <a:rPr kumimoji="1" lang="ja-JP" altLang="en-US"/>
              <a:t>と</a:t>
            </a:r>
            <a:r>
              <a:rPr kumimoji="1" lang="ja-JP" altLang="en-US" b="1">
                <a:solidFill>
                  <a:srgbClr val="FF0000"/>
                </a:solidFill>
              </a:rPr>
              <a:t>経度</a:t>
            </a:r>
            <a:r>
              <a:rPr kumimoji="1" lang="ja-JP" altLang="en-US"/>
              <a:t>の情報</a:t>
            </a:r>
            <a:endParaRPr kumimoji="1" lang="en-US" altLang="ja-JP" dirty="0"/>
          </a:p>
          <a:p>
            <a:pPr lvl="1"/>
            <a:r>
              <a:rPr lang="ja-JP" altLang="en-US"/>
              <a:t>データについてのデータ「メタデータ」</a:t>
            </a:r>
            <a:endParaRPr lang="en-US" altLang="ja-JP" dirty="0"/>
          </a:p>
          <a:p>
            <a:pPr lvl="2"/>
            <a:r>
              <a:rPr lang="ja-JP" altLang="en-US"/>
              <a:t>「この写真データ</a:t>
            </a:r>
            <a:r>
              <a:rPr lang="en-US" altLang="ja-JP" dirty="0"/>
              <a:t>/</a:t>
            </a:r>
            <a:r>
              <a:rPr lang="ja-JP" altLang="en-US"/>
              <a:t>動画データ</a:t>
            </a:r>
            <a:r>
              <a:rPr lang="en-US" altLang="ja-JP" dirty="0"/>
              <a:t>/SNS</a:t>
            </a:r>
            <a:r>
              <a:rPr lang="ja-JP" altLang="en-US"/>
              <a:t>の投稿は</a:t>
            </a:r>
            <a:endParaRPr lang="en-US" altLang="ja-JP" dirty="0"/>
          </a:p>
          <a:p>
            <a:pPr marL="872100" lvl="2" indent="0">
              <a:buNone/>
            </a:pPr>
            <a:r>
              <a:rPr lang="en-US" altLang="ja-JP" dirty="0"/>
              <a:t>		</a:t>
            </a:r>
            <a:r>
              <a:rPr lang="ja-JP" altLang="en-US"/>
              <a:t>どの場所で撮影</a:t>
            </a:r>
            <a:r>
              <a:rPr lang="en-US" altLang="ja-JP" dirty="0"/>
              <a:t>/</a:t>
            </a:r>
            <a:r>
              <a:rPr lang="ja-JP" altLang="en-US"/>
              <a:t>投稿されたデータか」を表す</a:t>
            </a:r>
            <a:endParaRPr lang="en-US" altLang="ja-JP" dirty="0"/>
          </a:p>
        </p:txBody>
      </p:sp>
      <p:sp>
        <p:nvSpPr>
          <p:cNvPr id="4" name="テキスト プレースホルダー 3">
            <a:extLst>
              <a:ext uri="{FF2B5EF4-FFF2-40B4-BE49-F238E27FC236}">
                <a16:creationId xmlns:a16="http://schemas.microsoft.com/office/drawing/2014/main" id="{5A19EEFB-F86F-7BA6-0F7A-B9115CBB5FD9}"/>
              </a:ext>
            </a:extLst>
          </p:cNvPr>
          <p:cNvSpPr>
            <a:spLocks noGrp="1"/>
          </p:cNvSpPr>
          <p:nvPr>
            <p:ph type="body" sz="quarter" idx="10"/>
          </p:nvPr>
        </p:nvSpPr>
        <p:spPr/>
        <p:txBody>
          <a:bodyPr/>
          <a:lstStyle/>
          <a:p>
            <a:endParaRPr kumimoji="1" lang="ja-JP" altLang="en-US"/>
          </a:p>
        </p:txBody>
      </p:sp>
      <p:pic>
        <p:nvPicPr>
          <p:cNvPr id="14" name="グラフィックス 13" descr="画像 枠線">
            <a:extLst>
              <a:ext uri="{FF2B5EF4-FFF2-40B4-BE49-F238E27FC236}">
                <a16:creationId xmlns:a16="http://schemas.microsoft.com/office/drawing/2014/main" id="{332A88F4-26CC-9934-D1A7-B46E0EBD4D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34014" y="4177890"/>
            <a:ext cx="1581722" cy="1581722"/>
          </a:xfrm>
          <a:prstGeom prst="rect">
            <a:avLst/>
          </a:prstGeom>
        </p:spPr>
      </p:pic>
      <p:pic>
        <p:nvPicPr>
          <p:cNvPr id="16" name="グラフィックス 15" descr="山 枠線">
            <a:extLst>
              <a:ext uri="{FF2B5EF4-FFF2-40B4-BE49-F238E27FC236}">
                <a16:creationId xmlns:a16="http://schemas.microsoft.com/office/drawing/2014/main" id="{80192FE7-6828-6FED-553B-AFB2233668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7684" y="3960566"/>
            <a:ext cx="1968221" cy="1968221"/>
          </a:xfrm>
          <a:prstGeom prst="rect">
            <a:avLst/>
          </a:prstGeom>
        </p:spPr>
      </p:pic>
      <p:grpSp>
        <p:nvGrpSpPr>
          <p:cNvPr id="29" name="グループ化 28">
            <a:extLst>
              <a:ext uri="{FF2B5EF4-FFF2-40B4-BE49-F238E27FC236}">
                <a16:creationId xmlns:a16="http://schemas.microsoft.com/office/drawing/2014/main" id="{673B853B-FAE1-0922-466F-187F564339C4}"/>
              </a:ext>
            </a:extLst>
          </p:cNvPr>
          <p:cNvGrpSpPr/>
          <p:nvPr/>
        </p:nvGrpSpPr>
        <p:grpSpPr>
          <a:xfrm>
            <a:off x="4034166" y="4015896"/>
            <a:ext cx="1851587" cy="2083443"/>
            <a:chOff x="4034166" y="4015896"/>
            <a:chExt cx="1851587" cy="2083443"/>
          </a:xfrm>
        </p:grpSpPr>
        <p:sp>
          <p:nvSpPr>
            <p:cNvPr id="17" name="正方形/長方形 16">
              <a:extLst>
                <a:ext uri="{FF2B5EF4-FFF2-40B4-BE49-F238E27FC236}">
                  <a16:creationId xmlns:a16="http://schemas.microsoft.com/office/drawing/2014/main" id="{4C02CB8D-53D2-0871-65C0-18E5B7DF2E1F}"/>
                </a:ext>
              </a:extLst>
            </p:cNvPr>
            <p:cNvSpPr/>
            <p:nvPr/>
          </p:nvSpPr>
          <p:spPr>
            <a:xfrm>
              <a:off x="4034166" y="4015896"/>
              <a:ext cx="1805651" cy="2083443"/>
            </a:xfrm>
            <a:prstGeom prst="rect">
              <a:avLst/>
            </a:prstGeom>
            <a:ln w="9525"/>
          </p:spPr>
          <p:style>
            <a:lnRef idx="2">
              <a:schemeClr val="dk1"/>
            </a:lnRef>
            <a:fillRef idx="1">
              <a:schemeClr val="lt1"/>
            </a:fillRef>
            <a:effectRef idx="0">
              <a:schemeClr val="dk1"/>
            </a:effectRef>
            <a:fontRef idx="minor">
              <a:schemeClr val="dk1"/>
            </a:fontRef>
          </p:style>
          <p:txBody>
            <a:bodyPr rtlCol="0" anchor="b" anchorCtr="0"/>
            <a:lstStyle/>
            <a:p>
              <a:pPr algn="ctr"/>
              <a:r>
                <a:rPr lang="ja-JP" altLang="en-US">
                  <a:latin typeface="UD Digi Kyokasho N-R" panose="02020400000000000000" pitchFamily="49" charset="-128"/>
                  <a:ea typeface="UD Digi Kyokasho N-R" panose="02020400000000000000" pitchFamily="49" charset="-128"/>
                </a:rPr>
                <a:t>スマートフォン</a:t>
              </a:r>
              <a:endParaRPr kumimoji="1" lang="ja-JP" altLang="en-US">
                <a:latin typeface="UD Digi Kyokasho N-R" panose="02020400000000000000" pitchFamily="49" charset="-128"/>
                <a:ea typeface="UD Digi Kyokasho N-R" panose="02020400000000000000" pitchFamily="49" charset="-128"/>
              </a:endParaRPr>
            </a:p>
          </p:txBody>
        </p:sp>
        <p:pic>
          <p:nvPicPr>
            <p:cNvPr id="6" name="グラフィックス 5" descr="スマート フォン 単色塗りつぶし">
              <a:extLst>
                <a:ext uri="{FF2B5EF4-FFF2-40B4-BE49-F238E27FC236}">
                  <a16:creationId xmlns:a16="http://schemas.microsoft.com/office/drawing/2014/main" id="{0D5F8FD5-9DAB-731A-16B3-5E36FB6E76A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89095" y="4182993"/>
              <a:ext cx="1296658" cy="1296658"/>
            </a:xfrm>
            <a:prstGeom prst="rect">
              <a:avLst/>
            </a:prstGeom>
          </p:spPr>
        </p:pic>
        <p:pic>
          <p:nvPicPr>
            <p:cNvPr id="10" name="グラフィックス 9" descr="衛星 枠線">
              <a:extLst>
                <a:ext uri="{FF2B5EF4-FFF2-40B4-BE49-F238E27FC236}">
                  <a16:creationId xmlns:a16="http://schemas.microsoft.com/office/drawing/2014/main" id="{9B3BDDE9-1655-7AB0-2079-18E82450262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69260" y="4102803"/>
              <a:ext cx="561372" cy="561372"/>
            </a:xfrm>
            <a:prstGeom prst="rect">
              <a:avLst/>
            </a:prstGeom>
          </p:spPr>
        </p:pic>
        <p:grpSp>
          <p:nvGrpSpPr>
            <p:cNvPr id="20" name="グループ化 19">
              <a:extLst>
                <a:ext uri="{FF2B5EF4-FFF2-40B4-BE49-F238E27FC236}">
                  <a16:creationId xmlns:a16="http://schemas.microsoft.com/office/drawing/2014/main" id="{79E295A1-F7E2-C678-0AA1-C90AD7EF2D17}"/>
                </a:ext>
              </a:extLst>
            </p:cNvPr>
            <p:cNvGrpSpPr/>
            <p:nvPr/>
          </p:nvGrpSpPr>
          <p:grpSpPr>
            <a:xfrm>
              <a:off x="4088309" y="4850716"/>
              <a:ext cx="723275" cy="776553"/>
              <a:chOff x="3630720" y="5337374"/>
              <a:chExt cx="723275" cy="776553"/>
            </a:xfrm>
          </p:grpSpPr>
          <p:pic>
            <p:nvPicPr>
              <p:cNvPr id="8" name="グラフィックス 7" descr="絞り 枠線">
                <a:extLst>
                  <a:ext uri="{FF2B5EF4-FFF2-40B4-BE49-F238E27FC236}">
                    <a16:creationId xmlns:a16="http://schemas.microsoft.com/office/drawing/2014/main" id="{21B47CE4-73D1-9B4E-787C-94D44AD48D9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711671" y="5337374"/>
                <a:ext cx="561372" cy="561372"/>
              </a:xfrm>
              <a:prstGeom prst="rect">
                <a:avLst/>
              </a:prstGeom>
            </p:spPr>
          </p:pic>
          <p:sp>
            <p:nvSpPr>
              <p:cNvPr id="18" name="テキスト ボックス 17">
                <a:extLst>
                  <a:ext uri="{FF2B5EF4-FFF2-40B4-BE49-F238E27FC236}">
                    <a16:creationId xmlns:a16="http://schemas.microsoft.com/office/drawing/2014/main" id="{FC973DD5-E448-F619-2956-F7B4AE13F0E2}"/>
                  </a:ext>
                </a:extLst>
              </p:cNvPr>
              <p:cNvSpPr txBox="1"/>
              <p:nvPr/>
            </p:nvSpPr>
            <p:spPr>
              <a:xfrm>
                <a:off x="3630720" y="5806150"/>
                <a:ext cx="723275" cy="307777"/>
              </a:xfrm>
              <a:prstGeom prst="rect">
                <a:avLst/>
              </a:prstGeom>
              <a:noFill/>
            </p:spPr>
            <p:txBody>
              <a:bodyPr wrap="none" rtlCol="0">
                <a:spAutoFit/>
              </a:bodyPr>
              <a:lstStyle/>
              <a:p>
                <a:pPr algn="ctr"/>
                <a:r>
                  <a:rPr kumimoji="1" lang="ja-JP" altLang="en-US" sz="1400">
                    <a:latin typeface="UD Digi Kyokasho N-R" panose="02020400000000000000" pitchFamily="49" charset="-128"/>
                    <a:ea typeface="UD Digi Kyokasho N-R" panose="02020400000000000000" pitchFamily="49" charset="-128"/>
                  </a:rPr>
                  <a:t>カメラ</a:t>
                </a:r>
              </a:p>
            </p:txBody>
          </p:sp>
        </p:grpSp>
        <p:sp>
          <p:nvSpPr>
            <p:cNvPr id="19" name="テキスト ボックス 18">
              <a:extLst>
                <a:ext uri="{FF2B5EF4-FFF2-40B4-BE49-F238E27FC236}">
                  <a16:creationId xmlns:a16="http://schemas.microsoft.com/office/drawing/2014/main" id="{EAF75FAC-4E19-2AEE-BAE6-649D34033014}"/>
                </a:ext>
              </a:extLst>
            </p:cNvPr>
            <p:cNvSpPr txBox="1"/>
            <p:nvPr/>
          </p:nvSpPr>
          <p:spPr>
            <a:xfrm>
              <a:off x="4222961" y="4578508"/>
              <a:ext cx="453970" cy="307777"/>
            </a:xfrm>
            <a:prstGeom prst="rect">
              <a:avLst/>
            </a:prstGeom>
            <a:noFill/>
          </p:spPr>
          <p:txBody>
            <a:bodyPr wrap="none" rtlCol="0">
              <a:spAutoFit/>
            </a:bodyPr>
            <a:lstStyle/>
            <a:p>
              <a:pPr algn="ctr"/>
              <a:r>
                <a:rPr lang="en-US" altLang="ja-JP" sz="1400" dirty="0">
                  <a:latin typeface="UD Digi Kyokasho N-R" panose="02020400000000000000" pitchFamily="49" charset="-128"/>
                  <a:ea typeface="UD Digi Kyokasho N-R" panose="02020400000000000000" pitchFamily="49" charset="-128"/>
                </a:rPr>
                <a:t>GPS</a:t>
              </a:r>
              <a:endParaRPr kumimoji="1" lang="ja-JP" altLang="en-US" sz="1400">
                <a:latin typeface="UD Digi Kyokasho N-R" panose="02020400000000000000" pitchFamily="49" charset="-128"/>
                <a:ea typeface="UD Digi Kyokasho N-R" panose="02020400000000000000" pitchFamily="49" charset="-128"/>
              </a:endParaRPr>
            </a:p>
          </p:txBody>
        </p:sp>
      </p:grpSp>
      <p:sp>
        <p:nvSpPr>
          <p:cNvPr id="24" name="テキスト ボックス 23">
            <a:extLst>
              <a:ext uri="{FF2B5EF4-FFF2-40B4-BE49-F238E27FC236}">
                <a16:creationId xmlns:a16="http://schemas.microsoft.com/office/drawing/2014/main" id="{8209A255-A24C-9817-E801-BD41E2684040}"/>
              </a:ext>
            </a:extLst>
          </p:cNvPr>
          <p:cNvSpPr txBox="1"/>
          <p:nvPr/>
        </p:nvSpPr>
        <p:spPr>
          <a:xfrm>
            <a:off x="7270877" y="5505795"/>
            <a:ext cx="1107996" cy="646331"/>
          </a:xfrm>
          <a:prstGeom prst="rect">
            <a:avLst/>
          </a:prstGeom>
          <a:noFill/>
        </p:spPr>
        <p:txBody>
          <a:bodyPr wrap="none" rtlCol="0">
            <a:spAutoFit/>
          </a:bodyPr>
          <a:lstStyle/>
          <a:p>
            <a:r>
              <a:rPr kumimoji="1" lang="ja-JP" altLang="en-US">
                <a:latin typeface="UD Digi Kyokasho N-R" panose="02020400000000000000" pitchFamily="49" charset="-128"/>
                <a:ea typeface="UD Digi Kyokasho N-R" panose="02020400000000000000" pitchFamily="49" charset="-128"/>
              </a:rPr>
              <a:t>画像＋</a:t>
            </a:r>
            <a:endParaRPr kumimoji="1" lang="en-US" altLang="ja-JP" dirty="0">
              <a:latin typeface="UD Digi Kyokasho N-R" panose="02020400000000000000" pitchFamily="49" charset="-128"/>
              <a:ea typeface="UD Digi Kyokasho N-R" panose="02020400000000000000" pitchFamily="49" charset="-128"/>
            </a:endParaRPr>
          </a:p>
          <a:p>
            <a:r>
              <a:rPr lang="ja-JP" altLang="en-US">
                <a:latin typeface="UD Digi Kyokasho N-R" panose="02020400000000000000" pitchFamily="49" charset="-128"/>
                <a:ea typeface="UD Digi Kyokasho N-R" panose="02020400000000000000" pitchFamily="49" charset="-128"/>
              </a:rPr>
              <a:t>位置情報</a:t>
            </a:r>
            <a:endParaRPr kumimoji="1" lang="ja-JP" altLang="en-US">
              <a:latin typeface="UD Digi Kyokasho N-R" panose="02020400000000000000" pitchFamily="49" charset="-128"/>
              <a:ea typeface="UD Digi Kyokasho N-R" panose="02020400000000000000" pitchFamily="49" charset="-128"/>
            </a:endParaRPr>
          </a:p>
        </p:txBody>
      </p:sp>
      <p:sp>
        <p:nvSpPr>
          <p:cNvPr id="25" name="右矢印 24">
            <a:extLst>
              <a:ext uri="{FF2B5EF4-FFF2-40B4-BE49-F238E27FC236}">
                <a16:creationId xmlns:a16="http://schemas.microsoft.com/office/drawing/2014/main" id="{3C36EC0B-E344-1C85-4D2D-86A3AF722C55}"/>
              </a:ext>
            </a:extLst>
          </p:cNvPr>
          <p:cNvSpPr/>
          <p:nvPr/>
        </p:nvSpPr>
        <p:spPr>
          <a:xfrm>
            <a:off x="3055716" y="4886285"/>
            <a:ext cx="760200" cy="337717"/>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6" name="右矢印 25">
            <a:extLst>
              <a:ext uri="{FF2B5EF4-FFF2-40B4-BE49-F238E27FC236}">
                <a16:creationId xmlns:a16="http://schemas.microsoft.com/office/drawing/2014/main" id="{5183BBA4-2A01-6865-A311-1A80D91F07A3}"/>
              </a:ext>
            </a:extLst>
          </p:cNvPr>
          <p:cNvSpPr/>
          <p:nvPr/>
        </p:nvSpPr>
        <p:spPr>
          <a:xfrm>
            <a:off x="6079783" y="4886284"/>
            <a:ext cx="760200" cy="337717"/>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pic>
        <p:nvPicPr>
          <p:cNvPr id="28" name="グラフィックス 27" descr="地球 枠線">
            <a:extLst>
              <a:ext uri="{FF2B5EF4-FFF2-40B4-BE49-F238E27FC236}">
                <a16:creationId xmlns:a16="http://schemas.microsoft.com/office/drawing/2014/main" id="{6B912029-37DD-D557-BBB0-EFFD8B16B57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270877" y="1646887"/>
            <a:ext cx="1581722" cy="1581722"/>
          </a:xfrm>
          <a:prstGeom prst="rect">
            <a:avLst/>
          </a:prstGeom>
        </p:spPr>
      </p:pic>
    </p:spTree>
    <p:extLst>
      <p:ext uri="{BB962C8B-B14F-4D97-AF65-F5344CB8AC3E}">
        <p14:creationId xmlns:p14="http://schemas.microsoft.com/office/powerpoint/2010/main" val="6651379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FC5C3812-C0E4-502F-8366-5F27E594DF65}"/>
              </a:ext>
            </a:extLst>
          </p:cNvPr>
          <p:cNvSpPr>
            <a:spLocks noGrp="1"/>
          </p:cNvSpPr>
          <p:nvPr>
            <p:ph type="title"/>
          </p:nvPr>
        </p:nvSpPr>
        <p:spPr/>
        <p:txBody>
          <a:bodyPr/>
          <a:lstStyle/>
          <a:p>
            <a:r>
              <a:rPr lang="ja-JP" altLang="en-US"/>
              <a:t>小旅行を記録しよう</a:t>
            </a:r>
          </a:p>
        </p:txBody>
      </p:sp>
      <p:sp>
        <p:nvSpPr>
          <p:cNvPr id="3" name="コンテンツ プレースホルダー 2">
            <a:extLst>
              <a:ext uri="{FF2B5EF4-FFF2-40B4-BE49-F238E27FC236}">
                <a16:creationId xmlns:a16="http://schemas.microsoft.com/office/drawing/2014/main" id="{B381F5C9-9D98-C715-BCE9-CEC9430AFE5B}"/>
              </a:ext>
            </a:extLst>
          </p:cNvPr>
          <p:cNvSpPr>
            <a:spLocks noGrp="1"/>
          </p:cNvSpPr>
          <p:nvPr>
            <p:ph idx="1"/>
          </p:nvPr>
        </p:nvSpPr>
        <p:spPr>
          <a:xfrm>
            <a:off x="332545" y="643135"/>
            <a:ext cx="4104456" cy="4715944"/>
          </a:xfrm>
          <a:ln>
            <a:solidFill>
              <a:schemeClr val="accent6"/>
            </a:solidFill>
          </a:ln>
        </p:spPr>
        <p:txBody>
          <a:bodyPr/>
          <a:lstStyle/>
          <a:p>
            <a:r>
              <a:rPr lang="ja-JP" altLang="en-US" sz="2000"/>
              <a:t>撮影時にジオタグを付ける</a:t>
            </a:r>
            <a:endParaRPr lang="en-US" altLang="ja-JP" sz="2000" dirty="0"/>
          </a:p>
          <a:p>
            <a:endParaRPr lang="en-US" altLang="ja-JP" sz="2000" dirty="0"/>
          </a:p>
          <a:p>
            <a:pPr marL="457200" indent="-457200">
              <a:buFont typeface="+mj-lt"/>
              <a:buAutoNum type="arabicPeriod"/>
            </a:pPr>
            <a:r>
              <a:rPr kumimoji="1" lang="ja-JP" altLang="en-US" sz="2000">
                <a:solidFill>
                  <a:schemeClr val="tx1"/>
                </a:solidFill>
              </a:rPr>
              <a:t>スマートフォンの設定をする</a:t>
            </a:r>
            <a:endParaRPr kumimoji="1" lang="en-US" altLang="ja-JP" sz="2000" dirty="0">
              <a:solidFill>
                <a:schemeClr val="tx1"/>
              </a:solidFill>
            </a:endParaRPr>
          </a:p>
          <a:p>
            <a:pPr marL="457200" indent="-457200">
              <a:buFont typeface="+mj-ea"/>
              <a:buAutoNum type="circleNumDbPlain"/>
            </a:pPr>
            <a:r>
              <a:rPr lang="ja-JP" altLang="en-US" sz="2000">
                <a:solidFill>
                  <a:schemeClr val="tx1"/>
                </a:solidFill>
              </a:rPr>
              <a:t>位置情報サービスを有効にする</a:t>
            </a:r>
            <a:endParaRPr lang="en-US" altLang="ja-JP" sz="2000" dirty="0">
              <a:solidFill>
                <a:schemeClr val="tx1"/>
              </a:solidFill>
            </a:endParaRPr>
          </a:p>
          <a:p>
            <a:pPr marL="457200" indent="-457200">
              <a:buFont typeface="+mj-ea"/>
              <a:buAutoNum type="circleNumDbPlain"/>
            </a:pPr>
            <a:r>
              <a:rPr kumimoji="1" lang="ja-JP" altLang="en-US" sz="2000">
                <a:solidFill>
                  <a:schemeClr val="tx1"/>
                </a:solidFill>
              </a:rPr>
              <a:t>カメラから、位置情報へアクセスすることを許可する</a:t>
            </a:r>
            <a:endParaRPr kumimoji="1" lang="en-US" altLang="ja-JP" sz="2000" dirty="0">
              <a:solidFill>
                <a:schemeClr val="tx1"/>
              </a:solidFill>
            </a:endParaRPr>
          </a:p>
          <a:p>
            <a:pPr marL="457200" indent="-457200">
              <a:buFont typeface="+mj-ea"/>
              <a:buAutoNum type="circleNumDbPlain"/>
            </a:pPr>
            <a:endParaRPr kumimoji="1" lang="en-US" altLang="ja-JP" sz="2000" dirty="0">
              <a:solidFill>
                <a:schemeClr val="tx1"/>
              </a:solidFill>
            </a:endParaRPr>
          </a:p>
          <a:p>
            <a:pPr marL="457200" indent="-457200">
              <a:buFont typeface="+mj-lt"/>
              <a:buAutoNum type="arabicPeriod" startAt="2"/>
            </a:pPr>
            <a:r>
              <a:rPr kumimoji="1" lang="ja-JP" altLang="en-US" sz="2000">
                <a:solidFill>
                  <a:schemeClr val="tx1"/>
                </a:solidFill>
              </a:rPr>
              <a:t>写真を撮る</a:t>
            </a:r>
          </a:p>
        </p:txBody>
      </p:sp>
      <p:sp>
        <p:nvSpPr>
          <p:cNvPr id="9" name="テキスト プレースホルダー 8">
            <a:extLst>
              <a:ext uri="{FF2B5EF4-FFF2-40B4-BE49-F238E27FC236}">
                <a16:creationId xmlns:a16="http://schemas.microsoft.com/office/drawing/2014/main" id="{96911BDD-CBC7-87C7-DEA9-8F723C6247FF}"/>
              </a:ext>
            </a:extLst>
          </p:cNvPr>
          <p:cNvSpPr>
            <a:spLocks noGrp="1"/>
          </p:cNvSpPr>
          <p:nvPr>
            <p:ph type="body" sz="quarter" idx="10"/>
          </p:nvPr>
        </p:nvSpPr>
        <p:spPr/>
        <p:txBody>
          <a:bodyPr/>
          <a:lstStyle/>
          <a:p>
            <a:endParaRPr lang="ja-JP" altLang="en-US"/>
          </a:p>
        </p:txBody>
      </p:sp>
      <p:sp>
        <p:nvSpPr>
          <p:cNvPr id="11" name="コンテンツ プレースホルダー 2">
            <a:extLst>
              <a:ext uri="{FF2B5EF4-FFF2-40B4-BE49-F238E27FC236}">
                <a16:creationId xmlns:a16="http://schemas.microsoft.com/office/drawing/2014/main" id="{6CF7B108-76D2-A47D-0132-D9B35532CD49}"/>
              </a:ext>
            </a:extLst>
          </p:cNvPr>
          <p:cNvSpPr txBox="1">
            <a:spLocks/>
          </p:cNvSpPr>
          <p:nvPr/>
        </p:nvSpPr>
        <p:spPr>
          <a:xfrm>
            <a:off x="4730149" y="643135"/>
            <a:ext cx="4104456" cy="4715944"/>
          </a:xfrm>
          <a:prstGeom prst="rect">
            <a:avLst/>
          </a:prstGeom>
          <a:ln>
            <a:solidFill>
              <a:schemeClr val="accent6"/>
            </a:solidFill>
          </a:ln>
        </p:spPr>
        <p:txBody>
          <a:bodyPr vert="horz" lIns="91440" tIns="45720" rIns="91440" bIns="45720" rtlCol="0">
            <a:noAutofit/>
          </a:bodyPr>
          <a:lstStyle>
            <a:lvl1pPr marL="0" indent="0" algn="just" defTabSz="914400" rtl="0" eaLnBrk="1" latinLnBrk="0" hangingPunct="1">
              <a:lnSpc>
                <a:spcPct val="120000"/>
              </a:lnSpc>
              <a:spcBef>
                <a:spcPts val="1200"/>
              </a:spcBef>
              <a:buClr>
                <a:srgbClr val="007BFF"/>
              </a:buClr>
              <a:buFont typeface="Wingdings" panose="05000000000000000000" pitchFamily="2" charset="2"/>
              <a:buNone/>
              <a:defRPr kumimoji="1" sz="24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Wingdings" panose="05000000000000000000" pitchFamily="2" charset="2"/>
              <a:buChar char="n"/>
              <a:defRPr kumimoji="1" sz="2000" kern="1200">
                <a:solidFill>
                  <a:schemeClr val="tx1"/>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8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a:t>後から写真に位置情報を追加する</a:t>
            </a:r>
            <a:endParaRPr lang="en-US" altLang="ja-JP" sz="2000" dirty="0"/>
          </a:p>
          <a:p>
            <a:endParaRPr lang="en-US" altLang="ja-JP" sz="2000" dirty="0"/>
          </a:p>
          <a:p>
            <a:pPr marL="457200" indent="-457200">
              <a:buFont typeface="+mj-lt"/>
              <a:buAutoNum type="arabicPeriod"/>
            </a:pPr>
            <a:r>
              <a:rPr lang="ja-JP" altLang="en-US" sz="2000">
                <a:solidFill>
                  <a:schemeClr val="tx1"/>
                </a:solidFill>
              </a:rPr>
              <a:t>撮影済みの写真をアプリで表示する</a:t>
            </a:r>
            <a:endParaRPr lang="en-US" altLang="ja-JP" sz="2000" dirty="0">
              <a:solidFill>
                <a:schemeClr val="tx1"/>
              </a:solidFill>
            </a:endParaRPr>
          </a:p>
          <a:p>
            <a:pPr marL="457200" indent="-457200">
              <a:buFont typeface="+mj-lt"/>
              <a:buAutoNum type="arabicPeriod"/>
            </a:pPr>
            <a:endParaRPr lang="en-US" altLang="ja-JP" sz="2000" dirty="0">
              <a:solidFill>
                <a:schemeClr val="tx1"/>
              </a:solidFill>
            </a:endParaRPr>
          </a:p>
          <a:p>
            <a:pPr marL="457200" indent="-457200">
              <a:buFont typeface="+mj-lt"/>
              <a:buAutoNum type="arabicPeriod"/>
            </a:pPr>
            <a:r>
              <a:rPr lang="ja-JP" altLang="en-US" sz="2000">
                <a:solidFill>
                  <a:schemeClr val="tx1"/>
                </a:solidFill>
              </a:rPr>
              <a:t>写真の詳細情報を確認し、位置情報を追加する</a:t>
            </a:r>
            <a:endParaRPr lang="en-US" altLang="ja-JP" sz="2000" dirty="0">
              <a:solidFill>
                <a:schemeClr val="tx1"/>
              </a:solidFill>
            </a:endParaRPr>
          </a:p>
          <a:p>
            <a:endParaRPr lang="ja-JP" altLang="en-US" sz="2000"/>
          </a:p>
        </p:txBody>
      </p:sp>
      <p:sp>
        <p:nvSpPr>
          <p:cNvPr id="12" name="テキスト ボックス 11">
            <a:extLst>
              <a:ext uri="{FF2B5EF4-FFF2-40B4-BE49-F238E27FC236}">
                <a16:creationId xmlns:a16="http://schemas.microsoft.com/office/drawing/2014/main" id="{23A1DDED-BDA4-CED4-E12B-00B011F83BC9}"/>
              </a:ext>
            </a:extLst>
          </p:cNvPr>
          <p:cNvSpPr txBox="1"/>
          <p:nvPr/>
        </p:nvSpPr>
        <p:spPr>
          <a:xfrm>
            <a:off x="1597305" y="5625296"/>
            <a:ext cx="7237299"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a:t>注意</a:t>
            </a:r>
            <a:r>
              <a:rPr kumimoji="1" lang="en-US" altLang="ja-JP" dirty="0"/>
              <a:t>: </a:t>
            </a:r>
          </a:p>
          <a:p>
            <a:r>
              <a:rPr kumimoji="1" lang="ja-JP" altLang="en-US"/>
              <a:t>位置情報付きの写真を、その場で</a:t>
            </a:r>
            <a:r>
              <a:rPr kumimoji="1" lang="ja-JP" altLang="en-US" b="1" u="sng"/>
              <a:t>インターネット上で共有する</a:t>
            </a:r>
            <a:r>
              <a:rPr kumimoji="1" lang="ja-JP" altLang="en-US"/>
              <a:t>と、何が起きるだろうか？</a:t>
            </a:r>
          </a:p>
        </p:txBody>
      </p:sp>
      <p:pic>
        <p:nvPicPr>
          <p:cNvPr id="14" name="グラフィックス 13" descr="警告 単色塗りつぶし">
            <a:extLst>
              <a:ext uri="{FF2B5EF4-FFF2-40B4-BE49-F238E27FC236}">
                <a16:creationId xmlns:a16="http://schemas.microsoft.com/office/drawing/2014/main" id="{4493F06C-34B6-A67C-4943-2BDCCACE6A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1373" y="5625296"/>
            <a:ext cx="914400" cy="914400"/>
          </a:xfrm>
          <a:prstGeom prst="rect">
            <a:avLst/>
          </a:prstGeom>
        </p:spPr>
      </p:pic>
    </p:spTree>
    <p:extLst>
      <p:ext uri="{BB962C8B-B14F-4D97-AF65-F5344CB8AC3E}">
        <p14:creationId xmlns:p14="http://schemas.microsoft.com/office/powerpoint/2010/main" val="2201915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A424E9F-EFD9-8F51-FAF6-B481B287A910}"/>
              </a:ext>
            </a:extLst>
          </p:cNvPr>
          <p:cNvSpPr>
            <a:spLocks noGrp="1"/>
          </p:cNvSpPr>
          <p:nvPr>
            <p:ph type="title"/>
          </p:nvPr>
        </p:nvSpPr>
        <p:spPr/>
        <p:txBody>
          <a:bodyPr/>
          <a:lstStyle/>
          <a:p>
            <a:r>
              <a:rPr lang="ja-JP" altLang="en-US"/>
              <a:t>念のため、考えておこう</a:t>
            </a:r>
          </a:p>
        </p:txBody>
      </p:sp>
      <p:sp>
        <p:nvSpPr>
          <p:cNvPr id="7" name="コンテンツ プレースホルダー 6">
            <a:extLst>
              <a:ext uri="{FF2B5EF4-FFF2-40B4-BE49-F238E27FC236}">
                <a16:creationId xmlns:a16="http://schemas.microsoft.com/office/drawing/2014/main" id="{2F443B6E-C777-E576-CAED-89827793E1BC}"/>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3120305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7BE0D23-F966-35FD-532B-DC72A9EC0ECC}"/>
              </a:ext>
            </a:extLst>
          </p:cNvPr>
          <p:cNvSpPr>
            <a:spLocks noGrp="1"/>
          </p:cNvSpPr>
          <p:nvPr>
            <p:ph type="title"/>
          </p:nvPr>
        </p:nvSpPr>
        <p:spPr/>
        <p:txBody>
          <a:bodyPr/>
          <a:lstStyle/>
          <a:p>
            <a:r>
              <a:rPr lang="ja-JP" altLang="en-US"/>
              <a:t>注意点</a:t>
            </a:r>
            <a:r>
              <a:rPr lang="en-US" altLang="ja-JP" dirty="0"/>
              <a:t>: </a:t>
            </a:r>
            <a:r>
              <a:rPr lang="ja-JP" altLang="en-US"/>
              <a:t>スマートフォンやタブレットが役に立たないことも</a:t>
            </a:r>
          </a:p>
        </p:txBody>
      </p:sp>
      <p:sp>
        <p:nvSpPr>
          <p:cNvPr id="5" name="コンテンツ プレースホルダー 4">
            <a:extLst>
              <a:ext uri="{FF2B5EF4-FFF2-40B4-BE49-F238E27FC236}">
                <a16:creationId xmlns:a16="http://schemas.microsoft.com/office/drawing/2014/main" id="{93829EEA-70C4-6C26-18F2-2B9FF9109B06}"/>
              </a:ext>
            </a:extLst>
          </p:cNvPr>
          <p:cNvSpPr>
            <a:spLocks noGrp="1"/>
          </p:cNvSpPr>
          <p:nvPr>
            <p:ph idx="1"/>
          </p:nvPr>
        </p:nvSpPr>
        <p:spPr/>
        <p:txBody>
          <a:bodyPr/>
          <a:lstStyle/>
          <a:p>
            <a:r>
              <a:rPr lang="ja-JP" altLang="en-US"/>
              <a:t>スマートフォン、タブレットが役に立たないのはいつ・どんなときだろう？</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a:t>スマートフォン、タブレットが使えないときに備えて、どんな準備をしたらよいだろうか？</a:t>
            </a:r>
            <a:endParaRPr lang="en-US" altLang="ja-JP" dirty="0"/>
          </a:p>
          <a:p>
            <a:endParaRPr lang="en-US" altLang="ja-JP" dirty="0"/>
          </a:p>
          <a:p>
            <a:endParaRPr lang="en-US" altLang="ja-JP" dirty="0"/>
          </a:p>
          <a:p>
            <a:endParaRPr lang="ja-JP" altLang="en-US"/>
          </a:p>
        </p:txBody>
      </p:sp>
      <p:sp>
        <p:nvSpPr>
          <p:cNvPr id="6" name="テキスト プレースホルダー 5">
            <a:extLst>
              <a:ext uri="{FF2B5EF4-FFF2-40B4-BE49-F238E27FC236}">
                <a16:creationId xmlns:a16="http://schemas.microsoft.com/office/drawing/2014/main" id="{D2C814E6-5FB8-7374-BC59-4ECFD37E1702}"/>
              </a:ext>
            </a:extLst>
          </p:cNvPr>
          <p:cNvSpPr>
            <a:spLocks noGrp="1"/>
          </p:cNvSpPr>
          <p:nvPr>
            <p:ph type="body" sz="quarter" idx="10"/>
          </p:nvPr>
        </p:nvSpPr>
        <p:spPr/>
        <p:txBody>
          <a:bodyPr/>
          <a:lstStyle/>
          <a:p>
            <a:endParaRPr lang="ja-JP" altLang="en-US"/>
          </a:p>
        </p:txBody>
      </p:sp>
      <p:grpSp>
        <p:nvGrpSpPr>
          <p:cNvPr id="9" name="グループ化 8">
            <a:extLst>
              <a:ext uri="{FF2B5EF4-FFF2-40B4-BE49-F238E27FC236}">
                <a16:creationId xmlns:a16="http://schemas.microsoft.com/office/drawing/2014/main" id="{1E696476-19BF-1F4B-61A2-C91E02DA3222}"/>
              </a:ext>
            </a:extLst>
          </p:cNvPr>
          <p:cNvGrpSpPr/>
          <p:nvPr/>
        </p:nvGrpSpPr>
        <p:grpSpPr>
          <a:xfrm>
            <a:off x="2582713" y="2324707"/>
            <a:ext cx="1989287" cy="1877994"/>
            <a:chOff x="3627104" y="1663862"/>
            <a:chExt cx="1313727" cy="1313727"/>
          </a:xfrm>
        </p:grpSpPr>
        <p:pic>
          <p:nvPicPr>
            <p:cNvPr id="3" name="グラフィックス 2" descr="スマート フォン 単色塗りつぶし">
              <a:extLst>
                <a:ext uri="{FF2B5EF4-FFF2-40B4-BE49-F238E27FC236}">
                  <a16:creationId xmlns:a16="http://schemas.microsoft.com/office/drawing/2014/main" id="{17B029D8-C053-382B-A328-19A544AED8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7104" y="1663862"/>
              <a:ext cx="1313727" cy="1313727"/>
            </a:xfrm>
            <a:prstGeom prst="rect">
              <a:avLst/>
            </a:prstGeom>
          </p:spPr>
        </p:pic>
        <p:pic>
          <p:nvPicPr>
            <p:cNvPr id="8" name="グラフィックス 7" descr="No の記号 単色塗りつぶし">
              <a:extLst>
                <a:ext uri="{FF2B5EF4-FFF2-40B4-BE49-F238E27FC236}">
                  <a16:creationId xmlns:a16="http://schemas.microsoft.com/office/drawing/2014/main" id="{048A1E17-D52B-F33F-2522-388ECD32A6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32361" y="1769119"/>
              <a:ext cx="1103212" cy="1103212"/>
            </a:xfrm>
            <a:prstGeom prst="rect">
              <a:avLst/>
            </a:prstGeom>
          </p:spPr>
        </p:pic>
      </p:grpSp>
      <p:pic>
        <p:nvPicPr>
          <p:cNvPr id="11" name="グラフィックス 10" descr="聴覚障碍 単色塗りつぶし">
            <a:extLst>
              <a:ext uri="{FF2B5EF4-FFF2-40B4-BE49-F238E27FC236}">
                <a16:creationId xmlns:a16="http://schemas.microsoft.com/office/drawing/2014/main" id="{8DCD5C9B-ED1D-8687-5FAE-17F894E598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53945" y="3200987"/>
            <a:ext cx="914400" cy="914400"/>
          </a:xfrm>
          <a:prstGeom prst="rect">
            <a:avLst/>
          </a:prstGeom>
        </p:spPr>
      </p:pic>
      <p:pic>
        <p:nvPicPr>
          <p:cNvPr id="13" name="グラフィックス 12" descr="視覚障碍 単色塗りつぶし">
            <a:extLst>
              <a:ext uri="{FF2B5EF4-FFF2-40B4-BE49-F238E27FC236}">
                <a16:creationId xmlns:a16="http://schemas.microsoft.com/office/drawing/2014/main" id="{BE5E61AF-7642-7F47-C09F-7E4EC71E92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40061" y="2330219"/>
            <a:ext cx="914400" cy="914400"/>
          </a:xfrm>
          <a:prstGeom prst="rect">
            <a:avLst/>
          </a:prstGeom>
        </p:spPr>
      </p:pic>
      <p:pic>
        <p:nvPicPr>
          <p:cNvPr id="15" name="グラフィックス 14" descr="呼び出し音のミュート 単色塗りつぶし">
            <a:extLst>
              <a:ext uri="{FF2B5EF4-FFF2-40B4-BE49-F238E27FC236}">
                <a16:creationId xmlns:a16="http://schemas.microsoft.com/office/drawing/2014/main" id="{44BCF355-4F6E-0AEB-A4C6-11474497F61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864238" y="3225668"/>
            <a:ext cx="914400" cy="914400"/>
          </a:xfrm>
          <a:prstGeom prst="rect">
            <a:avLst/>
          </a:prstGeom>
        </p:spPr>
      </p:pic>
      <p:pic>
        <p:nvPicPr>
          <p:cNvPr id="17" name="グラフィックス 16" descr="スピーカーのミュート 単色塗りつぶし">
            <a:extLst>
              <a:ext uri="{FF2B5EF4-FFF2-40B4-BE49-F238E27FC236}">
                <a16:creationId xmlns:a16="http://schemas.microsoft.com/office/drawing/2014/main" id="{FC570152-DBA6-7385-354E-DA503DCC011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903164" y="2324707"/>
            <a:ext cx="914400" cy="914400"/>
          </a:xfrm>
          <a:prstGeom prst="rect">
            <a:avLst/>
          </a:prstGeom>
        </p:spPr>
      </p:pic>
    </p:spTree>
    <p:extLst>
      <p:ext uri="{BB962C8B-B14F-4D97-AF65-F5344CB8AC3E}">
        <p14:creationId xmlns:p14="http://schemas.microsoft.com/office/powerpoint/2010/main" val="1255287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FD6AB5E-89DD-4A25-2DFC-896B8356DDEC}"/>
              </a:ext>
            </a:extLst>
          </p:cNvPr>
          <p:cNvSpPr>
            <a:spLocks noGrp="1"/>
          </p:cNvSpPr>
          <p:nvPr>
            <p:ph type="title"/>
          </p:nvPr>
        </p:nvSpPr>
        <p:spPr/>
        <p:txBody>
          <a:bodyPr/>
          <a:lstStyle/>
          <a:p>
            <a:r>
              <a:rPr lang="ja-JP" altLang="en-US"/>
              <a:t>ウォーミングアップ</a:t>
            </a:r>
          </a:p>
        </p:txBody>
      </p:sp>
      <p:sp>
        <p:nvSpPr>
          <p:cNvPr id="4" name="コンテンツ プレースホルダー 3">
            <a:extLst>
              <a:ext uri="{FF2B5EF4-FFF2-40B4-BE49-F238E27FC236}">
                <a16:creationId xmlns:a16="http://schemas.microsoft.com/office/drawing/2014/main" id="{D3D8E484-5D14-0FF8-639B-A2EE95229C6C}"/>
              </a:ext>
            </a:extLst>
          </p:cNvPr>
          <p:cNvSpPr>
            <a:spLocks noGrp="1"/>
          </p:cNvSpPr>
          <p:nvPr>
            <p:ph idx="1"/>
          </p:nvPr>
        </p:nvSpPr>
        <p:spPr/>
        <p:txBody>
          <a:bodyPr/>
          <a:lstStyle/>
          <a:p>
            <a:r>
              <a:rPr lang="ja-JP" altLang="en-US"/>
              <a:t>日本で一番高い山は富士山</a:t>
            </a:r>
            <a:endParaRPr lang="en-US" altLang="ja-JP" dirty="0"/>
          </a:p>
          <a:p>
            <a:endParaRPr lang="en-US" altLang="ja-JP" dirty="0"/>
          </a:p>
          <a:p>
            <a:endParaRPr lang="en-US" altLang="ja-JP" dirty="0"/>
          </a:p>
          <a:p>
            <a:endParaRPr lang="en-US" altLang="ja-JP" dirty="0"/>
          </a:p>
          <a:p>
            <a:pPr lvl="1"/>
            <a:endParaRPr lang="en-US" altLang="ja-JP" dirty="0"/>
          </a:p>
          <a:p>
            <a:endParaRPr lang="en-US" altLang="ja-JP" dirty="0"/>
          </a:p>
          <a:p>
            <a:pPr lvl="1"/>
            <a:endParaRPr lang="en-US" altLang="ja-JP" dirty="0"/>
          </a:p>
          <a:p>
            <a:pPr lvl="1"/>
            <a:endParaRPr lang="en-US" altLang="ja-JP" sz="1400" dirty="0"/>
          </a:p>
          <a:p>
            <a:pPr lvl="1"/>
            <a:r>
              <a:rPr lang="en-US" altLang="ja-JP" sz="1400" dirty="0"/>
              <a:t>https://find47.jp/ja/</a:t>
            </a:r>
            <a:r>
              <a:rPr lang="en-US" altLang="ja-JP" sz="1400" dirty="0" err="1"/>
              <a:t>i</a:t>
            </a:r>
            <a:r>
              <a:rPr lang="en-US" altLang="ja-JP" sz="1400" dirty="0"/>
              <a:t>/FqEu6</a:t>
            </a:r>
          </a:p>
          <a:p>
            <a:pPr lvl="1"/>
            <a:r>
              <a:rPr lang="ja-JP" altLang="en-US" sz="1400"/>
              <a:t>河口湖 </a:t>
            </a:r>
            <a:r>
              <a:rPr lang="en-US" altLang="ja-JP" sz="1400" dirty="0"/>
              <a:t>© </a:t>
            </a:r>
            <a:r>
              <a:rPr lang="ja-JP" altLang="en-US" sz="1400"/>
              <a:t>山梨県 クリエイティブ・コモンズ・ライセンス（表示</a:t>
            </a:r>
            <a:r>
              <a:rPr lang="en-US" altLang="ja-JP" sz="1400" dirty="0"/>
              <a:t>4.0 </a:t>
            </a:r>
            <a:r>
              <a:rPr lang="ja-JP" altLang="en-US" sz="1400"/>
              <a:t>国際）</a:t>
            </a:r>
            <a:r>
              <a:rPr lang="en-US" altLang="ja-JP" sz="1400" dirty="0"/>
              <a:t>https://</a:t>
            </a:r>
            <a:r>
              <a:rPr lang="en-US" altLang="ja-JP" sz="1400" dirty="0" err="1"/>
              <a:t>creativecommons.org</a:t>
            </a:r>
            <a:r>
              <a:rPr lang="en-US" altLang="ja-JP" sz="1400" dirty="0"/>
              <a:t>/licenses/by/4.0/</a:t>
            </a:r>
            <a:endParaRPr lang="en-US" altLang="ja-JP" dirty="0"/>
          </a:p>
        </p:txBody>
      </p:sp>
      <p:sp>
        <p:nvSpPr>
          <p:cNvPr id="5" name="テキスト プレースホルダー 4">
            <a:extLst>
              <a:ext uri="{FF2B5EF4-FFF2-40B4-BE49-F238E27FC236}">
                <a16:creationId xmlns:a16="http://schemas.microsoft.com/office/drawing/2014/main" id="{93575C87-4268-2027-18FC-EC74FD5A34C8}"/>
              </a:ext>
            </a:extLst>
          </p:cNvPr>
          <p:cNvSpPr>
            <a:spLocks noGrp="1"/>
          </p:cNvSpPr>
          <p:nvPr>
            <p:ph type="body" sz="quarter" idx="10"/>
          </p:nvPr>
        </p:nvSpPr>
        <p:spPr/>
        <p:txBody>
          <a:bodyPr/>
          <a:lstStyle/>
          <a:p>
            <a:endParaRPr lang="ja-JP" altLang="en-US"/>
          </a:p>
        </p:txBody>
      </p:sp>
      <p:pic>
        <p:nvPicPr>
          <p:cNvPr id="9" name="図 8" descr="河口湖 © 山梨県 クリエイティブ・コモンズ・ライセンス（表示4.0 国際）https://creativecommons.org/licenses/by/4.0/">
            <a:extLst>
              <a:ext uri="{FF2B5EF4-FFF2-40B4-BE49-F238E27FC236}">
                <a16:creationId xmlns:a16="http://schemas.microsoft.com/office/drawing/2014/main" id="{383482D8-8517-11D4-4332-320D6B4CEFED}"/>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1372812" y="1058119"/>
            <a:ext cx="6398375" cy="4257474"/>
          </a:xfrm>
          <a:prstGeom prst="rect">
            <a:avLst/>
          </a:prstGeom>
        </p:spPr>
      </p:pic>
    </p:spTree>
    <p:extLst>
      <p:ext uri="{BB962C8B-B14F-4D97-AF65-F5344CB8AC3E}">
        <p14:creationId xmlns:p14="http://schemas.microsoft.com/office/powerpoint/2010/main" val="4033990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0F7EFD95-0C03-C921-5F6F-06555EB59068}"/>
              </a:ext>
            </a:extLst>
          </p:cNvPr>
          <p:cNvSpPr>
            <a:spLocks noGrp="1"/>
          </p:cNvSpPr>
          <p:nvPr>
            <p:ph type="title"/>
          </p:nvPr>
        </p:nvSpPr>
        <p:spPr/>
        <p:txBody>
          <a:bodyPr/>
          <a:lstStyle/>
          <a:p>
            <a:r>
              <a:rPr lang="ja-JP" altLang="en-US"/>
              <a:t>取り組み（計画・実行）を共有して、振り返ろう</a:t>
            </a:r>
          </a:p>
        </p:txBody>
      </p:sp>
      <p:sp>
        <p:nvSpPr>
          <p:cNvPr id="6" name="コンテンツ プレースホルダー 5">
            <a:extLst>
              <a:ext uri="{FF2B5EF4-FFF2-40B4-BE49-F238E27FC236}">
                <a16:creationId xmlns:a16="http://schemas.microsoft.com/office/drawing/2014/main" id="{596BBD2F-35FB-28D4-93D4-C55723F927AB}"/>
              </a:ext>
            </a:extLst>
          </p:cNvPr>
          <p:cNvSpPr>
            <a:spLocks noGrp="1"/>
          </p:cNvSpPr>
          <p:nvPr>
            <p:ph sz="quarter" idx="17"/>
          </p:nvPr>
        </p:nvSpPr>
        <p:spPr/>
        <p:txBody>
          <a:bodyPr/>
          <a:lstStyle/>
          <a:p>
            <a:endParaRPr lang="ja-JP" altLang="en-US"/>
          </a:p>
        </p:txBody>
      </p:sp>
      <p:pic>
        <p:nvPicPr>
          <p:cNvPr id="4" name="グラフィックス 3" descr="リスト 枠線">
            <a:extLst>
              <a:ext uri="{FF2B5EF4-FFF2-40B4-BE49-F238E27FC236}">
                <a16:creationId xmlns:a16="http://schemas.microsoft.com/office/drawing/2014/main" id="{F8224961-3463-AE2A-9308-20261999A80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5835" y="612637"/>
            <a:ext cx="1773820" cy="1773820"/>
          </a:xfrm>
          <a:prstGeom prst="rect">
            <a:avLst/>
          </a:prstGeom>
        </p:spPr>
      </p:pic>
      <p:pic>
        <p:nvPicPr>
          <p:cNvPr id="7" name="グラフィックス 6" descr="画像 枠線">
            <a:extLst>
              <a:ext uri="{FF2B5EF4-FFF2-40B4-BE49-F238E27FC236}">
                <a16:creationId xmlns:a16="http://schemas.microsoft.com/office/drawing/2014/main" id="{7FBF72B1-51F7-2DC1-7C53-7E6E8B8DB4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1736" y="2171314"/>
            <a:ext cx="1581722" cy="1581722"/>
          </a:xfrm>
          <a:prstGeom prst="rect">
            <a:avLst/>
          </a:prstGeom>
        </p:spPr>
      </p:pic>
    </p:spTree>
    <p:extLst>
      <p:ext uri="{BB962C8B-B14F-4D97-AF65-F5344CB8AC3E}">
        <p14:creationId xmlns:p14="http://schemas.microsoft.com/office/powerpoint/2010/main" val="19134634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3BCB6A7-3880-8701-869E-231C4EFE55B3}"/>
              </a:ext>
            </a:extLst>
          </p:cNvPr>
          <p:cNvSpPr>
            <a:spLocks noGrp="1"/>
          </p:cNvSpPr>
          <p:nvPr>
            <p:ph type="title"/>
          </p:nvPr>
        </p:nvSpPr>
        <p:spPr/>
        <p:txBody>
          <a:bodyPr/>
          <a:lstStyle/>
          <a:p>
            <a:r>
              <a:rPr lang="ja-JP" altLang="en-US"/>
              <a:t>振り返り</a:t>
            </a:r>
          </a:p>
        </p:txBody>
      </p:sp>
      <p:sp>
        <p:nvSpPr>
          <p:cNvPr id="5" name="コンテンツ プレースホルダー 4">
            <a:extLst>
              <a:ext uri="{FF2B5EF4-FFF2-40B4-BE49-F238E27FC236}">
                <a16:creationId xmlns:a16="http://schemas.microsoft.com/office/drawing/2014/main" id="{A21D2B55-EBD6-7959-75C9-D02BCA714677}"/>
              </a:ext>
            </a:extLst>
          </p:cNvPr>
          <p:cNvSpPr>
            <a:spLocks noGrp="1"/>
          </p:cNvSpPr>
          <p:nvPr>
            <p:ph idx="1"/>
          </p:nvPr>
        </p:nvSpPr>
        <p:spPr/>
        <p:txBody>
          <a:bodyPr/>
          <a:lstStyle/>
          <a:p>
            <a:r>
              <a:rPr lang="ja-JP" altLang="en-US"/>
              <a:t>計画・実行の結果を振り返る</a:t>
            </a:r>
            <a:endParaRPr lang="en-US" altLang="ja-JP" dirty="0"/>
          </a:p>
          <a:p>
            <a:pPr lvl="1"/>
            <a:r>
              <a:rPr lang="ja-JP" altLang="en-US"/>
              <a:t>記録を集める</a:t>
            </a:r>
            <a:endParaRPr lang="en-US" altLang="ja-JP" dirty="0"/>
          </a:p>
          <a:p>
            <a:pPr lvl="2"/>
            <a:r>
              <a:rPr lang="ja-JP" altLang="en-US"/>
              <a:t>問題・計画の記録</a:t>
            </a:r>
            <a:endParaRPr lang="en-US" altLang="ja-JP" dirty="0"/>
          </a:p>
          <a:p>
            <a:pPr lvl="2"/>
            <a:r>
              <a:rPr lang="ja-JP" altLang="en-US"/>
              <a:t>実行時の記録</a:t>
            </a:r>
            <a:endParaRPr lang="en-US" altLang="ja-JP" dirty="0"/>
          </a:p>
          <a:p>
            <a:pPr lvl="1"/>
            <a:r>
              <a:rPr lang="ja-JP" altLang="en-US"/>
              <a:t>問題は正しく把握できていたか</a:t>
            </a:r>
            <a:endParaRPr lang="en-US" altLang="ja-JP" dirty="0"/>
          </a:p>
          <a:p>
            <a:pPr lvl="1"/>
            <a:r>
              <a:rPr lang="ja-JP" altLang="en-US"/>
              <a:t>計画は実現可能だったか</a:t>
            </a:r>
            <a:endParaRPr lang="en-US" altLang="ja-JP" dirty="0"/>
          </a:p>
          <a:p>
            <a:pPr lvl="2"/>
            <a:r>
              <a:rPr lang="ja-JP" altLang="en-US"/>
              <a:t>日程・予算・体力など</a:t>
            </a:r>
            <a:r>
              <a:rPr lang="en-US" altLang="ja-JP" dirty="0"/>
              <a:t>…</a:t>
            </a:r>
          </a:p>
          <a:p>
            <a:r>
              <a:rPr lang="ja-JP" altLang="en-US"/>
              <a:t>どうすれば良かったか</a:t>
            </a:r>
            <a:endParaRPr lang="en-US" altLang="ja-JP" dirty="0"/>
          </a:p>
          <a:p>
            <a:pPr lvl="1"/>
            <a:endParaRPr lang="en-US" altLang="ja-JP" dirty="0"/>
          </a:p>
          <a:p>
            <a:r>
              <a:rPr lang="ja-JP" altLang="en-US"/>
              <a:t>どんな教訓を、次回の計画に残せるか</a:t>
            </a:r>
          </a:p>
        </p:txBody>
      </p:sp>
      <p:sp>
        <p:nvSpPr>
          <p:cNvPr id="6" name="テキスト プレースホルダー 5">
            <a:extLst>
              <a:ext uri="{FF2B5EF4-FFF2-40B4-BE49-F238E27FC236}">
                <a16:creationId xmlns:a16="http://schemas.microsoft.com/office/drawing/2014/main" id="{26F10BB7-A32F-18C5-BF91-B65776A3B0B8}"/>
              </a:ext>
            </a:extLst>
          </p:cNvPr>
          <p:cNvSpPr>
            <a:spLocks noGrp="1"/>
          </p:cNvSpPr>
          <p:nvPr>
            <p:ph type="body" sz="quarter" idx="10"/>
          </p:nvPr>
        </p:nvSpPr>
        <p:spPr/>
        <p:txBody>
          <a:bodyPr/>
          <a:lstStyle/>
          <a:p>
            <a:endParaRPr lang="ja-JP" altLang="en-US"/>
          </a:p>
        </p:txBody>
      </p:sp>
      <p:pic>
        <p:nvPicPr>
          <p:cNvPr id="7" name="グラフィックス 6" descr="リスト 枠線">
            <a:extLst>
              <a:ext uri="{FF2B5EF4-FFF2-40B4-BE49-F238E27FC236}">
                <a16:creationId xmlns:a16="http://schemas.microsoft.com/office/drawing/2014/main" id="{0FFD3CEE-E133-182A-F743-74A466B5503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51055" y="836712"/>
            <a:ext cx="1773820" cy="1773820"/>
          </a:xfrm>
          <a:prstGeom prst="rect">
            <a:avLst/>
          </a:prstGeom>
        </p:spPr>
      </p:pic>
      <p:pic>
        <p:nvPicPr>
          <p:cNvPr id="8" name="グラフィックス 7" descr="画像 枠線">
            <a:extLst>
              <a:ext uri="{FF2B5EF4-FFF2-40B4-BE49-F238E27FC236}">
                <a16:creationId xmlns:a16="http://schemas.microsoft.com/office/drawing/2014/main" id="{FDD09C83-7E71-84BB-43D4-9A2E87B39F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76956" y="2395389"/>
            <a:ext cx="1581722" cy="1581722"/>
          </a:xfrm>
          <a:prstGeom prst="rect">
            <a:avLst/>
          </a:prstGeom>
        </p:spPr>
      </p:pic>
    </p:spTree>
    <p:extLst>
      <p:ext uri="{BB962C8B-B14F-4D97-AF65-F5344CB8AC3E}">
        <p14:creationId xmlns:p14="http://schemas.microsoft.com/office/powerpoint/2010/main" val="30162132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87BD99-E698-2A01-1315-DB72907E62F9}"/>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E0B82171-490C-B9A8-307D-8BF35E75DC66}"/>
              </a:ext>
            </a:extLst>
          </p:cNvPr>
          <p:cNvSpPr>
            <a:spLocks noGrp="1"/>
          </p:cNvSpPr>
          <p:nvPr>
            <p:ph idx="1"/>
          </p:nvPr>
        </p:nvSpPr>
        <p:spPr/>
        <p:txBody>
          <a:bodyPr/>
          <a:lstStyle/>
          <a:p>
            <a:r>
              <a:rPr kumimoji="1" lang="ja-JP" altLang="en-US" sz="2400"/>
              <a:t>記録を共有する</a:t>
            </a:r>
            <a:endParaRPr kumimoji="1" lang="en-US" altLang="ja-JP" sz="2400" dirty="0"/>
          </a:p>
          <a:p>
            <a:pPr lvl="1"/>
            <a:r>
              <a:rPr lang="ja-JP" altLang="en-US" sz="2000"/>
              <a:t>誰と共有するか</a:t>
            </a:r>
            <a:endParaRPr kumimoji="1" lang="en-US" altLang="ja-JP" sz="2000" dirty="0"/>
          </a:p>
          <a:p>
            <a:pPr lvl="1"/>
            <a:r>
              <a:rPr lang="ja-JP" altLang="en-US" sz="2000"/>
              <a:t>いつまで共有するか</a:t>
            </a:r>
            <a:endParaRPr lang="en-US" altLang="ja-JP" sz="2000" dirty="0"/>
          </a:p>
          <a:p>
            <a:pPr lvl="1"/>
            <a:endParaRPr lang="en-US" altLang="ja-JP" sz="2000" dirty="0"/>
          </a:p>
          <a:p>
            <a:pPr lvl="1"/>
            <a:r>
              <a:rPr lang="ja-JP" altLang="en-US" sz="2000"/>
              <a:t>コピーが流通することは、防げるだろうか？</a:t>
            </a:r>
            <a:endParaRPr lang="en-US" altLang="ja-JP" sz="2000" dirty="0"/>
          </a:p>
          <a:p>
            <a:pPr lvl="1"/>
            <a:endParaRPr lang="en-US" altLang="ja-JP" sz="2000" dirty="0"/>
          </a:p>
          <a:p>
            <a:r>
              <a:rPr kumimoji="1" lang="ja-JP" altLang="en-US" sz="2400" b="1">
                <a:solidFill>
                  <a:srgbClr val="FF0000"/>
                </a:solidFill>
              </a:rPr>
              <a:t>個人情報を含む情報を、世界中に公開しないように注意しよう</a:t>
            </a:r>
            <a:endParaRPr kumimoji="1" lang="en-US" altLang="ja-JP" sz="2400" b="1" dirty="0">
              <a:solidFill>
                <a:srgbClr val="FF0000"/>
              </a:solidFill>
            </a:endParaRPr>
          </a:p>
          <a:p>
            <a:pPr lvl="1"/>
            <a:r>
              <a:rPr lang="ja-JP" altLang="en-US" sz="2000"/>
              <a:t>スマホで撮った写真に、位置情報が含まれると</a:t>
            </a:r>
            <a:r>
              <a:rPr lang="en-US" altLang="ja-JP" sz="2000" dirty="0"/>
              <a:t>…</a:t>
            </a:r>
          </a:p>
          <a:p>
            <a:pPr lvl="1"/>
            <a:r>
              <a:rPr lang="ja-JP" altLang="en-US" sz="2000"/>
              <a:t>スマホの位置情報をどのアプリに許可しているか、</a:t>
            </a:r>
            <a:endParaRPr lang="en-US" altLang="ja-JP" sz="2000" dirty="0"/>
          </a:p>
          <a:p>
            <a:pPr marL="358775" lvl="1" indent="0">
              <a:buNone/>
            </a:pPr>
            <a:r>
              <a:rPr lang="en-US" altLang="ja-JP" sz="2000" dirty="0"/>
              <a:t>	</a:t>
            </a:r>
            <a:r>
              <a:rPr lang="ja-JP" altLang="en-US" sz="2000"/>
              <a:t>設定を確認しよう</a:t>
            </a:r>
            <a:endParaRPr kumimoji="1" lang="ja-JP" altLang="en-US" sz="2000"/>
          </a:p>
        </p:txBody>
      </p:sp>
      <p:sp>
        <p:nvSpPr>
          <p:cNvPr id="4" name="テキスト プレースホルダー 3">
            <a:extLst>
              <a:ext uri="{FF2B5EF4-FFF2-40B4-BE49-F238E27FC236}">
                <a16:creationId xmlns:a16="http://schemas.microsoft.com/office/drawing/2014/main" id="{6D9391A9-7AC6-29BE-23E9-4DAE3AC354E0}"/>
              </a:ext>
            </a:extLst>
          </p:cNvPr>
          <p:cNvSpPr>
            <a:spLocks noGrp="1"/>
          </p:cNvSpPr>
          <p:nvPr>
            <p:ph type="body" sz="quarter" idx="10"/>
          </p:nvPr>
        </p:nvSpPr>
        <p:spPr/>
        <p:txBody>
          <a:bodyPr/>
          <a:lstStyle/>
          <a:p>
            <a:endParaRPr kumimoji="1" lang="ja-JP" altLang="en-US"/>
          </a:p>
        </p:txBody>
      </p:sp>
      <p:pic>
        <p:nvPicPr>
          <p:cNvPr id="6" name="グラフィックス 5" descr="共有 枠線">
            <a:extLst>
              <a:ext uri="{FF2B5EF4-FFF2-40B4-BE49-F238E27FC236}">
                <a16:creationId xmlns:a16="http://schemas.microsoft.com/office/drawing/2014/main" id="{FD8FC1E9-2591-4FCD-11CD-1237C3A114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53664" y="685799"/>
            <a:ext cx="1842353" cy="1842353"/>
          </a:xfrm>
          <a:prstGeom prst="rect">
            <a:avLst/>
          </a:prstGeom>
        </p:spPr>
      </p:pic>
    </p:spTree>
    <p:extLst>
      <p:ext uri="{BB962C8B-B14F-4D97-AF65-F5344CB8AC3E}">
        <p14:creationId xmlns:p14="http://schemas.microsoft.com/office/powerpoint/2010/main" val="907364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6F829F-1C2A-61B1-7B0A-974C135AA7A5}"/>
              </a:ext>
            </a:extLst>
          </p:cNvPr>
          <p:cNvSpPr>
            <a:spLocks noGrp="1"/>
          </p:cNvSpPr>
          <p:nvPr>
            <p:ph type="title"/>
          </p:nvPr>
        </p:nvSpPr>
        <p:spPr/>
        <p:txBody>
          <a:bodyPr/>
          <a:lstStyle/>
          <a:p>
            <a:r>
              <a:rPr kumimoji="1" lang="ja-JP" altLang="en-US"/>
              <a:t>まとめ</a:t>
            </a:r>
          </a:p>
        </p:txBody>
      </p:sp>
      <p:sp>
        <p:nvSpPr>
          <p:cNvPr id="3" name="コンテンツ プレースホルダー 2">
            <a:extLst>
              <a:ext uri="{FF2B5EF4-FFF2-40B4-BE49-F238E27FC236}">
                <a16:creationId xmlns:a16="http://schemas.microsoft.com/office/drawing/2014/main" id="{4D17ED0C-CA4C-8EE7-18A7-55AAA5F1B438}"/>
              </a:ext>
            </a:extLst>
          </p:cNvPr>
          <p:cNvSpPr>
            <a:spLocks noGrp="1"/>
          </p:cNvSpPr>
          <p:nvPr>
            <p:ph idx="1"/>
          </p:nvPr>
        </p:nvSpPr>
        <p:spPr/>
        <p:txBody>
          <a:bodyPr/>
          <a:lstStyle/>
          <a:p>
            <a:r>
              <a:rPr kumimoji="1" lang="ja-JP" altLang="en-US"/>
              <a:t>データと情報</a:t>
            </a:r>
            <a:endParaRPr kumimoji="1" lang="en-US" altLang="ja-JP" dirty="0"/>
          </a:p>
          <a:p>
            <a:endParaRPr lang="en-US" altLang="ja-JP" dirty="0"/>
          </a:p>
          <a:p>
            <a:r>
              <a:rPr lang="ja-JP" altLang="en-US"/>
              <a:t>メディア</a:t>
            </a:r>
            <a:endParaRPr lang="en-US" altLang="ja-JP" dirty="0"/>
          </a:p>
          <a:p>
            <a:endParaRPr kumimoji="1" lang="en-US" altLang="ja-JP" dirty="0"/>
          </a:p>
          <a:p>
            <a:r>
              <a:rPr kumimoji="1" lang="ja-JP" altLang="en-US"/>
              <a:t>情報技術を用いた問題解決</a:t>
            </a:r>
            <a:endParaRPr kumimoji="1" lang="en-US" altLang="ja-JP" dirty="0"/>
          </a:p>
          <a:p>
            <a:pPr lvl="1"/>
            <a:r>
              <a:rPr lang="ja-JP" altLang="en-US"/>
              <a:t>現在利用できる、情報技術のいろいろ</a:t>
            </a:r>
            <a:endParaRPr lang="en-US" altLang="ja-JP" dirty="0"/>
          </a:p>
          <a:p>
            <a:pPr lvl="1"/>
            <a:r>
              <a:rPr lang="ja-JP" altLang="en-US"/>
              <a:t>解決の手順</a:t>
            </a:r>
            <a:endParaRPr lang="en-US" altLang="ja-JP" dirty="0"/>
          </a:p>
          <a:p>
            <a:pPr lvl="2"/>
            <a:r>
              <a:rPr lang="ja-JP" altLang="en-US"/>
              <a:t>問題→解決策→計画→実行→振り返り</a:t>
            </a:r>
            <a:endParaRPr lang="en-US" altLang="ja-JP" dirty="0"/>
          </a:p>
          <a:p>
            <a:pPr lvl="1"/>
            <a:r>
              <a:rPr lang="ja-JP" altLang="en-US"/>
              <a:t>情報セキュリティについての注意</a:t>
            </a:r>
            <a:endParaRPr lang="en-US" altLang="ja-JP" dirty="0"/>
          </a:p>
        </p:txBody>
      </p:sp>
      <p:sp>
        <p:nvSpPr>
          <p:cNvPr id="4" name="テキスト プレースホルダー 3">
            <a:extLst>
              <a:ext uri="{FF2B5EF4-FFF2-40B4-BE49-F238E27FC236}">
                <a16:creationId xmlns:a16="http://schemas.microsoft.com/office/drawing/2014/main" id="{7412A3EC-4648-41A2-1475-00AC07AFAC3D}"/>
              </a:ext>
            </a:extLst>
          </p:cNvPr>
          <p:cNvSpPr>
            <a:spLocks noGrp="1"/>
          </p:cNvSpPr>
          <p:nvPr>
            <p:ph type="body" sz="quarter" idx="10"/>
          </p:nvPr>
        </p:nvSpPr>
        <p:spPr/>
        <p:txBody>
          <a:bodyPr/>
          <a:lstStyle/>
          <a:p>
            <a:endParaRPr kumimoji="1" lang="ja-JP" altLang="en-US"/>
          </a:p>
        </p:txBody>
      </p:sp>
      <p:pic>
        <p:nvPicPr>
          <p:cNvPr id="5" name="グラフィックス 4" descr="山 枠線">
            <a:extLst>
              <a:ext uri="{FF2B5EF4-FFF2-40B4-BE49-F238E27FC236}">
                <a16:creationId xmlns:a16="http://schemas.microsoft.com/office/drawing/2014/main" id="{B7CAA759-AE33-0264-608A-BC4F06CA7F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60908" y="241193"/>
            <a:ext cx="1968221" cy="1968221"/>
          </a:xfrm>
          <a:prstGeom prst="rect">
            <a:avLst/>
          </a:prstGeom>
        </p:spPr>
      </p:pic>
      <p:pic>
        <p:nvPicPr>
          <p:cNvPr id="7" name="グラフィックス 6" descr="考え 枠線">
            <a:extLst>
              <a:ext uri="{FF2B5EF4-FFF2-40B4-BE49-F238E27FC236}">
                <a16:creationId xmlns:a16="http://schemas.microsoft.com/office/drawing/2014/main" id="{0B1A4A27-1769-71E6-57EA-7C34F9F245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5699" y="2298033"/>
            <a:ext cx="1339329" cy="1339329"/>
          </a:xfrm>
          <a:prstGeom prst="rect">
            <a:avLst/>
          </a:prstGeom>
        </p:spPr>
      </p:pic>
      <p:pic>
        <p:nvPicPr>
          <p:cNvPr id="8" name="グラフィックス 7" descr="ハイキング 単色塗りつぶし">
            <a:extLst>
              <a:ext uri="{FF2B5EF4-FFF2-40B4-BE49-F238E27FC236}">
                <a16:creationId xmlns:a16="http://schemas.microsoft.com/office/drawing/2014/main" id="{B8B4E790-1DBA-BE28-B677-2BC4FE6FA7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11228" y="1707130"/>
            <a:ext cx="1260568" cy="1260568"/>
          </a:xfrm>
          <a:prstGeom prst="rect">
            <a:avLst/>
          </a:prstGeom>
        </p:spPr>
      </p:pic>
      <p:pic>
        <p:nvPicPr>
          <p:cNvPr id="9" name="グラフィックス 8" descr="高速道路の光景 単色塗りつぶし">
            <a:extLst>
              <a:ext uri="{FF2B5EF4-FFF2-40B4-BE49-F238E27FC236}">
                <a16:creationId xmlns:a16="http://schemas.microsoft.com/office/drawing/2014/main" id="{0995614D-0CC5-88E9-E47F-0128D76C68F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49957" y="948846"/>
            <a:ext cx="1260568" cy="1260568"/>
          </a:xfrm>
          <a:prstGeom prst="rect">
            <a:avLst/>
          </a:prstGeom>
        </p:spPr>
      </p:pic>
    </p:spTree>
    <p:extLst>
      <p:ext uri="{BB962C8B-B14F-4D97-AF65-F5344CB8AC3E}">
        <p14:creationId xmlns:p14="http://schemas.microsoft.com/office/powerpoint/2010/main" val="4211779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DFD4C-0AE9-C832-3055-9327DE35F8F0}"/>
              </a:ext>
            </a:extLst>
          </p:cNvPr>
          <p:cNvSpPr>
            <a:spLocks noGrp="1"/>
          </p:cNvSpPr>
          <p:nvPr>
            <p:ph type="title"/>
          </p:nvPr>
        </p:nvSpPr>
        <p:spPr/>
        <p:txBody>
          <a:bodyPr/>
          <a:lstStyle/>
          <a:p>
            <a:r>
              <a:rPr kumimoji="1" lang="ja-JP" altLang="en-US"/>
              <a:t>ウォーミングアップ</a:t>
            </a:r>
          </a:p>
        </p:txBody>
      </p:sp>
      <p:sp>
        <p:nvSpPr>
          <p:cNvPr id="3" name="コンテンツ プレースホルダー 2">
            <a:extLst>
              <a:ext uri="{FF2B5EF4-FFF2-40B4-BE49-F238E27FC236}">
                <a16:creationId xmlns:a16="http://schemas.microsoft.com/office/drawing/2014/main" id="{0DB2E30E-2858-49ED-3625-9BCB96AD6E16}"/>
              </a:ext>
            </a:extLst>
          </p:cNvPr>
          <p:cNvSpPr>
            <a:spLocks noGrp="1"/>
          </p:cNvSpPr>
          <p:nvPr>
            <p:ph idx="1"/>
          </p:nvPr>
        </p:nvSpPr>
        <p:spPr/>
        <p:txBody>
          <a:bodyPr/>
          <a:lstStyle/>
          <a:p>
            <a:r>
              <a:rPr lang="ja-JP" altLang="en-US"/>
              <a:t>では、</a:t>
            </a:r>
            <a:r>
              <a:rPr lang="ja-JP" altLang="en-US" b="1">
                <a:solidFill>
                  <a:srgbClr val="FF0000"/>
                </a:solidFill>
              </a:rPr>
              <a:t>日本で一番低い山は？</a:t>
            </a:r>
            <a:endParaRPr lang="en-US" altLang="ja-JP" b="1" dirty="0">
              <a:solidFill>
                <a:srgbClr val="FF0000"/>
              </a:solidFill>
            </a:endParaRPr>
          </a:p>
          <a:p>
            <a:pPr marL="0" indent="0">
              <a:buNone/>
            </a:pPr>
            <a:endParaRPr lang="en-US" altLang="ja-JP" dirty="0"/>
          </a:p>
          <a:p>
            <a:r>
              <a:rPr lang="ja-JP" altLang="en-US"/>
              <a:t>調べてみよう</a:t>
            </a:r>
            <a:endParaRPr lang="en-US" altLang="ja-JP" dirty="0"/>
          </a:p>
          <a:p>
            <a:pPr lvl="1"/>
            <a:r>
              <a:rPr kumimoji="1" lang="ja-JP" altLang="en-US"/>
              <a:t>いろいろな調べ方がある</a:t>
            </a:r>
            <a:endParaRPr kumimoji="1" lang="en-US" altLang="ja-JP" dirty="0"/>
          </a:p>
          <a:p>
            <a:pPr lvl="2"/>
            <a:r>
              <a:rPr lang="en-US" altLang="ja-JP" dirty="0"/>
              <a:t>PC</a:t>
            </a:r>
            <a:r>
              <a:rPr lang="ja-JP" altLang="en-US"/>
              <a:t>、タブレット、スマートフォンで検索する</a:t>
            </a:r>
            <a:endParaRPr lang="en-US" altLang="ja-JP" dirty="0"/>
          </a:p>
          <a:p>
            <a:pPr lvl="2"/>
            <a:r>
              <a:rPr kumimoji="1" lang="ja-JP" altLang="en-US"/>
              <a:t>地理に関する資料を調べる</a:t>
            </a:r>
            <a:endParaRPr kumimoji="1" lang="en-US" altLang="ja-JP" dirty="0"/>
          </a:p>
          <a:p>
            <a:endParaRPr kumimoji="1" lang="en-US" altLang="ja-JP" dirty="0"/>
          </a:p>
          <a:p>
            <a:r>
              <a:rPr kumimoji="1" lang="ja-JP" altLang="en-US"/>
              <a:t>どのように調べたか、どのような結果だったか、ワークシートに記録しよう</a:t>
            </a:r>
          </a:p>
        </p:txBody>
      </p:sp>
      <p:sp>
        <p:nvSpPr>
          <p:cNvPr id="4" name="テキスト プレースホルダー 3">
            <a:extLst>
              <a:ext uri="{FF2B5EF4-FFF2-40B4-BE49-F238E27FC236}">
                <a16:creationId xmlns:a16="http://schemas.microsoft.com/office/drawing/2014/main" id="{BB5229D5-39DC-E480-660D-A053211A7EBE}"/>
              </a:ext>
            </a:extLst>
          </p:cNvPr>
          <p:cNvSpPr>
            <a:spLocks noGrp="1"/>
          </p:cNvSpPr>
          <p:nvPr>
            <p:ph type="body" sz="quarter" idx="10"/>
          </p:nvPr>
        </p:nvSpPr>
        <p:spPr/>
        <p:txBody>
          <a:bodyPr/>
          <a:lstStyle/>
          <a:p>
            <a:endParaRPr kumimoji="1" lang="ja-JP" altLang="en-US"/>
          </a:p>
        </p:txBody>
      </p:sp>
      <p:pic>
        <p:nvPicPr>
          <p:cNvPr id="6" name="グラフィックス 5" descr="ピン止めした地図 単色塗りつぶし">
            <a:extLst>
              <a:ext uri="{FF2B5EF4-FFF2-40B4-BE49-F238E27FC236}">
                <a16:creationId xmlns:a16="http://schemas.microsoft.com/office/drawing/2014/main" id="{F87BA12B-6E22-8D3A-1F43-1E86F7F471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88675" y="3650511"/>
            <a:ext cx="914400" cy="914400"/>
          </a:xfrm>
          <a:prstGeom prst="rect">
            <a:avLst/>
          </a:prstGeom>
        </p:spPr>
      </p:pic>
      <p:pic>
        <p:nvPicPr>
          <p:cNvPr id="8" name="グラフィックス 7" descr="タブレット 単色塗りつぶし">
            <a:extLst>
              <a:ext uri="{FF2B5EF4-FFF2-40B4-BE49-F238E27FC236}">
                <a16:creationId xmlns:a16="http://schemas.microsoft.com/office/drawing/2014/main" id="{9795669B-88FB-283F-5054-06BA507C271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84649" y="3013905"/>
            <a:ext cx="1093806" cy="1093806"/>
          </a:xfrm>
          <a:prstGeom prst="rect">
            <a:avLst/>
          </a:prstGeom>
        </p:spPr>
      </p:pic>
      <p:pic>
        <p:nvPicPr>
          <p:cNvPr id="10" name="グラフィックス 9" descr="タッチスクリーン 単色塗りつぶし">
            <a:extLst>
              <a:ext uri="{FF2B5EF4-FFF2-40B4-BE49-F238E27FC236}">
                <a16:creationId xmlns:a16="http://schemas.microsoft.com/office/drawing/2014/main" id="{267B5238-7487-82C9-798F-7FCF4C0D7AE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35901" y="3508722"/>
            <a:ext cx="742554" cy="742554"/>
          </a:xfrm>
          <a:prstGeom prst="rect">
            <a:avLst/>
          </a:prstGeom>
        </p:spPr>
      </p:pic>
      <p:pic>
        <p:nvPicPr>
          <p:cNvPr id="14" name="グラフィックス 13" descr="インターネット 単色塗りつぶし">
            <a:extLst>
              <a:ext uri="{FF2B5EF4-FFF2-40B4-BE49-F238E27FC236}">
                <a16:creationId xmlns:a16="http://schemas.microsoft.com/office/drawing/2014/main" id="{EFEB2D47-20F6-739B-0825-A0C362AD1BD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06413" y="2018272"/>
            <a:ext cx="1250278" cy="1250278"/>
          </a:xfrm>
          <a:prstGeom prst="rect">
            <a:avLst/>
          </a:prstGeom>
        </p:spPr>
      </p:pic>
    </p:spTree>
    <p:extLst>
      <p:ext uri="{BB962C8B-B14F-4D97-AF65-F5344CB8AC3E}">
        <p14:creationId xmlns:p14="http://schemas.microsoft.com/office/powerpoint/2010/main" val="1820712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B5959702-D3C2-790A-BC17-A59FF9184A15}"/>
              </a:ext>
            </a:extLst>
          </p:cNvPr>
          <p:cNvSpPr>
            <a:spLocks noGrp="1"/>
          </p:cNvSpPr>
          <p:nvPr>
            <p:ph type="title"/>
          </p:nvPr>
        </p:nvSpPr>
        <p:spPr/>
        <p:txBody>
          <a:bodyPr/>
          <a:lstStyle/>
          <a:p>
            <a:r>
              <a:rPr lang="ja-JP" altLang="en-US"/>
              <a:t>データと情報</a:t>
            </a:r>
          </a:p>
        </p:txBody>
      </p:sp>
      <p:sp>
        <p:nvSpPr>
          <p:cNvPr id="6" name="コンテンツ プレースホルダー 5">
            <a:extLst>
              <a:ext uri="{FF2B5EF4-FFF2-40B4-BE49-F238E27FC236}">
                <a16:creationId xmlns:a16="http://schemas.microsoft.com/office/drawing/2014/main" id="{205A37F5-C3D7-73E2-0797-A412389C24D0}"/>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3198163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3913594-A6A0-C4B2-8828-C048C36B33DD}"/>
              </a:ext>
            </a:extLst>
          </p:cNvPr>
          <p:cNvSpPr>
            <a:spLocks noGrp="1"/>
          </p:cNvSpPr>
          <p:nvPr>
            <p:ph type="title"/>
          </p:nvPr>
        </p:nvSpPr>
        <p:spPr/>
        <p:txBody>
          <a:bodyPr/>
          <a:lstStyle/>
          <a:p>
            <a:r>
              <a:rPr lang="ja-JP" altLang="en-US"/>
              <a:t>データと情報</a:t>
            </a:r>
          </a:p>
        </p:txBody>
      </p:sp>
      <p:sp>
        <p:nvSpPr>
          <p:cNvPr id="5" name="コンテンツ プレースホルダー 4">
            <a:extLst>
              <a:ext uri="{FF2B5EF4-FFF2-40B4-BE49-F238E27FC236}">
                <a16:creationId xmlns:a16="http://schemas.microsoft.com/office/drawing/2014/main" id="{AE80E90C-9AE0-0C5D-8D0F-BB496E32C34B}"/>
              </a:ext>
            </a:extLst>
          </p:cNvPr>
          <p:cNvSpPr>
            <a:spLocks noGrp="1"/>
          </p:cNvSpPr>
          <p:nvPr>
            <p:ph idx="1"/>
          </p:nvPr>
        </p:nvSpPr>
        <p:spPr>
          <a:xfrm>
            <a:off x="234000" y="715617"/>
            <a:ext cx="4169035" cy="5305671"/>
          </a:xfrm>
        </p:spPr>
        <p:txBody>
          <a:bodyPr/>
          <a:lstStyle/>
          <a:p>
            <a:r>
              <a:rPr lang="ja-JP" altLang="en-US"/>
              <a:t>データとは</a:t>
            </a:r>
            <a:endParaRPr lang="en-US" altLang="ja-JP" dirty="0"/>
          </a:p>
          <a:p>
            <a:pPr lvl="1"/>
            <a:r>
              <a:rPr lang="ja-JP" altLang="en-US"/>
              <a:t>事実・事柄を表す、文字や数値の値</a:t>
            </a:r>
            <a:endParaRPr lang="en-US" altLang="ja-JP" dirty="0"/>
          </a:p>
          <a:p>
            <a:pPr lvl="1"/>
            <a:endParaRPr lang="en-US" altLang="ja-JP" dirty="0"/>
          </a:p>
          <a:p>
            <a:pPr lvl="1"/>
            <a:r>
              <a:rPr lang="ja-JP" altLang="en-US"/>
              <a:t>例</a:t>
            </a:r>
            <a:r>
              <a:rPr lang="en-US" altLang="ja-JP" dirty="0"/>
              <a:t>:</a:t>
            </a:r>
          </a:p>
          <a:p>
            <a:pPr lvl="2"/>
            <a:r>
              <a:rPr lang="ja-JP" altLang="en-US"/>
              <a:t>山の名前</a:t>
            </a:r>
            <a:endParaRPr lang="en-US" altLang="ja-JP" dirty="0"/>
          </a:p>
          <a:p>
            <a:pPr lvl="2"/>
            <a:r>
              <a:rPr lang="ja-JP" altLang="en-US"/>
              <a:t>山がある住所</a:t>
            </a:r>
            <a:endParaRPr lang="en-US" altLang="ja-JP" dirty="0"/>
          </a:p>
          <a:p>
            <a:pPr lvl="2"/>
            <a:r>
              <a:rPr lang="ja-JP" altLang="en-US"/>
              <a:t>山の高さ（標高）</a:t>
            </a:r>
            <a:endParaRPr lang="en-US" altLang="ja-JP" dirty="0"/>
          </a:p>
          <a:p>
            <a:endParaRPr lang="en-US" altLang="ja-JP" dirty="0"/>
          </a:p>
        </p:txBody>
      </p:sp>
      <p:sp>
        <p:nvSpPr>
          <p:cNvPr id="7" name="コンテンツ プレースホルダー 6">
            <a:extLst>
              <a:ext uri="{FF2B5EF4-FFF2-40B4-BE49-F238E27FC236}">
                <a16:creationId xmlns:a16="http://schemas.microsoft.com/office/drawing/2014/main" id="{7DF61770-17AF-900E-F740-CC3B86FC4F8F}"/>
              </a:ext>
            </a:extLst>
          </p:cNvPr>
          <p:cNvSpPr>
            <a:spLocks noGrp="1"/>
          </p:cNvSpPr>
          <p:nvPr>
            <p:ph type="body" sz="quarter" idx="10"/>
          </p:nvPr>
        </p:nvSpPr>
        <p:spPr/>
        <p:txBody>
          <a:bodyPr>
            <a:normAutofit/>
          </a:bodyPr>
          <a:lstStyle/>
          <a:p>
            <a:endParaRPr lang="ja-JP" altLang="en-US"/>
          </a:p>
        </p:txBody>
      </p:sp>
      <p:sp>
        <p:nvSpPr>
          <p:cNvPr id="13" name="コンテンツ プレースホルダー 4">
            <a:extLst>
              <a:ext uri="{FF2B5EF4-FFF2-40B4-BE49-F238E27FC236}">
                <a16:creationId xmlns:a16="http://schemas.microsoft.com/office/drawing/2014/main" id="{40C05F20-6AE2-C402-6EE1-6DDBED95482F}"/>
              </a:ext>
            </a:extLst>
          </p:cNvPr>
          <p:cNvSpPr txBox="1">
            <a:spLocks/>
          </p:cNvSpPr>
          <p:nvPr/>
        </p:nvSpPr>
        <p:spPr>
          <a:xfrm>
            <a:off x="4740965" y="715616"/>
            <a:ext cx="4169035" cy="5305671"/>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a:t>情報とは</a:t>
            </a:r>
            <a:endParaRPr lang="en-US" altLang="ja-JP" sz="2400" dirty="0"/>
          </a:p>
          <a:p>
            <a:pPr lvl="1"/>
            <a:r>
              <a:rPr lang="ja-JP" altLang="en-US" sz="2000"/>
              <a:t>データをまとめ、意味や価値を付け足したもの</a:t>
            </a:r>
            <a:endParaRPr lang="en-US" altLang="ja-JP" sz="2000" dirty="0"/>
          </a:p>
          <a:p>
            <a:pPr lvl="1"/>
            <a:endParaRPr lang="en-US" altLang="ja-JP" sz="2000" dirty="0"/>
          </a:p>
          <a:p>
            <a:pPr lvl="1"/>
            <a:r>
              <a:rPr lang="ja-JP" altLang="en-US" sz="2000"/>
              <a:t>例</a:t>
            </a:r>
            <a:r>
              <a:rPr lang="en-US" altLang="ja-JP" sz="2000" dirty="0"/>
              <a:t>:</a:t>
            </a:r>
          </a:p>
          <a:p>
            <a:pPr lvl="2"/>
            <a:r>
              <a:rPr lang="ja-JP" altLang="en-US" sz="1800"/>
              <a:t>価値</a:t>
            </a:r>
            <a:r>
              <a:rPr lang="en-US" altLang="ja-JP" sz="1800" dirty="0"/>
              <a:t>: </a:t>
            </a:r>
            <a:r>
              <a:rPr lang="ja-JP" altLang="en-US" sz="1800"/>
              <a:t>日本で一番低い山</a:t>
            </a:r>
            <a:endParaRPr lang="en-US" altLang="ja-JP" sz="1800" dirty="0"/>
          </a:p>
          <a:p>
            <a:pPr lvl="2"/>
            <a:r>
              <a:rPr lang="ja-JP" altLang="en-US" sz="1800"/>
              <a:t>意味</a:t>
            </a:r>
            <a:r>
              <a:rPr lang="en-US" altLang="ja-JP" sz="1800" dirty="0"/>
              <a:t>: </a:t>
            </a:r>
          </a:p>
          <a:p>
            <a:pPr lvl="3"/>
            <a:r>
              <a:rPr lang="ja-JP" altLang="en-US" sz="1400"/>
              <a:t>名前の由来は？</a:t>
            </a:r>
            <a:endParaRPr lang="en-US" altLang="ja-JP" sz="1400" dirty="0"/>
          </a:p>
          <a:p>
            <a:pPr lvl="3"/>
            <a:r>
              <a:rPr lang="ja-JP" altLang="en-US" sz="1400"/>
              <a:t>「山」とは何か？</a:t>
            </a:r>
            <a:endParaRPr lang="en-US" altLang="ja-JP" sz="1400" dirty="0"/>
          </a:p>
          <a:p>
            <a:pPr lvl="3"/>
            <a:r>
              <a:rPr lang="ja-JP" altLang="en-US" sz="1400"/>
              <a:t>高さをいつ・どのような基準で測定し、比較したか</a:t>
            </a:r>
            <a:endParaRPr lang="en-US" altLang="ja-JP" sz="1400" dirty="0"/>
          </a:p>
          <a:p>
            <a:pPr lvl="3"/>
            <a:endParaRPr lang="ja-JP" altLang="en-US" sz="1400"/>
          </a:p>
        </p:txBody>
      </p:sp>
      <p:pic>
        <p:nvPicPr>
          <p:cNvPr id="8" name="グラフィックス 7" descr="山 枠線">
            <a:extLst>
              <a:ext uri="{FF2B5EF4-FFF2-40B4-BE49-F238E27FC236}">
                <a16:creationId xmlns:a16="http://schemas.microsoft.com/office/drawing/2014/main" id="{D3796C80-2D0C-ABE5-0929-56A7D68369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30136" y="3009094"/>
            <a:ext cx="1968221" cy="1968221"/>
          </a:xfrm>
          <a:prstGeom prst="rect">
            <a:avLst/>
          </a:prstGeom>
        </p:spPr>
      </p:pic>
    </p:spTree>
    <p:extLst>
      <p:ext uri="{BB962C8B-B14F-4D97-AF65-F5344CB8AC3E}">
        <p14:creationId xmlns:p14="http://schemas.microsoft.com/office/powerpoint/2010/main" val="4220236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EB92-7305-ED58-90B7-F340D2B6998E}"/>
              </a:ext>
            </a:extLst>
          </p:cNvPr>
          <p:cNvSpPr>
            <a:spLocks noGrp="1"/>
          </p:cNvSpPr>
          <p:nvPr>
            <p:ph type="title"/>
          </p:nvPr>
        </p:nvSpPr>
        <p:spPr/>
        <p:txBody>
          <a:bodyPr>
            <a:normAutofit/>
          </a:bodyPr>
          <a:lstStyle/>
          <a:p>
            <a:r>
              <a:rPr kumimoji="1" lang="ja-JP" altLang="en-US"/>
              <a:t>参考</a:t>
            </a:r>
            <a:r>
              <a:rPr kumimoji="1" lang="en-US" altLang="ja-JP" dirty="0"/>
              <a:t>: </a:t>
            </a:r>
            <a:r>
              <a:rPr kumimoji="1" lang="ja-JP" altLang="en-US"/>
              <a:t>「日本で一番低い山」</a:t>
            </a:r>
            <a:r>
              <a:rPr lang="ja-JP" altLang="en-US"/>
              <a:t>候補</a:t>
            </a:r>
            <a:endParaRPr kumimoji="1" lang="ja-JP" altLang="en-US"/>
          </a:p>
        </p:txBody>
      </p:sp>
      <p:sp>
        <p:nvSpPr>
          <p:cNvPr id="3" name="コンテンツ プレースホルダー 2">
            <a:extLst>
              <a:ext uri="{FF2B5EF4-FFF2-40B4-BE49-F238E27FC236}">
                <a16:creationId xmlns:a16="http://schemas.microsoft.com/office/drawing/2014/main" id="{E619DEA6-C955-CE67-665F-7601D952C430}"/>
              </a:ext>
            </a:extLst>
          </p:cNvPr>
          <p:cNvSpPr>
            <a:spLocks noGrp="1"/>
          </p:cNvSpPr>
          <p:nvPr>
            <p:ph idx="1"/>
          </p:nvPr>
        </p:nvSpPr>
        <p:spPr>
          <a:xfrm>
            <a:off x="234000" y="515813"/>
            <a:ext cx="4188913" cy="5505475"/>
          </a:xfrm>
        </p:spPr>
        <p:txBody>
          <a:bodyPr>
            <a:noAutofit/>
          </a:bodyPr>
          <a:lstStyle/>
          <a:p>
            <a:r>
              <a:rPr kumimoji="1" lang="ja-JP" altLang="en-US" sz="2400"/>
              <a:t>日和山（ひよりやま）</a:t>
            </a:r>
            <a:endParaRPr kumimoji="1" lang="en-US" altLang="ja-JP" sz="2400" dirty="0"/>
          </a:p>
          <a:p>
            <a:pPr lvl="1"/>
            <a:r>
              <a:rPr kumimoji="1" lang="ja-JP" altLang="en-US" sz="2000"/>
              <a:t>宮城県仙台市宮城野区</a:t>
            </a:r>
            <a:endParaRPr kumimoji="1" lang="en-US" altLang="ja-JP" sz="2000" dirty="0"/>
          </a:p>
          <a:p>
            <a:pPr lvl="1"/>
            <a:r>
              <a:rPr lang="ja-JP" altLang="en-US" sz="2000"/>
              <a:t>標高</a:t>
            </a:r>
            <a:r>
              <a:rPr lang="en-US" altLang="ja-JP" sz="2000" dirty="0"/>
              <a:t>3m</a:t>
            </a:r>
          </a:p>
          <a:p>
            <a:endParaRPr kumimoji="1" lang="en-US" altLang="ja-JP" sz="2400" dirty="0"/>
          </a:p>
          <a:p>
            <a:r>
              <a:rPr kumimoji="1" lang="ja-JP" altLang="en-US" sz="2400"/>
              <a:t>天保山（てんぽうざん）</a:t>
            </a:r>
            <a:endParaRPr kumimoji="1" lang="en-US" altLang="ja-JP" sz="2400" dirty="0"/>
          </a:p>
          <a:p>
            <a:pPr lvl="1"/>
            <a:r>
              <a:rPr lang="ja-JP" altLang="en-US" sz="2000"/>
              <a:t>大阪府大阪市港区</a:t>
            </a:r>
            <a:endParaRPr lang="en-US" altLang="ja-JP" sz="2000" dirty="0"/>
          </a:p>
          <a:p>
            <a:pPr lvl="1"/>
            <a:r>
              <a:rPr kumimoji="1" lang="ja-JP" altLang="en-US" sz="2000"/>
              <a:t>標高</a:t>
            </a:r>
            <a:r>
              <a:rPr kumimoji="1" lang="en-US" altLang="ja-JP" sz="2000" dirty="0"/>
              <a:t>4.53m</a:t>
            </a:r>
          </a:p>
          <a:p>
            <a:endParaRPr kumimoji="1" lang="en-US" altLang="ja-JP" sz="2400" dirty="0"/>
          </a:p>
          <a:p>
            <a:r>
              <a:rPr kumimoji="1" lang="ja-JP" altLang="en-US" sz="2400"/>
              <a:t>御山（みやま）</a:t>
            </a:r>
            <a:endParaRPr kumimoji="1" lang="en-US" altLang="ja-JP" sz="2400" dirty="0"/>
          </a:p>
          <a:p>
            <a:pPr lvl="1"/>
            <a:r>
              <a:rPr lang="ja-JP" altLang="en-US" sz="2000"/>
              <a:t>香川県東かがわ市松原</a:t>
            </a:r>
            <a:endParaRPr lang="en-US" altLang="ja-JP" sz="2000" dirty="0"/>
          </a:p>
          <a:p>
            <a:pPr lvl="1"/>
            <a:r>
              <a:rPr kumimoji="1" lang="ja-JP" altLang="en-US" sz="2000"/>
              <a:t>標高</a:t>
            </a:r>
            <a:r>
              <a:rPr kumimoji="1" lang="en-US" altLang="ja-JP" sz="2000" dirty="0"/>
              <a:t>3.6m</a:t>
            </a:r>
            <a:endParaRPr kumimoji="1" lang="ja-JP" altLang="en-US" sz="2000"/>
          </a:p>
        </p:txBody>
      </p:sp>
      <p:sp>
        <p:nvSpPr>
          <p:cNvPr id="5" name="コンテンツ プレースホルダー 4">
            <a:extLst>
              <a:ext uri="{FF2B5EF4-FFF2-40B4-BE49-F238E27FC236}">
                <a16:creationId xmlns:a16="http://schemas.microsoft.com/office/drawing/2014/main" id="{E870D127-3DBC-8026-1527-27F35D8DB41D}"/>
              </a:ext>
            </a:extLst>
          </p:cNvPr>
          <p:cNvSpPr>
            <a:spLocks noGrp="1"/>
          </p:cNvSpPr>
          <p:nvPr>
            <p:ph type="body" sz="quarter" idx="10"/>
          </p:nvPr>
        </p:nvSpPr>
        <p:spPr>
          <a:ln>
            <a:solidFill>
              <a:schemeClr val="accent1"/>
            </a:solidFill>
            <a:prstDash val="dash"/>
          </a:ln>
        </p:spPr>
        <p:txBody>
          <a:bodyPr>
            <a:normAutofit lnSpcReduction="10000"/>
          </a:bodyPr>
          <a:lstStyle/>
          <a:p>
            <a:pPr lvl="1"/>
            <a:endParaRPr lang="ja-JP" altLang="en-US" b="1"/>
          </a:p>
        </p:txBody>
      </p:sp>
      <p:sp>
        <p:nvSpPr>
          <p:cNvPr id="8" name="コンテンツ プレースホルダー 2">
            <a:extLst>
              <a:ext uri="{FF2B5EF4-FFF2-40B4-BE49-F238E27FC236}">
                <a16:creationId xmlns:a16="http://schemas.microsoft.com/office/drawing/2014/main" id="{1333581F-62B8-AB97-911C-4771352A77C4}"/>
              </a:ext>
            </a:extLst>
          </p:cNvPr>
          <p:cNvSpPr txBox="1">
            <a:spLocks/>
          </p:cNvSpPr>
          <p:nvPr/>
        </p:nvSpPr>
        <p:spPr>
          <a:xfrm>
            <a:off x="4502426" y="515812"/>
            <a:ext cx="4268426" cy="5984379"/>
          </a:xfrm>
          <a:prstGeom prst="rect">
            <a:avLst/>
          </a:prstGeom>
          <a:ln>
            <a:solidFill>
              <a:schemeClr val="accent1"/>
            </a:solidFill>
            <a:prstDash val="dash"/>
          </a:ln>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600"/>
              <a:t>国土地理院の</a:t>
            </a:r>
            <a:r>
              <a:rPr lang="en-US" altLang="ja-JP" sz="1600" dirty="0"/>
              <a:t>HP</a:t>
            </a:r>
            <a:r>
              <a:rPr lang="ja-JP" altLang="en-US" sz="1600"/>
              <a:t>より</a:t>
            </a:r>
            <a:endParaRPr lang="en-US" altLang="ja-JP" sz="1600" dirty="0"/>
          </a:p>
          <a:p>
            <a:pPr marL="457200" lvl="1" indent="0">
              <a:buNone/>
            </a:pPr>
            <a:r>
              <a:rPr lang="en-US" altLang="ja-JP" sz="1400" dirty="0"/>
              <a:t>https://</a:t>
            </a:r>
            <a:r>
              <a:rPr lang="en-US" altLang="ja-JP" sz="1400" dirty="0" err="1"/>
              <a:t>www.gsi.go.jp</a:t>
            </a:r>
            <a:r>
              <a:rPr lang="en-US" altLang="ja-JP" sz="1400" dirty="0"/>
              <a:t>/</a:t>
            </a:r>
            <a:r>
              <a:rPr lang="en-US" altLang="ja-JP" sz="1400" dirty="0" err="1"/>
              <a:t>kohokocho</a:t>
            </a:r>
            <a:r>
              <a:rPr lang="en-US" altLang="ja-JP" sz="1400" dirty="0"/>
              <a:t>/FAQ2.html#Q2.8</a:t>
            </a:r>
            <a:endParaRPr lang="en" altLang="ja-JP" sz="1400" b="1" dirty="0"/>
          </a:p>
          <a:p>
            <a:pPr marL="0" indent="0">
              <a:buNone/>
            </a:pPr>
            <a:r>
              <a:rPr lang="en" altLang="ja-JP" sz="1400" b="1" dirty="0">
                <a:solidFill>
                  <a:schemeClr val="tx1"/>
                </a:solidFill>
              </a:rPr>
              <a:t>Q2.8</a:t>
            </a:r>
            <a:r>
              <a:rPr lang="ja-JP" altLang="en" sz="1400" b="1">
                <a:solidFill>
                  <a:schemeClr val="tx1"/>
                </a:solidFill>
              </a:rPr>
              <a:t>：</a:t>
            </a:r>
            <a:r>
              <a:rPr lang="ja-JP" altLang="en-US" sz="1400" b="1">
                <a:solidFill>
                  <a:schemeClr val="tx1"/>
                </a:solidFill>
              </a:rPr>
              <a:t>山の始まりは，どこですか？</a:t>
            </a:r>
          </a:p>
          <a:p>
            <a:pPr marL="0" indent="0">
              <a:buNone/>
            </a:pPr>
            <a:r>
              <a:rPr lang="en" altLang="ja-JP" sz="1400" dirty="0">
                <a:solidFill>
                  <a:schemeClr val="tx1"/>
                </a:solidFill>
              </a:rPr>
              <a:t>A2.8</a:t>
            </a:r>
          </a:p>
          <a:p>
            <a:pPr marL="57150" indent="0">
              <a:buNone/>
            </a:pPr>
            <a:r>
              <a:rPr lang="ja-JP" altLang="en-US" sz="1400">
                <a:solidFill>
                  <a:schemeClr val="tx1"/>
                </a:solidFill>
              </a:rPr>
              <a:t>国土地理院では，山の定義はしていません．</a:t>
            </a:r>
          </a:p>
          <a:p>
            <a:pPr marL="57150" indent="0">
              <a:buNone/>
            </a:pPr>
            <a:r>
              <a:rPr lang="ja-JP" altLang="en-US" sz="1400">
                <a:solidFill>
                  <a:schemeClr val="tx1"/>
                </a:solidFill>
              </a:rPr>
              <a:t>辞典等によりますと，山というのは，周りに比べて地面が盛り上がって高くなっているところと言われています．よって，山の始まりは平らな地面が盛り上がり始めたところと考えられます．</a:t>
            </a:r>
          </a:p>
          <a:p>
            <a:pPr marL="57150" indent="0">
              <a:buNone/>
            </a:pPr>
            <a:r>
              <a:rPr lang="ja-JP" altLang="en-US" sz="1400">
                <a:solidFill>
                  <a:schemeClr val="tx1"/>
                </a:solidFill>
              </a:rPr>
              <a:t>ただし，それぞれの山によって異なりますので，地面の高さが標高○○</a:t>
            </a:r>
            <a:r>
              <a:rPr lang="ja-JP" altLang="en" sz="1400">
                <a:solidFill>
                  <a:schemeClr val="tx1"/>
                </a:solidFill>
              </a:rPr>
              <a:t>ｍ</a:t>
            </a:r>
            <a:r>
              <a:rPr lang="ja-JP" altLang="en-US" sz="1400">
                <a:solidFill>
                  <a:schemeClr val="tx1"/>
                </a:solidFill>
              </a:rPr>
              <a:t>以上とか，地面の傾斜が○○度以上になったらというようには決めることはできません．</a:t>
            </a:r>
          </a:p>
          <a:p>
            <a:pPr marL="57150" indent="0">
              <a:buNone/>
            </a:pPr>
            <a:r>
              <a:rPr lang="ja-JP" altLang="en-US" sz="1400">
                <a:solidFill>
                  <a:schemeClr val="tx1"/>
                </a:solidFill>
              </a:rPr>
              <a:t>もしあなたが，山の始まりはどこ？という興味をもったなら，その山の前に立って，この辺が山の始まりかなというところを感じて探してみてください．</a:t>
            </a:r>
            <a:endParaRPr lang="ja-JP" altLang="en-US" sz="1400" b="1"/>
          </a:p>
          <a:p>
            <a:pPr lvl="1"/>
            <a:endParaRPr lang="ja-JP" altLang="en-US" sz="1400"/>
          </a:p>
        </p:txBody>
      </p:sp>
    </p:spTree>
    <p:extLst>
      <p:ext uri="{BB962C8B-B14F-4D97-AF65-F5344CB8AC3E}">
        <p14:creationId xmlns:p14="http://schemas.microsoft.com/office/powerpoint/2010/main" val="2086498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2A366B1-A058-619C-933E-B684D327C1BC}"/>
              </a:ext>
            </a:extLst>
          </p:cNvPr>
          <p:cNvSpPr>
            <a:spLocks noGrp="1"/>
          </p:cNvSpPr>
          <p:nvPr>
            <p:ph type="title"/>
          </p:nvPr>
        </p:nvSpPr>
        <p:spPr/>
        <p:txBody>
          <a:bodyPr/>
          <a:lstStyle/>
          <a:p>
            <a:r>
              <a:rPr lang="ja-JP" altLang="en-US"/>
              <a:t>メディア</a:t>
            </a:r>
          </a:p>
        </p:txBody>
      </p:sp>
      <p:sp>
        <p:nvSpPr>
          <p:cNvPr id="7" name="コンテンツ プレースホルダー 6">
            <a:extLst>
              <a:ext uri="{FF2B5EF4-FFF2-40B4-BE49-F238E27FC236}">
                <a16:creationId xmlns:a16="http://schemas.microsoft.com/office/drawing/2014/main" id="{D31B3EE2-CB9D-7432-6315-90FC2DD9E098}"/>
              </a:ext>
            </a:extLst>
          </p:cNvPr>
          <p:cNvSpPr>
            <a:spLocks noGrp="1"/>
          </p:cNvSpPr>
          <p:nvPr>
            <p:ph sz="quarter" idx="17"/>
          </p:nvPr>
        </p:nvSpPr>
        <p:spPr/>
        <p:txBody>
          <a:bodyPr/>
          <a:lstStyle/>
          <a:p>
            <a:endParaRPr lang="ja-JP" altLang="en-US"/>
          </a:p>
        </p:txBody>
      </p:sp>
      <p:pic>
        <p:nvPicPr>
          <p:cNvPr id="4" name="図 3" descr="カーテンの前に並んでいる&#10;&#10;中程度の精度で自動的に生成された説明">
            <a:extLst>
              <a:ext uri="{FF2B5EF4-FFF2-40B4-BE49-F238E27FC236}">
                <a16:creationId xmlns:a16="http://schemas.microsoft.com/office/drawing/2014/main" id="{4204CC22-FF4C-DAFC-554F-20D5C22E14AE}"/>
              </a:ext>
            </a:extLst>
          </p:cNvPr>
          <p:cNvPicPr>
            <a:picLocks noChangeAspect="1"/>
          </p:cNvPicPr>
          <p:nvPr/>
        </p:nvPicPr>
        <p:blipFill>
          <a:blip r:embed="rId2"/>
          <a:stretch>
            <a:fillRect/>
          </a:stretch>
        </p:blipFill>
        <p:spPr>
          <a:xfrm>
            <a:off x="6765691" y="3263280"/>
            <a:ext cx="1740794" cy="2986429"/>
          </a:xfrm>
          <a:prstGeom prst="rect">
            <a:avLst/>
          </a:prstGeom>
        </p:spPr>
      </p:pic>
      <p:pic>
        <p:nvPicPr>
          <p:cNvPr id="5" name="図 4" descr="男, 乗る が含まれている画像&#10;&#10;自動的に生成された説明">
            <a:extLst>
              <a:ext uri="{FF2B5EF4-FFF2-40B4-BE49-F238E27FC236}">
                <a16:creationId xmlns:a16="http://schemas.microsoft.com/office/drawing/2014/main" id="{74635798-33B8-4B5E-005A-13D9FEDF976C}"/>
              </a:ext>
            </a:extLst>
          </p:cNvPr>
          <p:cNvPicPr>
            <a:picLocks noChangeAspect="1"/>
          </p:cNvPicPr>
          <p:nvPr/>
        </p:nvPicPr>
        <p:blipFill>
          <a:blip r:embed="rId3"/>
          <a:stretch>
            <a:fillRect/>
          </a:stretch>
        </p:blipFill>
        <p:spPr>
          <a:xfrm>
            <a:off x="2215405" y="3519010"/>
            <a:ext cx="3876260" cy="2664928"/>
          </a:xfrm>
          <a:prstGeom prst="rect">
            <a:avLst/>
          </a:prstGeom>
        </p:spPr>
      </p:pic>
      <p:pic>
        <p:nvPicPr>
          <p:cNvPr id="8" name="図 7" descr="山と湖の景色&#10;&#10;自動的に生成された説明">
            <a:extLst>
              <a:ext uri="{FF2B5EF4-FFF2-40B4-BE49-F238E27FC236}">
                <a16:creationId xmlns:a16="http://schemas.microsoft.com/office/drawing/2014/main" id="{5853056C-28EF-FD6D-DD5A-D6A16ACB0C5B}"/>
              </a:ext>
            </a:extLst>
          </p:cNvPr>
          <p:cNvPicPr>
            <a:picLocks noChangeAspect="1"/>
          </p:cNvPicPr>
          <p:nvPr/>
        </p:nvPicPr>
        <p:blipFill>
          <a:blip r:embed="rId4"/>
          <a:stretch>
            <a:fillRect/>
          </a:stretch>
        </p:blipFill>
        <p:spPr>
          <a:xfrm>
            <a:off x="4501479" y="321172"/>
            <a:ext cx="4005006" cy="2664928"/>
          </a:xfrm>
          <a:prstGeom prst="rect">
            <a:avLst/>
          </a:prstGeom>
        </p:spPr>
      </p:pic>
    </p:spTree>
    <p:extLst>
      <p:ext uri="{BB962C8B-B14F-4D97-AF65-F5344CB8AC3E}">
        <p14:creationId xmlns:p14="http://schemas.microsoft.com/office/powerpoint/2010/main" val="3664517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E26669-7076-1B12-CBAA-969D259225D7}"/>
              </a:ext>
            </a:extLst>
          </p:cNvPr>
          <p:cNvSpPr>
            <a:spLocks noGrp="1"/>
          </p:cNvSpPr>
          <p:nvPr>
            <p:ph type="title"/>
          </p:nvPr>
        </p:nvSpPr>
        <p:spPr/>
        <p:txBody>
          <a:bodyPr/>
          <a:lstStyle/>
          <a:p>
            <a:r>
              <a:rPr kumimoji="1" lang="ja-JP" altLang="en-US"/>
              <a:t>メディア</a:t>
            </a:r>
          </a:p>
        </p:txBody>
      </p:sp>
      <p:sp>
        <p:nvSpPr>
          <p:cNvPr id="3" name="コンテンツ プレースホルダー 2">
            <a:extLst>
              <a:ext uri="{FF2B5EF4-FFF2-40B4-BE49-F238E27FC236}">
                <a16:creationId xmlns:a16="http://schemas.microsoft.com/office/drawing/2014/main" id="{165813A3-D57E-4893-55DE-40B4DE142F37}"/>
              </a:ext>
            </a:extLst>
          </p:cNvPr>
          <p:cNvSpPr>
            <a:spLocks noGrp="1"/>
          </p:cNvSpPr>
          <p:nvPr>
            <p:ph idx="1"/>
          </p:nvPr>
        </p:nvSpPr>
        <p:spPr/>
        <p:txBody>
          <a:bodyPr/>
          <a:lstStyle/>
          <a:p>
            <a:r>
              <a:rPr kumimoji="1" lang="ja-JP" altLang="en-US"/>
              <a:t>２つの富士山の画像</a:t>
            </a:r>
          </a:p>
        </p:txBody>
      </p:sp>
      <p:sp>
        <p:nvSpPr>
          <p:cNvPr id="4" name="テキスト プレースホルダー 3">
            <a:extLst>
              <a:ext uri="{FF2B5EF4-FFF2-40B4-BE49-F238E27FC236}">
                <a16:creationId xmlns:a16="http://schemas.microsoft.com/office/drawing/2014/main" id="{307BEA2E-4439-C77B-1043-603765E100DC}"/>
              </a:ext>
            </a:extLst>
          </p:cNvPr>
          <p:cNvSpPr>
            <a:spLocks noGrp="1"/>
          </p:cNvSpPr>
          <p:nvPr>
            <p:ph type="body" sz="quarter" idx="10"/>
          </p:nvPr>
        </p:nvSpPr>
        <p:spPr/>
        <p:txBody>
          <a:bodyPr/>
          <a:lstStyle/>
          <a:p>
            <a:endParaRPr kumimoji="1" lang="ja-JP" altLang="en-US"/>
          </a:p>
        </p:txBody>
      </p:sp>
      <p:pic>
        <p:nvPicPr>
          <p:cNvPr id="6" name="図 5" descr="男, 乗る が含まれている画像&#10;&#10;自動的に生成された説明">
            <a:extLst>
              <a:ext uri="{FF2B5EF4-FFF2-40B4-BE49-F238E27FC236}">
                <a16:creationId xmlns:a16="http://schemas.microsoft.com/office/drawing/2014/main" id="{DE107407-F6F4-B2DC-2A83-ECD1179A5EF3}"/>
              </a:ext>
            </a:extLst>
          </p:cNvPr>
          <p:cNvPicPr>
            <a:picLocks noChangeAspect="1"/>
          </p:cNvPicPr>
          <p:nvPr/>
        </p:nvPicPr>
        <p:blipFill>
          <a:blip r:embed="rId2"/>
          <a:stretch>
            <a:fillRect/>
          </a:stretch>
        </p:blipFill>
        <p:spPr>
          <a:xfrm>
            <a:off x="363456" y="1300564"/>
            <a:ext cx="3876260" cy="2664928"/>
          </a:xfrm>
          <a:prstGeom prst="rect">
            <a:avLst/>
          </a:prstGeom>
        </p:spPr>
      </p:pic>
      <p:pic>
        <p:nvPicPr>
          <p:cNvPr id="8" name="図 7" descr="山と湖の景色&#10;&#10;自動的に生成された説明">
            <a:extLst>
              <a:ext uri="{FF2B5EF4-FFF2-40B4-BE49-F238E27FC236}">
                <a16:creationId xmlns:a16="http://schemas.microsoft.com/office/drawing/2014/main" id="{FA47786F-2646-34A5-FB65-091049557CCA}"/>
              </a:ext>
            </a:extLst>
          </p:cNvPr>
          <p:cNvPicPr>
            <a:picLocks noChangeAspect="1"/>
          </p:cNvPicPr>
          <p:nvPr/>
        </p:nvPicPr>
        <p:blipFill>
          <a:blip r:embed="rId3"/>
          <a:stretch>
            <a:fillRect/>
          </a:stretch>
        </p:blipFill>
        <p:spPr>
          <a:xfrm>
            <a:off x="4775538" y="1300564"/>
            <a:ext cx="4005006" cy="2664928"/>
          </a:xfrm>
          <a:prstGeom prst="rect">
            <a:avLst/>
          </a:prstGeom>
        </p:spPr>
      </p:pic>
      <p:sp>
        <p:nvSpPr>
          <p:cNvPr id="9" name="テキスト ボックス 8">
            <a:extLst>
              <a:ext uri="{FF2B5EF4-FFF2-40B4-BE49-F238E27FC236}">
                <a16:creationId xmlns:a16="http://schemas.microsoft.com/office/drawing/2014/main" id="{BA5057A3-9728-2D66-E3D1-AA61E459C80F}"/>
              </a:ext>
            </a:extLst>
          </p:cNvPr>
          <p:cNvSpPr txBox="1"/>
          <p:nvPr/>
        </p:nvSpPr>
        <p:spPr>
          <a:xfrm>
            <a:off x="4775539" y="4094922"/>
            <a:ext cx="4005006" cy="769441"/>
          </a:xfrm>
          <a:prstGeom prst="rect">
            <a:avLst/>
          </a:prstGeom>
          <a:noFill/>
        </p:spPr>
        <p:txBody>
          <a:bodyPr wrap="square" rtlCol="0">
            <a:spAutoFit/>
          </a:bodyPr>
          <a:lstStyle/>
          <a:p>
            <a:r>
              <a:rPr lang="en" altLang="ja-JP" sz="1100" dirty="0">
                <a:latin typeface="UD Digi Kyokasho N-R" panose="02020400000000000000" pitchFamily="49" charset="-128"/>
                <a:ea typeface="UD Digi Kyokasho N-R" panose="02020400000000000000" pitchFamily="49" charset="-128"/>
              </a:rPr>
              <a:t>https://find47.jp/ja/</a:t>
            </a:r>
            <a:r>
              <a:rPr lang="en" altLang="ja-JP" sz="1100" dirty="0" err="1">
                <a:latin typeface="UD Digi Kyokasho N-R" panose="02020400000000000000" pitchFamily="49" charset="-128"/>
                <a:ea typeface="UD Digi Kyokasho N-R" panose="02020400000000000000" pitchFamily="49" charset="-128"/>
              </a:rPr>
              <a:t>i</a:t>
            </a:r>
            <a:r>
              <a:rPr lang="en" altLang="ja-JP" sz="1100" dirty="0">
                <a:latin typeface="UD Digi Kyokasho N-R" panose="02020400000000000000" pitchFamily="49" charset="-128"/>
                <a:ea typeface="UD Digi Kyokasho N-R" panose="02020400000000000000" pitchFamily="49" charset="-128"/>
              </a:rPr>
              <a:t>/FqEu6</a:t>
            </a:r>
          </a:p>
          <a:p>
            <a:r>
              <a:rPr lang="ja-JP" altLang="en-US" sz="1100">
                <a:latin typeface="UD Digi Kyokasho N-R" panose="02020400000000000000" pitchFamily="49" charset="-128"/>
                <a:ea typeface="UD Digi Kyokasho N-R" panose="02020400000000000000" pitchFamily="49" charset="-128"/>
              </a:rPr>
              <a:t>河口湖 </a:t>
            </a:r>
            <a:r>
              <a:rPr lang="en-US" altLang="ja-JP" sz="1100" dirty="0">
                <a:latin typeface="UD Digi Kyokasho N-R" panose="02020400000000000000" pitchFamily="49" charset="-128"/>
                <a:ea typeface="UD Digi Kyokasho N-R" panose="02020400000000000000" pitchFamily="49" charset="-128"/>
              </a:rPr>
              <a:t>© </a:t>
            </a:r>
            <a:r>
              <a:rPr lang="ja-JP" altLang="en-US" sz="1100">
                <a:latin typeface="UD Digi Kyokasho N-R" panose="02020400000000000000" pitchFamily="49" charset="-128"/>
                <a:ea typeface="UD Digi Kyokasho N-R" panose="02020400000000000000" pitchFamily="49" charset="-128"/>
              </a:rPr>
              <a:t>山梨県 クリエイティブ・コモンズ・ライセンス（表示</a:t>
            </a:r>
            <a:r>
              <a:rPr lang="en-US" altLang="ja-JP" sz="1100" dirty="0">
                <a:latin typeface="UD Digi Kyokasho N-R" panose="02020400000000000000" pitchFamily="49" charset="-128"/>
                <a:ea typeface="UD Digi Kyokasho N-R" panose="02020400000000000000" pitchFamily="49" charset="-128"/>
              </a:rPr>
              <a:t>4.0 </a:t>
            </a:r>
            <a:r>
              <a:rPr lang="ja-JP" altLang="en-US" sz="1100">
                <a:latin typeface="UD Digi Kyokasho N-R" panose="02020400000000000000" pitchFamily="49" charset="-128"/>
                <a:ea typeface="UD Digi Kyokasho N-R" panose="02020400000000000000" pitchFamily="49" charset="-128"/>
              </a:rPr>
              <a:t>国際）</a:t>
            </a:r>
            <a:r>
              <a:rPr lang="en" altLang="ja-JP" sz="1100" dirty="0">
                <a:latin typeface="UD Digi Kyokasho N-R" panose="02020400000000000000" pitchFamily="49" charset="-128"/>
                <a:ea typeface="UD Digi Kyokasho N-R" panose="02020400000000000000" pitchFamily="49" charset="-128"/>
              </a:rPr>
              <a:t>https://</a:t>
            </a:r>
            <a:r>
              <a:rPr lang="en" altLang="ja-JP" sz="1100" dirty="0" err="1">
                <a:latin typeface="UD Digi Kyokasho N-R" panose="02020400000000000000" pitchFamily="49" charset="-128"/>
                <a:ea typeface="UD Digi Kyokasho N-R" panose="02020400000000000000" pitchFamily="49" charset="-128"/>
              </a:rPr>
              <a:t>creativecommons.org</a:t>
            </a:r>
            <a:r>
              <a:rPr lang="en" altLang="ja-JP" sz="1100" dirty="0">
                <a:latin typeface="UD Digi Kyokasho N-R" panose="02020400000000000000" pitchFamily="49" charset="-128"/>
                <a:ea typeface="UD Digi Kyokasho N-R" panose="02020400000000000000" pitchFamily="49" charset="-128"/>
              </a:rPr>
              <a:t>/licenses/by/4.0/</a:t>
            </a:r>
          </a:p>
        </p:txBody>
      </p:sp>
      <p:sp>
        <p:nvSpPr>
          <p:cNvPr id="10" name="テキスト ボックス 9">
            <a:extLst>
              <a:ext uri="{FF2B5EF4-FFF2-40B4-BE49-F238E27FC236}">
                <a16:creationId xmlns:a16="http://schemas.microsoft.com/office/drawing/2014/main" id="{D87FCBF9-7102-FD6A-F48D-6B2239F4AB38}"/>
              </a:ext>
            </a:extLst>
          </p:cNvPr>
          <p:cNvSpPr txBox="1"/>
          <p:nvPr/>
        </p:nvSpPr>
        <p:spPr>
          <a:xfrm>
            <a:off x="363456" y="4917757"/>
            <a:ext cx="3920512" cy="769441"/>
          </a:xfrm>
          <a:prstGeom prst="rect">
            <a:avLst/>
          </a:prstGeom>
          <a:noFill/>
        </p:spPr>
        <p:txBody>
          <a:bodyPr wrap="square" rtlCol="0">
            <a:spAutoFit/>
          </a:bodyPr>
          <a:lstStyle/>
          <a:p>
            <a:r>
              <a:rPr kumimoji="1" lang="ja-JP" altLang="en-US" sz="1600">
                <a:latin typeface="UD Digi Kyokasho N-R" panose="02020400000000000000" pitchFamily="49" charset="-128"/>
                <a:ea typeface="UD Digi Kyokasho N-R" panose="02020400000000000000" pitchFamily="49" charset="-128"/>
              </a:rPr>
              <a:t>版画（紙に印刷された絵）</a:t>
            </a:r>
            <a:endParaRPr kumimoji="1" lang="en-US" altLang="ja-JP" sz="1600" dirty="0">
              <a:latin typeface="UD Digi Kyokasho N-R" panose="02020400000000000000" pitchFamily="49" charset="-128"/>
              <a:ea typeface="UD Digi Kyokasho N-R" panose="02020400000000000000" pitchFamily="49" charset="-128"/>
            </a:endParaRPr>
          </a:p>
          <a:p>
            <a:endParaRPr kumimoji="1" lang="en-US" altLang="ja-JP" sz="1600" dirty="0">
              <a:latin typeface="UD Digi Kyokasho N-R" panose="02020400000000000000" pitchFamily="49" charset="-128"/>
              <a:ea typeface="UD Digi Kyokasho N-R" panose="02020400000000000000" pitchFamily="49" charset="-128"/>
            </a:endParaRPr>
          </a:p>
          <a:p>
            <a:r>
              <a:rPr kumimoji="1" lang="en-US" altLang="ja-JP" sz="1200" dirty="0">
                <a:latin typeface="UD Digi Kyokasho N-R" panose="02020400000000000000" pitchFamily="49" charset="-128"/>
                <a:ea typeface="UD Digi Kyokasho N-R" panose="02020400000000000000" pitchFamily="49" charset="-128"/>
              </a:rPr>
              <a:t>※</a:t>
            </a:r>
            <a:r>
              <a:rPr kumimoji="1" lang="ja-JP" altLang="en-US" sz="1200">
                <a:latin typeface="UD Digi Kyokasho N-R" panose="02020400000000000000" pitchFamily="49" charset="-128"/>
                <a:ea typeface="UD Digi Kyokasho N-R" panose="02020400000000000000" pitchFamily="49" charset="-128"/>
              </a:rPr>
              <a:t>スキャナで取り込み、デジタル画像にしたもの</a:t>
            </a:r>
          </a:p>
        </p:txBody>
      </p:sp>
      <p:sp>
        <p:nvSpPr>
          <p:cNvPr id="11" name="テキスト ボックス 10">
            <a:extLst>
              <a:ext uri="{FF2B5EF4-FFF2-40B4-BE49-F238E27FC236}">
                <a16:creationId xmlns:a16="http://schemas.microsoft.com/office/drawing/2014/main" id="{841203BC-B62E-41E9-6F05-37FC2E1736BB}"/>
              </a:ext>
            </a:extLst>
          </p:cNvPr>
          <p:cNvSpPr txBox="1"/>
          <p:nvPr/>
        </p:nvSpPr>
        <p:spPr>
          <a:xfrm>
            <a:off x="4681720" y="4917756"/>
            <a:ext cx="3920512" cy="338554"/>
          </a:xfrm>
          <a:prstGeom prst="rect">
            <a:avLst/>
          </a:prstGeom>
          <a:noFill/>
        </p:spPr>
        <p:txBody>
          <a:bodyPr wrap="square" rtlCol="0">
            <a:spAutoFit/>
          </a:bodyPr>
          <a:lstStyle/>
          <a:p>
            <a:r>
              <a:rPr kumimoji="1" lang="ja-JP" altLang="en-US" sz="1600">
                <a:latin typeface="UD Digi Kyokasho N-R" panose="02020400000000000000" pitchFamily="49" charset="-128"/>
                <a:ea typeface="UD Digi Kyokasho N-R" panose="02020400000000000000" pitchFamily="49" charset="-128"/>
              </a:rPr>
              <a:t>デジタルカメラで撮影したもの</a:t>
            </a:r>
          </a:p>
        </p:txBody>
      </p:sp>
      <p:sp>
        <p:nvSpPr>
          <p:cNvPr id="12" name="テキスト ボックス 11">
            <a:extLst>
              <a:ext uri="{FF2B5EF4-FFF2-40B4-BE49-F238E27FC236}">
                <a16:creationId xmlns:a16="http://schemas.microsoft.com/office/drawing/2014/main" id="{0570B70D-FB73-E65B-DBAA-83A322BDBF2E}"/>
              </a:ext>
            </a:extLst>
          </p:cNvPr>
          <p:cNvSpPr txBox="1"/>
          <p:nvPr/>
        </p:nvSpPr>
        <p:spPr>
          <a:xfrm>
            <a:off x="363455" y="4094922"/>
            <a:ext cx="2454518" cy="276999"/>
          </a:xfrm>
          <a:prstGeom prst="rect">
            <a:avLst/>
          </a:prstGeom>
          <a:noFill/>
        </p:spPr>
        <p:txBody>
          <a:bodyPr wrap="none" rtlCol="0">
            <a:spAutoFit/>
          </a:bodyPr>
          <a:lstStyle/>
          <a:p>
            <a:r>
              <a:rPr kumimoji="1" lang="en-US" altLang="ja-JP" sz="1200" dirty="0">
                <a:latin typeface="UD Digi Kyokasho N-R" panose="02020400000000000000" pitchFamily="49" charset="-128"/>
                <a:ea typeface="UD Digi Kyokasho N-R" panose="02020400000000000000" pitchFamily="49" charset="-128"/>
              </a:rPr>
              <a:t>Wikipedia</a:t>
            </a:r>
            <a:r>
              <a:rPr kumimoji="1" lang="ja-JP" altLang="en-US" sz="1200">
                <a:latin typeface="UD Digi Kyokasho N-R" panose="02020400000000000000" pitchFamily="49" charset="-128"/>
                <a:ea typeface="UD Digi Kyokasho N-R" panose="02020400000000000000" pitchFamily="49" charset="-128"/>
              </a:rPr>
              <a:t>「</a:t>
            </a:r>
            <a:r>
              <a:rPr lang="ja-JP" altLang="en-US" sz="1200">
                <a:latin typeface="UD Digi Kyokasho N-R" panose="02020400000000000000" pitchFamily="49" charset="-128"/>
                <a:ea typeface="UD Digi Kyokasho N-R" panose="02020400000000000000" pitchFamily="49" charset="-128"/>
              </a:rPr>
              <a:t>神奈川沖浪裏」より</a:t>
            </a:r>
            <a:endParaRPr lang="en-US" altLang="ja-JP" sz="1200" dirty="0">
              <a:latin typeface="UD Digi Kyokasho N-R" panose="02020400000000000000" pitchFamily="49" charset="-128"/>
              <a:ea typeface="UD Digi Kyokasho N-R" panose="02020400000000000000" pitchFamily="49" charset="-128"/>
            </a:endParaRPr>
          </a:p>
        </p:txBody>
      </p:sp>
      <p:sp>
        <p:nvSpPr>
          <p:cNvPr id="13" name="テキスト ボックス 12">
            <a:extLst>
              <a:ext uri="{FF2B5EF4-FFF2-40B4-BE49-F238E27FC236}">
                <a16:creationId xmlns:a16="http://schemas.microsoft.com/office/drawing/2014/main" id="{70F8E4FB-3CEA-BFC3-30BF-1C1E3E748407}"/>
              </a:ext>
            </a:extLst>
          </p:cNvPr>
          <p:cNvSpPr txBox="1"/>
          <p:nvPr/>
        </p:nvSpPr>
        <p:spPr>
          <a:xfrm>
            <a:off x="457200" y="5825342"/>
            <a:ext cx="8323344"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kumimoji="1" lang="ja-JP" altLang="en-US">
                <a:latin typeface="UD Digi Kyokasho N-R" panose="02020400000000000000" pitchFamily="49" charset="-128"/>
                <a:ea typeface="UD Digi Kyokasho N-R" panose="02020400000000000000" pitchFamily="49" charset="-128"/>
              </a:rPr>
              <a:t>どちらも、富士山の姿を我々に伝えているが、</a:t>
            </a:r>
            <a:endParaRPr kumimoji="1"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作られ方・人々への伝えられ方が違う</a:t>
            </a:r>
            <a:endParaRPr kumimoji="1" lang="ja-JP" altLang="en-US">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371171380"/>
      </p:ext>
    </p:extLst>
  </p:cSld>
  <p:clrMapOvr>
    <a:masterClrMapping/>
  </p:clrMapOvr>
</p:sld>
</file>

<file path=ppt/theme/theme1.xml><?xml version="1.0" encoding="utf-8"?>
<a:theme xmlns:a="http://schemas.openxmlformats.org/drawingml/2006/main" name="2020岡本">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kumimoji="1"/>
        </a:defPPr>
      </a:lstStyle>
      <a:style>
        <a:lnRef idx="2">
          <a:schemeClr val="dk1"/>
        </a:lnRef>
        <a:fillRef idx="1">
          <a:schemeClr val="lt1"/>
        </a:fillRef>
        <a:effectRef idx="0">
          <a:schemeClr val="dk1"/>
        </a:effectRef>
        <a:fontRef idx="minor">
          <a:schemeClr val="dk1"/>
        </a:fontRef>
      </a:style>
    </a:spDef>
  </a:objectDefaults>
  <a:extraClrSchemeLst/>
  <a:extLst>
    <a:ext uri="{05A4C25C-085E-4340-85A3-A5531E510DB2}">
      <thm15:themeFamily xmlns:thm15="http://schemas.microsoft.com/office/thememl/2012/main" name="コンピュータによる計算" id="{74F56FA4-01C7-6745-8003-8F6F73EA8DF7}" vid="{A8A0694B-FE15-3B48-B1B7-B6A6653A42A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2020岡本</Template>
  <TotalTime>960</TotalTime>
  <Words>1805</Words>
  <Application>Microsoft Macintosh PowerPoint</Application>
  <PresentationFormat>画面に合わせる (4:3)</PresentationFormat>
  <Paragraphs>296</Paragraphs>
  <Slides>33</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33</vt:i4>
      </vt:variant>
    </vt:vector>
  </HeadingPairs>
  <TitlesOfParts>
    <vt:vector size="43" baseType="lpstr">
      <vt:lpstr>MonacakomiRegular</vt:lpstr>
      <vt:lpstr>UD デジタル 教科書体 N-R</vt:lpstr>
      <vt:lpstr>UD デジタル 教科書体 N-R</vt:lpstr>
      <vt:lpstr>UD デジタル 教科書体 NK-B</vt:lpstr>
      <vt:lpstr>メイリオ</vt:lpstr>
      <vt:lpstr>游ゴシック</vt:lpstr>
      <vt:lpstr>Arial</vt:lpstr>
      <vt:lpstr>Century Gothic</vt:lpstr>
      <vt:lpstr>Wingdings</vt:lpstr>
      <vt:lpstr>2020岡本</vt:lpstr>
      <vt:lpstr>情報を集め、理解し、使いこなして、問題を解決しよう</vt:lpstr>
      <vt:lpstr>内容</vt:lpstr>
      <vt:lpstr>ウォーミングアップ</vt:lpstr>
      <vt:lpstr>ウォーミングアップ</vt:lpstr>
      <vt:lpstr>データと情報</vt:lpstr>
      <vt:lpstr>データと情報</vt:lpstr>
      <vt:lpstr>参考: 「日本で一番低い山」候補</vt:lpstr>
      <vt:lpstr>メディア</vt:lpstr>
      <vt:lpstr>メディア</vt:lpstr>
      <vt:lpstr>メディアとは</vt:lpstr>
      <vt:lpstr>参考</vt:lpstr>
      <vt:lpstr>PowerPoint プレゼンテーション</vt:lpstr>
      <vt:lpstr>〜情報を集め、理解し、使いこなして、問題を解決しよう〜</vt:lpstr>
      <vt:lpstr>小旅行を計画しよう</vt:lpstr>
      <vt:lpstr>小旅行を計画しよう</vt:lpstr>
      <vt:lpstr>小旅行を計画しよう</vt:lpstr>
      <vt:lpstr>小旅行を計画しよう</vt:lpstr>
      <vt:lpstr>小旅行を計画しよう</vt:lpstr>
      <vt:lpstr>小旅行を計画しよう</vt:lpstr>
      <vt:lpstr>小旅行を計画しよう</vt:lpstr>
      <vt:lpstr>小旅行を計画しよう</vt:lpstr>
      <vt:lpstr>取り組みを記録する</vt:lpstr>
      <vt:lpstr>小旅行を記録しよう</vt:lpstr>
      <vt:lpstr>小旅行を記録しよう</vt:lpstr>
      <vt:lpstr>小旅行を記録しよう</vt:lpstr>
      <vt:lpstr>小旅行を記録しよう</vt:lpstr>
      <vt:lpstr>小旅行を記録しよう</vt:lpstr>
      <vt:lpstr>念のため、考えておこう</vt:lpstr>
      <vt:lpstr>注意点: スマートフォンやタブレットが役に立たないことも</vt:lpstr>
      <vt:lpstr>取り組み（計画・実行）を共有して、振り返ろう</vt:lpstr>
      <vt:lpstr>振り返り</vt:lpstr>
      <vt:lpstr>PowerPoint プレゼンテーション</vt:lpstr>
      <vt:lpstr>まとめ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「情報社会の問題解決」とはなんだろうか？</dc:title>
  <dc:creator>Tetsuya Izawa</dc:creator>
  <cp:lastModifiedBy>Tetsuya Izawa</cp:lastModifiedBy>
  <cp:revision>16</cp:revision>
  <dcterms:created xsi:type="dcterms:W3CDTF">2022-05-27T01:18:41Z</dcterms:created>
  <dcterms:modified xsi:type="dcterms:W3CDTF">2022-12-28T06:46:00Z</dcterms:modified>
</cp:coreProperties>
</file>