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5" r:id="rId1"/>
  </p:sldMasterIdLst>
  <p:notesMasterIdLst>
    <p:notesMasterId r:id="rId24"/>
  </p:notesMasterIdLst>
  <p:handoutMasterIdLst>
    <p:handoutMasterId r:id="rId25"/>
  </p:handoutMasterIdLst>
  <p:sldIdLst>
    <p:sldId id="541" r:id="rId2"/>
    <p:sldId id="782" r:id="rId3"/>
    <p:sldId id="859" r:id="rId4"/>
    <p:sldId id="790" r:id="rId5"/>
    <p:sldId id="833" r:id="rId6"/>
    <p:sldId id="834" r:id="rId7"/>
    <p:sldId id="836" r:id="rId8"/>
    <p:sldId id="878" r:id="rId9"/>
    <p:sldId id="879" r:id="rId10"/>
    <p:sldId id="880" r:id="rId11"/>
    <p:sldId id="837" r:id="rId12"/>
    <p:sldId id="870" r:id="rId13"/>
    <p:sldId id="871" r:id="rId14"/>
    <p:sldId id="872" r:id="rId15"/>
    <p:sldId id="873" r:id="rId16"/>
    <p:sldId id="874" r:id="rId17"/>
    <p:sldId id="875" r:id="rId18"/>
    <p:sldId id="876" r:id="rId19"/>
    <p:sldId id="877" r:id="rId20"/>
    <p:sldId id="868" r:id="rId21"/>
    <p:sldId id="881" r:id="rId22"/>
    <p:sldId id="869" r:id="rId23"/>
  </p:sldIdLst>
  <p:sldSz cx="9144000" cy="6858000" type="screen4x3"/>
  <p:notesSz cx="6858000" cy="9874250"/>
  <p:embeddedFontLst>
    <p:embeddedFont>
      <p:font typeface="Calibri" panose="020F0502020204030204" pitchFamily="34" charset="0"/>
      <p:regular r:id="rId26"/>
      <p:bold r:id="rId27"/>
      <p:italic r:id="rId28"/>
      <p:boldItalic r:id="rId29"/>
    </p:embeddedFont>
    <p:embeddedFont>
      <p:font typeface="Cambria Math" panose="02040503050406030204" pitchFamily="18" charset="0"/>
      <p:regular r:id="rId30"/>
    </p:embeddedFont>
    <p:embeddedFont>
      <p:font typeface="Century Gothic" panose="020B0502020202020204" pitchFamily="34" charset="0"/>
      <p:regular r:id="rId31"/>
      <p:bold r:id="rId32"/>
      <p:italic r:id="rId33"/>
      <p:boldItalic r:id="rId34"/>
    </p:embeddedFont>
    <p:embeddedFont>
      <p:font typeface="UD デジタル 教科書体 N-R" panose="02020400000000000000" pitchFamily="49" charset="-128"/>
      <p:regular r:id="rId35"/>
    </p:embeddedFont>
    <p:embeddedFont>
      <p:font typeface="UD デジタル 教科書体 N-R" panose="02020400000000000000" pitchFamily="49" charset="-128"/>
      <p:regular r:id="rId35"/>
    </p:embeddedFont>
    <p:embeddedFont>
      <p:font typeface="メイリオ" panose="020B0604030504040204" pitchFamily="34" charset="-128"/>
      <p:regular r:id="rId36"/>
      <p:bold r:id="rId37"/>
      <p:italic r:id="rId38"/>
      <p:boldItalic r:id="rId39"/>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PSくだもの図鑑 HTMLとCSSによる情報デザイン" id="{963C48AA-D261-44B8-8606-196D15D1F1F3}">
          <p14:sldIdLst>
            <p14:sldId id="541"/>
            <p14:sldId id="782"/>
            <p14:sldId id="859"/>
            <p14:sldId id="790"/>
            <p14:sldId id="833"/>
            <p14:sldId id="834"/>
            <p14:sldId id="836"/>
            <p14:sldId id="878"/>
            <p14:sldId id="879"/>
            <p14:sldId id="880"/>
            <p14:sldId id="837"/>
            <p14:sldId id="870"/>
            <p14:sldId id="871"/>
            <p14:sldId id="872"/>
            <p14:sldId id="873"/>
            <p14:sldId id="874"/>
            <p14:sldId id="875"/>
            <p14:sldId id="876"/>
            <p14:sldId id="877"/>
            <p14:sldId id="868"/>
            <p14:sldId id="881"/>
            <p14:sldId id="869"/>
          </p14:sldIdLst>
        </p14:section>
      </p14:sectionLst>
    </p:ext>
    <p:ext uri="{EFAFB233-063F-42B5-8137-9DF3F51BA10A}">
      <p15:sldGuideLst xmlns:p15="http://schemas.microsoft.com/office/powerpoint/2012/main">
        <p15:guide id="1" orient="horz" pos="4247">
          <p15:clr>
            <a:srgbClr val="A4A3A4"/>
          </p15:clr>
        </p15:guide>
        <p15:guide id="2"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805"/>
    <a:srgbClr val="FF5050"/>
    <a:srgbClr val="000000"/>
    <a:srgbClr val="BEE2FA"/>
    <a:srgbClr val="DBEFFD"/>
    <a:srgbClr val="62AEF4"/>
    <a:srgbClr val="7CAEF8"/>
    <a:srgbClr val="EA7B00"/>
    <a:srgbClr val="646464"/>
    <a:srgbClr val="007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31" autoAdjust="0"/>
    <p:restoredTop sz="96327" autoAdjust="0"/>
  </p:normalViewPr>
  <p:slideViewPr>
    <p:cSldViewPr>
      <p:cViewPr varScale="1">
        <p:scale>
          <a:sx n="115" d="100"/>
          <a:sy n="115" d="100"/>
        </p:scale>
        <p:origin x="208" y="480"/>
      </p:cViewPr>
      <p:guideLst>
        <p:guide orient="horz" pos="4247"/>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3924" y="84"/>
      </p:cViewPr>
      <p:guideLst>
        <p:guide orient="horz" pos="311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71800" cy="493713"/>
          </a:xfrm>
          <a:prstGeom prst="rect">
            <a:avLst/>
          </a:prstGeom>
        </p:spPr>
        <p:txBody>
          <a:bodyPr vert="horz" lIns="91437" tIns="45719" rIns="91437" bIns="45719" rtlCol="0"/>
          <a:lstStyle>
            <a:lvl1pPr algn="l">
              <a:defRPr sz="1200"/>
            </a:lvl1pPr>
          </a:lstStyle>
          <a:p>
            <a:endParaRPr kumimoji="1" lang="ja-JP" altLang="en-US">
              <a:latin typeface="メイリオ" panose="020B0604030504040204" pitchFamily="50" charset="-128"/>
              <a:ea typeface="メイリオ" panose="020B0604030504040204" pitchFamily="50" charset="-128"/>
            </a:endParaRPr>
          </a:p>
        </p:txBody>
      </p:sp>
      <p:sp>
        <p:nvSpPr>
          <p:cNvPr id="3" name="日付プレースホルダー 2"/>
          <p:cNvSpPr>
            <a:spLocks noGrp="1"/>
          </p:cNvSpPr>
          <p:nvPr>
            <p:ph type="dt" sz="quarter" idx="1"/>
          </p:nvPr>
        </p:nvSpPr>
        <p:spPr>
          <a:xfrm>
            <a:off x="3884615" y="1"/>
            <a:ext cx="2971800" cy="493713"/>
          </a:xfrm>
          <a:prstGeom prst="rect">
            <a:avLst/>
          </a:prstGeom>
        </p:spPr>
        <p:txBody>
          <a:bodyPr vert="horz" lIns="91437" tIns="45719" rIns="91437" bIns="45719" rtlCol="0"/>
          <a:lstStyle>
            <a:lvl1pPr algn="r">
              <a:defRPr sz="1200"/>
            </a:lvl1pPr>
          </a:lstStyle>
          <a:p>
            <a:fld id="{C667AC03-8C51-475D-B622-96A1C8F5E7CF}" type="datetimeFigureOut">
              <a:rPr kumimoji="1" lang="ja-JP" altLang="en-US" smtClean="0">
                <a:latin typeface="メイリオ" panose="020B0604030504040204" pitchFamily="50" charset="-128"/>
                <a:ea typeface="メイリオ" panose="020B0604030504040204" pitchFamily="50" charset="-128"/>
              </a:rPr>
              <a:pPr/>
              <a:t>2023/3/1</a:t>
            </a:fld>
            <a:endParaRPr kumimoji="1" lang="ja-JP" altLang="en-US">
              <a:latin typeface="メイリオ" panose="020B0604030504040204" pitchFamily="50" charset="-128"/>
              <a:ea typeface="メイリオ" panose="020B0604030504040204" pitchFamily="50" charset="-128"/>
            </a:endParaRPr>
          </a:p>
        </p:txBody>
      </p:sp>
      <p:sp>
        <p:nvSpPr>
          <p:cNvPr id="4" name="フッター プレースホルダー 3"/>
          <p:cNvSpPr>
            <a:spLocks noGrp="1"/>
          </p:cNvSpPr>
          <p:nvPr>
            <p:ph type="ftr" sz="quarter" idx="2"/>
          </p:nvPr>
        </p:nvSpPr>
        <p:spPr>
          <a:xfrm>
            <a:off x="2" y="9378825"/>
            <a:ext cx="2971800" cy="493713"/>
          </a:xfrm>
          <a:prstGeom prst="rect">
            <a:avLst/>
          </a:prstGeom>
        </p:spPr>
        <p:txBody>
          <a:bodyPr vert="horz" lIns="91437" tIns="45719" rIns="91437" bIns="45719" rtlCol="0" anchor="b"/>
          <a:lstStyle>
            <a:lvl1pPr algn="l">
              <a:defRPr sz="1200"/>
            </a:lvl1pPr>
          </a:lstStyle>
          <a:p>
            <a:endParaRPr kumimoji="1" lang="ja-JP" altLang="en-US">
              <a:latin typeface="メイリオ" panose="020B0604030504040204" pitchFamily="50" charset="-128"/>
              <a:ea typeface="メイリオ" panose="020B0604030504040204" pitchFamily="50" charset="-128"/>
            </a:endParaRPr>
          </a:p>
        </p:txBody>
      </p:sp>
      <p:sp>
        <p:nvSpPr>
          <p:cNvPr id="5" name="スライド番号プレースホルダー 4"/>
          <p:cNvSpPr>
            <a:spLocks noGrp="1"/>
          </p:cNvSpPr>
          <p:nvPr>
            <p:ph type="sldNum" sz="quarter" idx="3"/>
          </p:nvPr>
        </p:nvSpPr>
        <p:spPr>
          <a:xfrm>
            <a:off x="3884615" y="9378825"/>
            <a:ext cx="2971800" cy="493713"/>
          </a:xfrm>
          <a:prstGeom prst="rect">
            <a:avLst/>
          </a:prstGeom>
        </p:spPr>
        <p:txBody>
          <a:bodyPr vert="horz" lIns="91437" tIns="45719" rIns="91437" bIns="45719" rtlCol="0" anchor="b"/>
          <a:lstStyle>
            <a:lvl1pPr algn="r">
              <a:defRPr sz="1200"/>
            </a:lvl1pPr>
          </a:lstStyle>
          <a:p>
            <a:fld id="{5C22AC06-8FF0-402A-A8D4-EC443B2B51A3}" type="slidenum">
              <a:rPr kumimoji="1" lang="ja-JP" altLang="en-US" smtClean="0">
                <a:latin typeface="メイリオ" panose="020B0604030504040204" pitchFamily="50" charset="-128"/>
                <a:ea typeface="メイリオ" panose="020B0604030504040204" pitchFamily="50" charset="-128"/>
              </a:rPr>
              <a:pPr/>
              <a:t>‹#›</a:t>
            </a:fld>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42172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587" cy="493634"/>
          </a:xfrm>
          <a:prstGeom prst="rect">
            <a:avLst/>
          </a:prstGeom>
        </p:spPr>
        <p:txBody>
          <a:bodyPr vert="horz" lIns="91437" tIns="45719" rIns="91437" bIns="4571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815" y="0"/>
            <a:ext cx="2971587" cy="493634"/>
          </a:xfrm>
          <a:prstGeom prst="rect">
            <a:avLst/>
          </a:prstGeom>
        </p:spPr>
        <p:txBody>
          <a:bodyPr vert="horz" lIns="91437" tIns="45719" rIns="91437" bIns="45719" rtlCol="0"/>
          <a:lstStyle>
            <a:lvl1pPr algn="r">
              <a:defRPr sz="1200"/>
            </a:lvl1pPr>
          </a:lstStyle>
          <a:p>
            <a:fld id="{03DBDFE6-349D-475F-88FD-2EE4F300759D}" type="datetimeFigureOut">
              <a:rPr kumimoji="1" lang="ja-JP" altLang="en-US" smtClean="0"/>
              <a:pPr/>
              <a:t>2023/3/1</a:t>
            </a:fld>
            <a:endParaRPr kumimoji="1" lang="ja-JP" altLang="en-US"/>
          </a:p>
        </p:txBody>
      </p:sp>
      <p:sp>
        <p:nvSpPr>
          <p:cNvPr id="4" name="スライド イメージ プレースホルダー 3"/>
          <p:cNvSpPr>
            <a:spLocks noGrp="1" noRot="1" noChangeAspect="1"/>
          </p:cNvSpPr>
          <p:nvPr>
            <p:ph type="sldImg" idx="2"/>
          </p:nvPr>
        </p:nvSpPr>
        <p:spPr>
          <a:xfrm>
            <a:off x="960438" y="741363"/>
            <a:ext cx="4937125" cy="3702050"/>
          </a:xfrm>
          <a:prstGeom prst="rect">
            <a:avLst/>
          </a:prstGeom>
          <a:noFill/>
          <a:ln w="12700">
            <a:solidFill>
              <a:prstClr val="black"/>
            </a:solidFill>
          </a:ln>
        </p:spPr>
        <p:txBody>
          <a:bodyPr vert="horz" lIns="91437" tIns="45719" rIns="91437" bIns="45719" rtlCol="0" anchor="ctr"/>
          <a:lstStyle/>
          <a:p>
            <a:endParaRPr lang="ja-JP" altLang="en-US"/>
          </a:p>
        </p:txBody>
      </p:sp>
      <p:sp>
        <p:nvSpPr>
          <p:cNvPr id="5" name="ノート プレースホルダー 4"/>
          <p:cNvSpPr>
            <a:spLocks noGrp="1"/>
          </p:cNvSpPr>
          <p:nvPr>
            <p:ph type="body" sz="quarter" idx="3"/>
          </p:nvPr>
        </p:nvSpPr>
        <p:spPr>
          <a:xfrm>
            <a:off x="686121" y="4690308"/>
            <a:ext cx="5485760" cy="4442703"/>
          </a:xfrm>
          <a:prstGeom prst="rect">
            <a:avLst/>
          </a:prstGeom>
        </p:spPr>
        <p:txBody>
          <a:bodyPr vert="horz" lIns="91437" tIns="45719" rIns="91437" bIns="4571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9041"/>
            <a:ext cx="2971587" cy="493633"/>
          </a:xfrm>
          <a:prstGeom prst="rect">
            <a:avLst/>
          </a:prstGeom>
        </p:spPr>
        <p:txBody>
          <a:bodyPr vert="horz" lIns="91437" tIns="45719" rIns="91437" bIns="4571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815" y="9379041"/>
            <a:ext cx="2971587" cy="493633"/>
          </a:xfrm>
          <a:prstGeom prst="rect">
            <a:avLst/>
          </a:prstGeom>
        </p:spPr>
        <p:txBody>
          <a:bodyPr vert="horz" lIns="91437" tIns="45719" rIns="91437" bIns="45719" rtlCol="0" anchor="b"/>
          <a:lstStyle>
            <a:lvl1pPr algn="r">
              <a:defRPr sz="1200"/>
            </a:lvl1pPr>
          </a:lstStyle>
          <a:p>
            <a:fld id="{8B3B45EC-A74E-44C4-8A52-028851515061}" type="slidenum">
              <a:rPr kumimoji="1" lang="ja-JP" altLang="en-US" smtClean="0"/>
              <a:pPr/>
              <a:t>‹#›</a:t>
            </a:fld>
            <a:endParaRPr kumimoji="1" lang="ja-JP" altLang="en-US"/>
          </a:p>
        </p:txBody>
      </p:sp>
    </p:spTree>
    <p:extLst>
      <p:ext uri="{BB962C8B-B14F-4D97-AF65-F5344CB8AC3E}">
        <p14:creationId xmlns:p14="http://schemas.microsoft.com/office/powerpoint/2010/main" val="21519586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741363"/>
            <a:ext cx="4937125"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9B85AA-7511-8545-942A-E7FA4F62E620}" type="slidenum">
              <a:rPr kumimoji="1" lang="ja-JP" altLang="en-US" smtClean="0"/>
              <a:t>1</a:t>
            </a:fld>
            <a:endParaRPr kumimoji="1" lang="ja-JP" altLang="en-US"/>
          </a:p>
        </p:txBody>
      </p:sp>
    </p:spTree>
    <p:extLst>
      <p:ext uri="{BB962C8B-B14F-4D97-AF65-F5344CB8AC3E}">
        <p14:creationId xmlns:p14="http://schemas.microsoft.com/office/powerpoint/2010/main" val="1948490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資料作成時の注意：</a:t>
            </a:r>
            <a:endParaRPr kumimoji="1" lang="en-US" altLang="ja-JP" dirty="0"/>
          </a:p>
          <a:p>
            <a:r>
              <a:rPr kumimoji="1" lang="ja-JP" altLang="en-US"/>
              <a:t>参考資料・補足資料を添えてもよい</a:t>
            </a:r>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20</a:t>
            </a:fld>
            <a:endParaRPr kumimoji="1" lang="ja-JP" altLang="en-US"/>
          </a:p>
        </p:txBody>
      </p:sp>
    </p:spTree>
    <p:extLst>
      <p:ext uri="{BB962C8B-B14F-4D97-AF65-F5344CB8AC3E}">
        <p14:creationId xmlns:p14="http://schemas.microsoft.com/office/powerpoint/2010/main" val="3511686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資料作成時の注意：</a:t>
            </a:r>
            <a:endParaRPr kumimoji="1" lang="en-US" altLang="ja-JP" dirty="0"/>
          </a:p>
          <a:p>
            <a:r>
              <a:rPr kumimoji="1" lang="ja-JP" altLang="en-US"/>
              <a:t>各コマないし全体のまとめ</a:t>
            </a:r>
            <a:endParaRPr kumimoji="1" lang="en-US" altLang="ja-JP" dirty="0"/>
          </a:p>
          <a:p>
            <a:endParaRPr kumimoji="1" lang="en-US" altLang="ja-JP" dirty="0"/>
          </a:p>
          <a:p>
            <a:r>
              <a:rPr kumimoji="1" lang="en-US" altLang="ja-JP" dirty="0"/>
              <a:t>※</a:t>
            </a:r>
            <a:r>
              <a:rPr kumimoji="1" lang="ja-JP" altLang="en-US"/>
              <a:t>先生が授業をまとめやすくする資料をつける</a:t>
            </a:r>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22</a:t>
            </a:fld>
            <a:endParaRPr kumimoji="1" lang="ja-JP" altLang="en-US"/>
          </a:p>
        </p:txBody>
      </p:sp>
    </p:spTree>
    <p:extLst>
      <p:ext uri="{BB962C8B-B14F-4D97-AF65-F5344CB8AC3E}">
        <p14:creationId xmlns:p14="http://schemas.microsoft.com/office/powerpoint/2010/main" val="245440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資料作成時の注意：</a:t>
            </a:r>
            <a:endParaRPr kumimoji="1" lang="en-US" altLang="ja-JP" dirty="0"/>
          </a:p>
          <a:p>
            <a:r>
              <a:rPr kumimoji="1" lang="ja-JP" altLang="en-US"/>
              <a:t>本ページは、</a:t>
            </a:r>
            <a:r>
              <a:rPr kumimoji="1" lang="en-US" altLang="ja-JP" dirty="0"/>
              <a:t>APS</a:t>
            </a:r>
            <a:r>
              <a:rPr kumimoji="1" lang="ja-JP" altLang="en-US"/>
              <a:t>本体からコピーできる</a:t>
            </a:r>
          </a:p>
          <a:p>
            <a:endParaRPr kumimoji="1" lang="ja-JP" altLang="en-US"/>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2</a:t>
            </a:fld>
            <a:endParaRPr kumimoji="1" lang="ja-JP" altLang="en-US"/>
          </a:p>
        </p:txBody>
      </p:sp>
    </p:spTree>
    <p:extLst>
      <p:ext uri="{BB962C8B-B14F-4D97-AF65-F5344CB8AC3E}">
        <p14:creationId xmlns:p14="http://schemas.microsoft.com/office/powerpoint/2010/main" val="216707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資料作成時の注意：</a:t>
            </a:r>
            <a:endParaRPr kumimoji="1" lang="en-US" altLang="ja-JP" dirty="0"/>
          </a:p>
          <a:p>
            <a:r>
              <a:rPr kumimoji="1" lang="ja-JP" altLang="en-US"/>
              <a:t>本ページは、</a:t>
            </a:r>
            <a:r>
              <a:rPr kumimoji="1" lang="en-US" altLang="ja-JP" dirty="0"/>
              <a:t>APS</a:t>
            </a:r>
            <a:r>
              <a:rPr kumimoji="1" lang="ja-JP" altLang="en-US"/>
              <a:t>本体からコピーできる</a:t>
            </a:r>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3</a:t>
            </a:fld>
            <a:endParaRPr kumimoji="1" lang="ja-JP" altLang="en-US"/>
          </a:p>
        </p:txBody>
      </p:sp>
    </p:spTree>
    <p:extLst>
      <p:ext uri="{BB962C8B-B14F-4D97-AF65-F5344CB8AC3E}">
        <p14:creationId xmlns:p14="http://schemas.microsoft.com/office/powerpoint/2010/main" val="3281686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資料作成時の注意：</a:t>
            </a:r>
            <a:endParaRPr kumimoji="1" lang="en-US" altLang="ja-JP" dirty="0"/>
          </a:p>
          <a:p>
            <a:endParaRPr kumimoji="1" lang="en-US" altLang="ja-JP" dirty="0"/>
          </a:p>
          <a:p>
            <a:r>
              <a:rPr kumimoji="1" lang="ja-JP" altLang="en-US"/>
              <a:t>コマごとのタイトルスライド</a:t>
            </a:r>
            <a:endParaRPr kumimoji="1" lang="en-US" altLang="ja-JP" dirty="0"/>
          </a:p>
          <a:p>
            <a:endParaRPr kumimoji="1" lang="en-US" altLang="ja-JP" dirty="0"/>
          </a:p>
          <a:p>
            <a:r>
              <a:rPr kumimoji="1" lang="ja-JP" altLang="en-US"/>
              <a:t>このスライド以下をコマごとに作成する</a:t>
            </a:r>
            <a:endParaRPr kumimoji="1" lang="en-US" altLang="ja-JP" dirty="0"/>
          </a:p>
          <a:p>
            <a:r>
              <a:rPr kumimoji="1" lang="ja-JP" altLang="en-US"/>
              <a:t>・学習目標・前回までの振り返り</a:t>
            </a:r>
            <a:endParaRPr kumimoji="1" lang="en-US" altLang="ja-JP" dirty="0"/>
          </a:p>
          <a:p>
            <a:r>
              <a:rPr kumimoji="1" lang="ja-JP" altLang="en-US"/>
              <a:t>・コードの説明</a:t>
            </a:r>
            <a:endParaRPr kumimoji="1" lang="en-US" altLang="ja-JP" dirty="0"/>
          </a:p>
          <a:p>
            <a:r>
              <a:rPr kumimoji="1" lang="ja-JP" altLang="en-US"/>
              <a:t>・カスタマイズの説明</a:t>
            </a:r>
            <a:endParaRPr kumimoji="1" lang="en-US" altLang="ja-JP" dirty="0"/>
          </a:p>
          <a:p>
            <a:r>
              <a:rPr kumimoji="1" lang="ja-JP" altLang="en-US"/>
              <a:t>・補足図・説明</a:t>
            </a:r>
            <a:endParaRPr kumimoji="1" lang="en-US" altLang="ja-JP" dirty="0"/>
          </a:p>
          <a:p>
            <a:r>
              <a:rPr kumimoji="1" lang="ja-JP" altLang="en-US"/>
              <a:t>・参考資料</a:t>
            </a:r>
            <a:endParaRPr kumimoji="1" lang="en-US" altLang="ja-JP" dirty="0"/>
          </a:p>
          <a:p>
            <a:r>
              <a:rPr kumimoji="1" lang="ja-JP" altLang="en-US"/>
              <a:t>・まとめ</a:t>
            </a:r>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4</a:t>
            </a:fld>
            <a:endParaRPr kumimoji="1" lang="ja-JP" altLang="en-US"/>
          </a:p>
        </p:txBody>
      </p:sp>
    </p:spTree>
    <p:extLst>
      <p:ext uri="{BB962C8B-B14F-4D97-AF65-F5344CB8AC3E}">
        <p14:creationId xmlns:p14="http://schemas.microsoft.com/office/powerpoint/2010/main" val="3123479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資料作成時の注意：</a:t>
            </a:r>
            <a:endParaRPr kumimoji="1" lang="en-US" altLang="ja-JP" dirty="0"/>
          </a:p>
          <a:p>
            <a:r>
              <a:rPr kumimoji="1" lang="ja-JP" altLang="en-US"/>
              <a:t>本ページは、</a:t>
            </a:r>
            <a:r>
              <a:rPr kumimoji="1" lang="en-US" altLang="ja-JP" dirty="0"/>
              <a:t>APS</a:t>
            </a:r>
            <a:r>
              <a:rPr kumimoji="1" lang="ja-JP" altLang="en-US"/>
              <a:t>本体からコピーできる。ただし、文字サイズなど、レイアウトを調整する</a:t>
            </a:r>
          </a:p>
          <a:p>
            <a:endParaRPr kumimoji="1" lang="ja-JP" altLang="en-US"/>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5</a:t>
            </a:fld>
            <a:endParaRPr kumimoji="1" lang="ja-JP" altLang="en-US"/>
          </a:p>
        </p:txBody>
      </p:sp>
    </p:spTree>
    <p:extLst>
      <p:ext uri="{BB962C8B-B14F-4D97-AF65-F5344CB8AC3E}">
        <p14:creationId xmlns:p14="http://schemas.microsoft.com/office/powerpoint/2010/main" val="4008055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資料作成時の注意：</a:t>
            </a:r>
            <a:endParaRPr kumimoji="1" lang="en-US" altLang="ja-JP" dirty="0"/>
          </a:p>
          <a:p>
            <a:r>
              <a:rPr kumimoji="1" lang="ja-JP" altLang="en-US"/>
              <a:t>アプリケーション名の部分の画像を置き換えること</a:t>
            </a:r>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6</a:t>
            </a:fld>
            <a:endParaRPr kumimoji="1" lang="ja-JP" altLang="en-US"/>
          </a:p>
        </p:txBody>
      </p:sp>
    </p:spTree>
    <p:extLst>
      <p:ext uri="{BB962C8B-B14F-4D97-AF65-F5344CB8AC3E}">
        <p14:creationId xmlns:p14="http://schemas.microsoft.com/office/powerpoint/2010/main" val="42811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資料作成時の注意：</a:t>
            </a:r>
            <a:endParaRPr kumimoji="1" lang="en-US" altLang="ja-JP" dirty="0"/>
          </a:p>
          <a:p>
            <a:r>
              <a:rPr kumimoji="1" lang="ja-JP" altLang="en-US"/>
              <a:t>本ページは、</a:t>
            </a:r>
            <a:r>
              <a:rPr kumimoji="1" lang="en-US" altLang="ja-JP" dirty="0"/>
              <a:t>APS</a:t>
            </a:r>
            <a:r>
              <a:rPr kumimoji="1" lang="ja-JP" altLang="en-US"/>
              <a:t>本体からコピーできる。ただし、文字サイズなど、レイアウトを調整する</a:t>
            </a:r>
          </a:p>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7</a:t>
            </a:fld>
            <a:endParaRPr kumimoji="1" lang="ja-JP" altLang="en-US"/>
          </a:p>
        </p:txBody>
      </p:sp>
    </p:spTree>
    <p:extLst>
      <p:ext uri="{BB962C8B-B14F-4D97-AF65-F5344CB8AC3E}">
        <p14:creationId xmlns:p14="http://schemas.microsoft.com/office/powerpoint/2010/main" val="277297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資料作成時の注意：</a:t>
            </a:r>
            <a:endParaRPr kumimoji="1" lang="en-US" altLang="ja-JP" dirty="0"/>
          </a:p>
          <a:p>
            <a:r>
              <a:rPr kumimoji="1" lang="en-US" altLang="ja-JP" dirty="0"/>
              <a:t>APS</a:t>
            </a:r>
            <a:r>
              <a:rPr kumimoji="1" lang="ja-JP" altLang="en-US"/>
              <a:t>上にある、コードやフローチャートの補足説明や、補助の図・表を書く</a:t>
            </a:r>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11</a:t>
            </a:fld>
            <a:endParaRPr kumimoji="1" lang="ja-JP" altLang="en-US"/>
          </a:p>
        </p:txBody>
      </p:sp>
    </p:spTree>
    <p:extLst>
      <p:ext uri="{BB962C8B-B14F-4D97-AF65-F5344CB8AC3E}">
        <p14:creationId xmlns:p14="http://schemas.microsoft.com/office/powerpoint/2010/main" val="2404704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12</a:t>
            </a:fld>
            <a:endParaRPr kumimoji="1" lang="ja-JP" altLang="en-US"/>
          </a:p>
        </p:txBody>
      </p:sp>
    </p:spTree>
    <p:extLst>
      <p:ext uri="{BB962C8B-B14F-4D97-AF65-F5344CB8AC3E}">
        <p14:creationId xmlns:p14="http://schemas.microsoft.com/office/powerpoint/2010/main" val="1366354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pic>
        <p:nvPicPr>
          <p:cNvPr id="14" name="図 1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0691" cy="6858000"/>
          </a:xfrm>
          <a:prstGeom prst="rect">
            <a:avLst/>
          </a:prstGeom>
        </p:spPr>
      </p:pic>
      <p:sp>
        <p:nvSpPr>
          <p:cNvPr id="15" name="正方形/長方形 14"/>
          <p:cNvSpPr/>
          <p:nvPr userDrawn="1"/>
        </p:nvSpPr>
        <p:spPr>
          <a:xfrm>
            <a:off x="-3312" y="6238"/>
            <a:ext cx="9144002" cy="6880733"/>
          </a:xfrm>
          <a:prstGeom prst="rect">
            <a:avLst/>
          </a:prstGeom>
          <a:solidFill>
            <a:srgbClr val="000000">
              <a:alpha val="50196"/>
            </a:srgbClr>
          </a:solidFill>
          <a:ln w="9525">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latin typeface="メイリオ" panose="020B0604030504040204" pitchFamily="50" charset="-128"/>
            </a:endParaRPr>
          </a:p>
        </p:txBody>
      </p:sp>
    </p:spTree>
    <p:extLst>
      <p:ext uri="{BB962C8B-B14F-4D97-AF65-F5344CB8AC3E}">
        <p14:creationId xmlns:p14="http://schemas.microsoft.com/office/powerpoint/2010/main" val="2815837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箇条書き・鉤">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a:t>タイトル</a:t>
            </a:r>
            <a:endParaRPr kumimoji="1" lang="ja-JP" altLang="en-US" dirty="0"/>
          </a:p>
        </p:txBody>
      </p:sp>
      <p:sp>
        <p:nvSpPr>
          <p:cNvPr id="3" name="コンテンツ プレースホルダー 2"/>
          <p:cNvSpPr>
            <a:spLocks noGrp="1"/>
          </p:cNvSpPr>
          <p:nvPr>
            <p:ph idx="1" hasCustomPrompt="1"/>
          </p:nvPr>
        </p:nvSpPr>
        <p:spPr>
          <a:xfrm>
            <a:off x="234000" y="515813"/>
            <a:ext cx="8658480" cy="5505475"/>
          </a:xfrm>
        </p:spPr>
        <p:txBody>
          <a:bodyPr>
            <a:noAutofit/>
          </a:bodyPr>
          <a:lstStyle>
            <a:lvl1pPr marL="342900" indent="-385200" algn="just">
              <a:lnSpc>
                <a:spcPct val="120000"/>
              </a:lnSpc>
              <a:spcBef>
                <a:spcPts val="1200"/>
              </a:spcBef>
              <a:buClr>
                <a:srgbClr val="007BFF"/>
              </a:buClr>
              <a:buFont typeface="Wingdings" panose="05000000000000000000" pitchFamily="2" charset="2"/>
              <a:buChar char="n"/>
              <a:defRPr sz="2800">
                <a:solidFill>
                  <a:srgbClr val="007BFF"/>
                </a:solidFill>
                <a:latin typeface="UD デジタル 教科書体 N-R" panose="02020400000000000000" pitchFamily="17" charset="-128"/>
                <a:ea typeface="UD デジタル 教科書体 N-R" panose="02020400000000000000" pitchFamily="17" charset="-128"/>
              </a:defRPr>
            </a:lvl1pPr>
            <a:lvl2pPr marL="742950" indent="-384175" algn="just">
              <a:lnSpc>
                <a:spcPct val="120000"/>
              </a:lnSpc>
              <a:spcBef>
                <a:spcPts val="1200"/>
              </a:spcBef>
              <a:buClr>
                <a:srgbClr val="007BFF"/>
              </a:buClr>
              <a:buFont typeface="UD デジタル 教科書体 N-R" panose="02020400000000000000" pitchFamily="17" charset="-128"/>
              <a:buChar char="└"/>
              <a:defRPr sz="24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20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6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r>
              <a:rPr kumimoji="1" lang="en-US" altLang="ja-JP"/>
              <a:t>Lv1</a:t>
            </a:r>
          </a:p>
          <a:p>
            <a:pPr lvl="1"/>
            <a:r>
              <a:rPr kumimoji="1" lang="en-US" altLang="ja-JP"/>
              <a:t>Lv2</a:t>
            </a:r>
          </a:p>
          <a:p>
            <a:pPr lvl="2"/>
            <a:r>
              <a:rPr kumimoji="1" lang="en-US" altLang="ja-JP"/>
              <a:t>Lv3</a:t>
            </a:r>
          </a:p>
          <a:p>
            <a:pPr lvl="3"/>
            <a:r>
              <a:rPr kumimoji="1" lang="en-US" altLang="ja-JP"/>
              <a:t>Lv4</a:t>
            </a:r>
          </a:p>
        </p:txBody>
      </p:sp>
      <p:sp>
        <p:nvSpPr>
          <p:cNvPr id="5" name="正方形/長方形 4"/>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3" name="テキスト プレースホルダー 12"/>
          <p:cNvSpPr>
            <a:spLocks noGrp="1"/>
          </p:cNvSpPr>
          <p:nvPr>
            <p:ph type="body" sz="quarter" idx="10"/>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20" name="スライド番号プレースホルダー 19"/>
          <p:cNvSpPr>
            <a:spLocks noGrp="1"/>
          </p:cNvSpPr>
          <p:nvPr>
            <p:ph type="sldNum" sz="quarter" idx="12"/>
          </p:nvPr>
        </p:nvSpPr>
        <p:spPr/>
        <p:txBody>
          <a:bodyPr/>
          <a:lstStyle>
            <a:lvl1pPr>
              <a:defRPr>
                <a:latin typeface="UD デジタル 教科書体 N-R" panose="02020400000000000000" pitchFamily="17" charset="-128"/>
                <a:ea typeface="UD デジタル 教科書体 N-R" panose="02020400000000000000" pitchFamily="17" charset="-128"/>
              </a:defRPr>
            </a:lvl1pPr>
          </a:lstStyle>
          <a:p>
            <a:fld id="{9E0D9298-421E-4926-815D-31B4285E3528}" type="slidenum">
              <a:rPr lang="ja-JP" altLang="en-US" smtClean="0"/>
              <a:pPr/>
              <a:t>‹#›</a:t>
            </a:fld>
            <a:endParaRPr lang="ja-JP" altLang="en-US" dirty="0"/>
          </a:p>
        </p:txBody>
      </p:sp>
    </p:spTree>
    <p:extLst>
      <p:ext uri="{BB962C8B-B14F-4D97-AF65-F5344CB8AC3E}">
        <p14:creationId xmlns:p14="http://schemas.microsoft.com/office/powerpoint/2010/main" val="2159875374"/>
      </p:ext>
    </p:extLst>
  </p:cSld>
  <p:clrMapOvr>
    <a:masterClrMapping/>
  </p:clrMapOvr>
  <p:extLst>
    <p:ext uri="{DCECCB84-F9BA-43D5-87BE-67443E8EF086}">
      <p15:sldGuideLst xmlns:p15="http://schemas.microsoft.com/office/powerpoint/2012/main">
        <p15:guide id="1" pos="56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プレビュー">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a:t>タイトル</a:t>
            </a:r>
            <a:endParaRPr kumimoji="1" lang="ja-JP" altLang="en-US" dirty="0"/>
          </a:p>
        </p:txBody>
      </p:sp>
      <p:sp>
        <p:nvSpPr>
          <p:cNvPr id="3" name="コンテンツ プレースホルダー 2"/>
          <p:cNvSpPr>
            <a:spLocks noGrp="1"/>
          </p:cNvSpPr>
          <p:nvPr>
            <p:ph idx="1" hasCustomPrompt="1"/>
          </p:nvPr>
        </p:nvSpPr>
        <p:spPr>
          <a:xfrm>
            <a:off x="251520" y="515813"/>
            <a:ext cx="4104456" cy="5505475"/>
          </a:xfrm>
        </p:spPr>
        <p:txBody>
          <a:bodyPr>
            <a:noAutofit/>
          </a:bodyPr>
          <a:lstStyle>
            <a:lvl1pPr marL="0" indent="0" algn="just">
              <a:lnSpc>
                <a:spcPct val="120000"/>
              </a:lnSpc>
              <a:spcBef>
                <a:spcPts val="1200"/>
              </a:spcBef>
              <a:buClr>
                <a:srgbClr val="007BFF"/>
              </a:buClr>
              <a:buFont typeface="Wingdings" panose="05000000000000000000" pitchFamily="2" charset="2"/>
              <a:buNone/>
              <a:defRPr sz="2400">
                <a:solidFill>
                  <a:srgbClr val="007BFF"/>
                </a:solidFill>
                <a:latin typeface="UD デジタル 教科書体 N-R" panose="02020400000000000000" pitchFamily="17" charset="-128"/>
                <a:ea typeface="UD デジタル 教科書体 N-R" panose="02020400000000000000" pitchFamily="17" charset="-128"/>
              </a:defRPr>
            </a:lvl1pPr>
            <a:lvl2pPr marL="742950" indent="-384175" algn="just">
              <a:lnSpc>
                <a:spcPct val="120000"/>
              </a:lnSpc>
              <a:spcBef>
                <a:spcPts val="1200"/>
              </a:spcBef>
              <a:buClr>
                <a:srgbClr val="007BFF"/>
              </a:buClr>
              <a:buFont typeface="Wingdings" panose="05000000000000000000" pitchFamily="2" charset="2"/>
              <a:buChar char="n"/>
              <a:defRPr sz="2000">
                <a:solidFill>
                  <a:schemeClr val="tx1"/>
                </a:solidFill>
                <a:latin typeface="UD デジタル 教科書体 N-R" panose="02020400000000000000" pitchFamily="17" charset="-128"/>
                <a:ea typeface="UD デジタル 教科書体 N-R" panose="02020400000000000000" pitchFamily="17"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18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4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r>
              <a:rPr kumimoji="1" lang="ja-JP" altLang="en-US"/>
              <a:t>タイトル</a:t>
            </a:r>
            <a:r>
              <a:rPr kumimoji="1" lang="en-US" altLang="ja-JP"/>
              <a:t>(Lv1)</a:t>
            </a:r>
          </a:p>
          <a:p>
            <a:pPr lvl="1"/>
            <a:r>
              <a:rPr kumimoji="1" lang="en-US" altLang="ja-JP"/>
              <a:t>Lv2</a:t>
            </a:r>
          </a:p>
          <a:p>
            <a:pPr lvl="2"/>
            <a:r>
              <a:rPr kumimoji="1" lang="en-US" altLang="ja-JP"/>
              <a:t>Lv3</a:t>
            </a:r>
          </a:p>
          <a:p>
            <a:pPr lvl="3"/>
            <a:r>
              <a:rPr kumimoji="1" lang="en-US" altLang="ja-JP"/>
              <a:t>Lv4</a:t>
            </a:r>
          </a:p>
        </p:txBody>
      </p:sp>
      <p:sp>
        <p:nvSpPr>
          <p:cNvPr id="5" name="正方形/長方形 4"/>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3" name="テキスト プレースホルダー 12"/>
          <p:cNvSpPr>
            <a:spLocks noGrp="1"/>
          </p:cNvSpPr>
          <p:nvPr>
            <p:ph type="body" sz="quarter" idx="10"/>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20" name="スライド番号プレースホルダー 19"/>
          <p:cNvSpPr>
            <a:spLocks noGrp="1"/>
          </p:cNvSpPr>
          <p:nvPr>
            <p:ph type="sldNum" sz="quarter" idx="12"/>
          </p:nvPr>
        </p:nvSpPr>
        <p:spPr/>
        <p:txBody>
          <a:bodyPr/>
          <a:lstStyle>
            <a:lvl1pPr>
              <a:defRPr>
                <a:latin typeface="UD デジタル 教科書体 N-R" panose="02020400000000000000" pitchFamily="17" charset="-128"/>
                <a:ea typeface="UD デジタル 教科書体 N-R" panose="02020400000000000000" pitchFamily="17" charset="-128"/>
              </a:defRPr>
            </a:lvl1pPr>
          </a:lstStyle>
          <a:p>
            <a:fld id="{9E0D9298-421E-4926-815D-31B4285E3528}" type="slidenum">
              <a:rPr lang="ja-JP" altLang="en-US" smtClean="0"/>
              <a:pPr/>
              <a:t>‹#›</a:t>
            </a:fld>
            <a:endParaRPr lang="ja-JP" altLang="en-US" dirty="0"/>
          </a:p>
        </p:txBody>
      </p:sp>
      <p:sp>
        <p:nvSpPr>
          <p:cNvPr id="6" name="図プレースホルダー 5">
            <a:extLst>
              <a:ext uri="{FF2B5EF4-FFF2-40B4-BE49-F238E27FC236}">
                <a16:creationId xmlns:a16="http://schemas.microsoft.com/office/drawing/2014/main" id="{743CB34E-FE3F-460C-8470-8A22E04DFE78}"/>
              </a:ext>
            </a:extLst>
          </p:cNvPr>
          <p:cNvSpPr>
            <a:spLocks noGrp="1"/>
          </p:cNvSpPr>
          <p:nvPr>
            <p:ph type="pic" sz="quarter" idx="13"/>
          </p:nvPr>
        </p:nvSpPr>
        <p:spPr>
          <a:xfrm>
            <a:off x="4788024" y="516892"/>
            <a:ext cx="4104456" cy="5504395"/>
          </a:xfrm>
          <a:ln>
            <a:solidFill>
              <a:schemeClr val="accent5"/>
            </a:solidFill>
          </a:ln>
        </p:spPr>
        <p:txBody>
          <a:bodyPr/>
          <a:lstStyle/>
          <a:p>
            <a:endParaRPr kumimoji="1" lang="ja-JP" altLang="en-US"/>
          </a:p>
        </p:txBody>
      </p:sp>
    </p:spTree>
    <p:extLst>
      <p:ext uri="{BB962C8B-B14F-4D97-AF65-F5344CB8AC3E}">
        <p14:creationId xmlns:p14="http://schemas.microsoft.com/office/powerpoint/2010/main" val="2553893529"/>
      </p:ext>
    </p:extLst>
  </p:cSld>
  <p:clrMapOvr>
    <a:masterClrMapping/>
  </p:clrMapOvr>
  <p:extLst>
    <p:ext uri="{DCECCB84-F9BA-43D5-87BE-67443E8EF086}">
      <p15:sldGuideLst xmlns:p15="http://schemas.microsoft.com/office/powerpoint/2012/main">
        <p15:guide id="1" pos="560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箇条書き・点">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a:t>タイトル</a:t>
            </a:r>
            <a:endParaRPr kumimoji="1" lang="ja-JP" altLang="en-US" dirty="0"/>
          </a:p>
        </p:txBody>
      </p:sp>
      <p:sp>
        <p:nvSpPr>
          <p:cNvPr id="3" name="コンテンツ プレースホルダー 2"/>
          <p:cNvSpPr>
            <a:spLocks noGrp="1"/>
          </p:cNvSpPr>
          <p:nvPr>
            <p:ph idx="1" hasCustomPrompt="1"/>
          </p:nvPr>
        </p:nvSpPr>
        <p:spPr>
          <a:xfrm>
            <a:off x="234000" y="515813"/>
            <a:ext cx="8658480" cy="5505475"/>
          </a:xfrm>
        </p:spPr>
        <p:txBody>
          <a:bodyPr>
            <a:noAutofit/>
          </a:bodyPr>
          <a:lstStyle>
            <a:lvl1pPr marL="342900" indent="-385200" algn="just">
              <a:lnSpc>
                <a:spcPct val="120000"/>
              </a:lnSpc>
              <a:spcBef>
                <a:spcPts val="1200"/>
              </a:spcBef>
              <a:buClr>
                <a:srgbClr val="007BFF"/>
              </a:buClr>
              <a:buFont typeface="Wingdings" panose="05000000000000000000" pitchFamily="2" charset="2"/>
              <a:buChar char="n"/>
              <a:defRPr sz="2800">
                <a:solidFill>
                  <a:srgbClr val="007BFF"/>
                </a:solidFill>
                <a:latin typeface="UD デジタル 教科書体 N-R" panose="02020400000000000000" pitchFamily="17" charset="-128"/>
                <a:ea typeface="UD デジタル 教科書体 N-R" panose="02020400000000000000" pitchFamily="17" charset="-128"/>
              </a:defRPr>
            </a:lvl1pPr>
            <a:lvl2pPr marL="742950" indent="-384175" algn="just">
              <a:lnSpc>
                <a:spcPct val="120000"/>
              </a:lnSpc>
              <a:spcBef>
                <a:spcPts val="1200"/>
              </a:spcBef>
              <a:buClr>
                <a:srgbClr val="007BFF"/>
              </a:buClr>
              <a:buFont typeface="UD デジタル 教科書体 N-R" panose="02020400000000000000" pitchFamily="17" charset="-128"/>
              <a:buChar char="・"/>
              <a:defRPr sz="24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20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6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r>
              <a:rPr kumimoji="1" lang="en-US" altLang="ja-JP"/>
              <a:t>Lv1</a:t>
            </a:r>
          </a:p>
          <a:p>
            <a:pPr lvl="1"/>
            <a:r>
              <a:rPr kumimoji="1" lang="en-US" altLang="ja-JP"/>
              <a:t>Lv2</a:t>
            </a:r>
          </a:p>
          <a:p>
            <a:pPr lvl="2"/>
            <a:r>
              <a:rPr kumimoji="1" lang="en-US" altLang="ja-JP"/>
              <a:t>Lv3</a:t>
            </a:r>
          </a:p>
          <a:p>
            <a:pPr lvl="3"/>
            <a:r>
              <a:rPr kumimoji="1" lang="en-US" altLang="ja-JP"/>
              <a:t>Lv4</a:t>
            </a:r>
          </a:p>
        </p:txBody>
      </p:sp>
      <p:sp>
        <p:nvSpPr>
          <p:cNvPr id="5" name="正方形/長方形 4"/>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3" name="テキスト プレースホルダー 12"/>
          <p:cNvSpPr>
            <a:spLocks noGrp="1"/>
          </p:cNvSpPr>
          <p:nvPr>
            <p:ph type="body" sz="quarter" idx="10"/>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20" name="スライド番号プレースホルダー 19"/>
          <p:cNvSpPr>
            <a:spLocks noGrp="1"/>
          </p:cNvSpPr>
          <p:nvPr>
            <p:ph type="sldNum" sz="quarter" idx="12"/>
          </p:nvPr>
        </p:nvSpPr>
        <p:spPr/>
        <p:txBody>
          <a:bodyPr/>
          <a:lstStyle>
            <a:lvl1pPr>
              <a:defRPr>
                <a:latin typeface="UD デジタル 教科書体 N-R" panose="02020400000000000000" pitchFamily="17" charset="-128"/>
                <a:ea typeface="UD デジタル 教科書体 N-R" panose="02020400000000000000" pitchFamily="17" charset="-128"/>
              </a:defRPr>
            </a:lvl1pPr>
          </a:lstStyle>
          <a:p>
            <a:fld id="{9E0D9298-421E-4926-815D-31B4285E3528}" type="slidenum">
              <a:rPr lang="ja-JP" altLang="en-US" smtClean="0"/>
              <a:pPr/>
              <a:t>‹#›</a:t>
            </a:fld>
            <a:endParaRPr lang="ja-JP" altLang="en-US" dirty="0"/>
          </a:p>
        </p:txBody>
      </p:sp>
    </p:spTree>
    <p:extLst>
      <p:ext uri="{BB962C8B-B14F-4D97-AF65-F5344CB8AC3E}">
        <p14:creationId xmlns:p14="http://schemas.microsoft.com/office/powerpoint/2010/main" val="1552423153"/>
      </p:ext>
    </p:extLst>
  </p:cSld>
  <p:clrMapOvr>
    <a:masterClrMapping/>
  </p:clrMapOvr>
  <p:extLst>
    <p:ext uri="{DCECCB84-F9BA-43D5-87BE-67443E8EF086}">
      <p15:sldGuideLst xmlns:p15="http://schemas.microsoft.com/office/powerpoint/2012/main">
        <p15:guide id="1" pos="560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章のタイトル">
    <p:spTree>
      <p:nvGrpSpPr>
        <p:cNvPr id="1" name=""/>
        <p:cNvGrpSpPr/>
        <p:nvPr/>
      </p:nvGrpSpPr>
      <p:grpSpPr>
        <a:xfrm>
          <a:off x="0" y="0"/>
          <a:ext cx="0" cy="0"/>
          <a:chOff x="0" y="0"/>
          <a:chExt cx="0" cy="0"/>
        </a:xfrm>
      </p:grpSpPr>
      <p:sp>
        <p:nvSpPr>
          <p:cNvPr id="5" name="正方形/長方形 4"/>
          <p:cNvSpPr/>
          <p:nvPr userDrawn="1"/>
        </p:nvSpPr>
        <p:spPr>
          <a:xfrm>
            <a:off x="0" y="2817000"/>
            <a:ext cx="9144000" cy="1224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2" name="タイトル 1"/>
          <p:cNvSpPr>
            <a:spLocks noGrp="1"/>
          </p:cNvSpPr>
          <p:nvPr>
            <p:ph type="title"/>
          </p:nvPr>
        </p:nvSpPr>
        <p:spPr>
          <a:xfrm>
            <a:off x="144016" y="2816932"/>
            <a:ext cx="9036496" cy="1224136"/>
          </a:xfrm>
        </p:spPr>
        <p:txBody>
          <a:bodyPr>
            <a:normAutofit/>
          </a:bodyPr>
          <a:lstStyle>
            <a:lvl1pPr algn="l">
              <a:defRPr sz="2800" b="1" spc="170" baseline="0">
                <a:solidFill>
                  <a:schemeClr val="bg1"/>
                </a:solidFill>
                <a:latin typeface="UD デジタル 教科書体 NK-B" panose="02020700000000000000" pitchFamily="18" charset="-128"/>
                <a:ea typeface="UD デジタル 教科書体 NK-B" panose="02020700000000000000" pitchFamily="18" charset="-128"/>
              </a:defRPr>
            </a:lvl1pPr>
          </a:lstStyle>
          <a:p>
            <a:r>
              <a:rPr kumimoji="1" lang="ja-JP" altLang="en-US" dirty="0"/>
              <a:t>マスタ タイトルの書式設定</a:t>
            </a:r>
          </a:p>
        </p:txBody>
      </p:sp>
      <p:sp>
        <p:nvSpPr>
          <p:cNvPr id="13" name="スライド番号プレースホルダー 12"/>
          <p:cNvSpPr>
            <a:spLocks noGrp="1"/>
          </p:cNvSpPr>
          <p:nvPr>
            <p:ph type="sldNum" sz="quarter" idx="16"/>
          </p:nvPr>
        </p:nvSpPr>
        <p:spPr/>
        <p:txBody>
          <a:bodyPr/>
          <a:lstStyle/>
          <a:p>
            <a:fld id="{9E0D9298-421E-4926-815D-31B4285E3528}" type="slidenum">
              <a:rPr kumimoji="1" lang="ja-JP" altLang="en-US" smtClean="0"/>
              <a:pPr/>
              <a:t>‹#›</a:t>
            </a:fld>
            <a:endParaRPr kumimoji="1" lang="ja-JP" altLang="en-US" dirty="0"/>
          </a:p>
        </p:txBody>
      </p:sp>
    </p:spTree>
    <p:extLst>
      <p:ext uri="{BB962C8B-B14F-4D97-AF65-F5344CB8AC3E}">
        <p14:creationId xmlns:p14="http://schemas.microsoft.com/office/powerpoint/2010/main" val="58714661"/>
      </p:ext>
    </p:extLst>
  </p:cSld>
  <p:clrMapOvr>
    <a:masterClrMapping/>
  </p:clrMapOvr>
  <p:extLst>
    <p:ext uri="{DCECCB84-F9BA-43D5-87BE-67443E8EF086}">
      <p15:sldGuideLst xmlns:p15="http://schemas.microsoft.com/office/powerpoint/2012/main">
        <p15:guide id="1" pos="15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節のタイトル">
    <p:spTree>
      <p:nvGrpSpPr>
        <p:cNvPr id="1" name=""/>
        <p:cNvGrpSpPr/>
        <p:nvPr/>
      </p:nvGrpSpPr>
      <p:grpSpPr>
        <a:xfrm>
          <a:off x="0" y="0"/>
          <a:ext cx="0" cy="0"/>
          <a:chOff x="0" y="0"/>
          <a:chExt cx="0" cy="0"/>
        </a:xfrm>
      </p:grpSpPr>
      <p:sp>
        <p:nvSpPr>
          <p:cNvPr id="2" name="タイトル 1"/>
          <p:cNvSpPr>
            <a:spLocks noGrp="1"/>
          </p:cNvSpPr>
          <p:nvPr>
            <p:ph type="title"/>
          </p:nvPr>
        </p:nvSpPr>
        <p:spPr>
          <a:xfrm>
            <a:off x="144016" y="3284984"/>
            <a:ext cx="9036496" cy="468052"/>
          </a:xfrm>
        </p:spPr>
        <p:txBody>
          <a:bodyPr>
            <a:normAutofit/>
          </a:bodyPr>
          <a:lstStyle>
            <a:lvl1pPr algn="l">
              <a:defRPr sz="2400" b="1" spc="170" baseline="0">
                <a:solidFill>
                  <a:srgbClr val="007BFF"/>
                </a:solidFill>
                <a:latin typeface="UD デジタル 教科書体 NK-B" panose="02020700000000000000" pitchFamily="18" charset="-128"/>
                <a:ea typeface="UD デジタル 教科書体 NK-B" panose="02020700000000000000" pitchFamily="18" charset="-128"/>
              </a:defRPr>
            </a:lvl1pPr>
          </a:lstStyle>
          <a:p>
            <a:r>
              <a:rPr kumimoji="1" lang="ja-JP" altLang="en-US" dirty="0"/>
              <a:t>マスタ タイトルの書式設定</a:t>
            </a:r>
          </a:p>
        </p:txBody>
      </p:sp>
      <p:sp>
        <p:nvSpPr>
          <p:cNvPr id="13" name="スライド番号プレースホルダー 12"/>
          <p:cNvSpPr>
            <a:spLocks noGrp="1"/>
          </p:cNvSpPr>
          <p:nvPr>
            <p:ph type="sldNum" sz="quarter" idx="16"/>
          </p:nvPr>
        </p:nvSpPr>
        <p:spPr/>
        <p:txBody>
          <a:bodyPr/>
          <a:lstStyle/>
          <a:p>
            <a:fld id="{9E0D9298-421E-4926-815D-31B4285E3528}" type="slidenum">
              <a:rPr kumimoji="1" lang="ja-JP" altLang="en-US" smtClean="0"/>
              <a:pPr/>
              <a:t>‹#›</a:t>
            </a:fld>
            <a:endParaRPr kumimoji="1" lang="ja-JP" altLang="en-US" dirty="0"/>
          </a:p>
        </p:txBody>
      </p:sp>
      <p:cxnSp>
        <p:nvCxnSpPr>
          <p:cNvPr id="4" name="直線コネクタ 3"/>
          <p:cNvCxnSpPr/>
          <p:nvPr userDrawn="1"/>
        </p:nvCxnSpPr>
        <p:spPr>
          <a:xfrm>
            <a:off x="0" y="3789040"/>
            <a:ext cx="9144000" cy="0"/>
          </a:xfrm>
          <a:prstGeom prst="line">
            <a:avLst/>
          </a:prstGeom>
          <a:ln w="38100">
            <a:solidFill>
              <a:srgbClr val="007BFF"/>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ー 5"/>
          <p:cNvSpPr>
            <a:spLocks noGrp="1"/>
          </p:cNvSpPr>
          <p:nvPr>
            <p:ph sz="quarter" idx="17"/>
          </p:nvPr>
        </p:nvSpPr>
        <p:spPr>
          <a:xfrm>
            <a:off x="144016" y="2708920"/>
            <a:ext cx="9036495" cy="554360"/>
          </a:xfrm>
        </p:spPr>
        <p:txBody>
          <a:bodyPr anchor="ctr"/>
          <a:lstStyle>
            <a:lvl1pPr marL="0" indent="0">
              <a:buNone/>
              <a:defRPr>
                <a:solidFill>
                  <a:srgbClr val="007BFF"/>
                </a:solidFill>
                <a:latin typeface="UD デジタル 教科書体 NK-B" panose="02020700000000000000" pitchFamily="18" charset="-128"/>
                <a:ea typeface="UD デジタル 教科書体 NK-B" panose="02020700000000000000" pitchFamily="18" charset="-128"/>
              </a:defRPr>
            </a:lvl1pPr>
            <a:lvl2pPr marL="457200" indent="0">
              <a:buNone/>
              <a:defRPr/>
            </a:lvl2pPr>
          </a:lstStyle>
          <a:p>
            <a:pPr lvl="0"/>
            <a:r>
              <a:rPr kumimoji="1" lang="ja-JP" altLang="en-US" dirty="0"/>
              <a:t>マスター テキストの書式設定</a:t>
            </a:r>
          </a:p>
        </p:txBody>
      </p:sp>
    </p:spTree>
    <p:extLst>
      <p:ext uri="{BB962C8B-B14F-4D97-AF65-F5344CB8AC3E}">
        <p14:creationId xmlns:p14="http://schemas.microsoft.com/office/powerpoint/2010/main" val="3851059156"/>
      </p:ext>
    </p:extLst>
  </p:cSld>
  <p:clrMapOvr>
    <a:masterClrMapping/>
  </p:clrMapOvr>
  <p:extLst>
    <p:ext uri="{DCECCB84-F9BA-43D5-87BE-67443E8EF086}">
      <p15:sldGuideLst xmlns:p15="http://schemas.microsoft.com/office/powerpoint/2012/main">
        <p15:guide id="1" pos="15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ソースコードA">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5647A0A-1835-48D8-8585-A096A35938E2}"/>
              </a:ext>
            </a:extLst>
          </p:cNvPr>
          <p:cNvSpPr>
            <a:spLocks noGrp="1"/>
          </p:cNvSpPr>
          <p:nvPr>
            <p:ph type="sldNum" sz="quarter" idx="10"/>
          </p:nvPr>
        </p:nvSpPr>
        <p:spPr/>
        <p:txBody>
          <a:bodyPr/>
          <a:lstStyle/>
          <a:p>
            <a:fld id="{9E0D9298-421E-4926-815D-31B4285E3528}" type="slidenum">
              <a:rPr lang="ja-JP" altLang="en-US" smtClean="0"/>
              <a:pPr/>
              <a:t>‹#›</a:t>
            </a:fld>
            <a:endParaRPr lang="ja-JP" altLang="en-US" dirty="0"/>
          </a:p>
        </p:txBody>
      </p:sp>
      <p:sp>
        <p:nvSpPr>
          <p:cNvPr id="8" name="タイトル 1">
            <a:extLst>
              <a:ext uri="{FF2B5EF4-FFF2-40B4-BE49-F238E27FC236}">
                <a16:creationId xmlns:a16="http://schemas.microsoft.com/office/drawing/2014/main" id="{C6376A69-B14F-420C-BA7E-28D9A04AE95F}"/>
              </a:ext>
            </a:extLst>
          </p:cNvPr>
          <p:cNvSpPr>
            <a:spLocks noGrp="1"/>
          </p:cNvSpPr>
          <p:nvPr>
            <p:ph type="title"/>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dirty="0"/>
              <a:t>マスタ タイトルの書式設定</a:t>
            </a:r>
          </a:p>
        </p:txBody>
      </p:sp>
      <p:sp>
        <p:nvSpPr>
          <p:cNvPr id="9" name="正方形/長方形 8">
            <a:extLst>
              <a:ext uri="{FF2B5EF4-FFF2-40B4-BE49-F238E27FC236}">
                <a16:creationId xmlns:a16="http://schemas.microsoft.com/office/drawing/2014/main" id="{729A4A0C-44DA-4DFF-B2AA-EB1F67B43671}"/>
              </a:ext>
            </a:extLst>
          </p:cNvPr>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0" name="テキスト プレースホルダー 12">
            <a:extLst>
              <a:ext uri="{FF2B5EF4-FFF2-40B4-BE49-F238E27FC236}">
                <a16:creationId xmlns:a16="http://schemas.microsoft.com/office/drawing/2014/main" id="{CA10F8BA-A160-4FEB-A137-B74BB02B8EBB}"/>
              </a:ext>
            </a:extLst>
          </p:cNvPr>
          <p:cNvSpPr>
            <a:spLocks noGrp="1"/>
          </p:cNvSpPr>
          <p:nvPr>
            <p:ph type="body" sz="quarter" idx="11"/>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11" name="コンテンツ プレースホルダー 2">
            <a:extLst>
              <a:ext uri="{FF2B5EF4-FFF2-40B4-BE49-F238E27FC236}">
                <a16:creationId xmlns:a16="http://schemas.microsoft.com/office/drawing/2014/main" id="{CF13DF4A-FD23-4375-A8FE-E2A147465761}"/>
              </a:ext>
            </a:extLst>
          </p:cNvPr>
          <p:cNvSpPr>
            <a:spLocks noGrp="1"/>
          </p:cNvSpPr>
          <p:nvPr>
            <p:ph idx="1"/>
          </p:nvPr>
        </p:nvSpPr>
        <p:spPr>
          <a:xfrm>
            <a:off x="179512" y="515813"/>
            <a:ext cx="8820472" cy="5505475"/>
          </a:xfrm>
          <a:ln w="15875">
            <a:solidFill>
              <a:srgbClr val="646464"/>
            </a:solidFill>
          </a:ln>
        </p:spPr>
        <p:txBody>
          <a:bodyPr>
            <a:noAutofit/>
          </a:bodyPr>
          <a:lstStyle>
            <a:lvl1pPr marL="0" indent="0" algn="l" eaLnBrk="0" hangingPunct="0">
              <a:lnSpc>
                <a:spcPct val="90000"/>
              </a:lnSpc>
              <a:spcBef>
                <a:spcPts val="0"/>
              </a:spcBef>
              <a:buClr>
                <a:srgbClr val="007BFF"/>
              </a:buClr>
              <a:buFont typeface="Wingdings" panose="05000000000000000000" pitchFamily="2" charset="2"/>
              <a:buNone/>
              <a:defRPr sz="1200">
                <a:solidFill>
                  <a:schemeClr val="tx1"/>
                </a:solidFill>
                <a:latin typeface="MonacakomiRegular" panose="020B0509020204020204" pitchFamily="49" charset="-128"/>
                <a:ea typeface="MonacakomiRegular" panose="020B0509020204020204" pitchFamily="49" charset="-128"/>
              </a:defRPr>
            </a:lvl1pPr>
            <a:lvl2pPr marL="742950" indent="-384175" algn="just">
              <a:lnSpc>
                <a:spcPct val="120000"/>
              </a:lnSpc>
              <a:spcBef>
                <a:spcPts val="1200"/>
              </a:spcBef>
              <a:buClr>
                <a:srgbClr val="007BFF"/>
              </a:buClr>
              <a:buFont typeface="UD デジタル 教科書体 N-R" panose="02020400000000000000" pitchFamily="17" charset="-128"/>
              <a:buChar char="・"/>
              <a:defRPr sz="2400">
                <a:solidFill>
                  <a:schemeClr val="tx1">
                    <a:lumMod val="65000"/>
                    <a:lumOff val="35000"/>
                  </a:schemeClr>
                </a:solidFill>
                <a:latin typeface="MonacakomiRegular" panose="020B0509020204020204" pitchFamily="49" charset="-128"/>
                <a:ea typeface="MonacakomiRegular" panose="020B0509020204020204" pitchFamily="49"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2000">
                <a:solidFill>
                  <a:schemeClr val="tx1">
                    <a:lumMod val="65000"/>
                    <a:lumOff val="35000"/>
                  </a:schemeClr>
                </a:solidFill>
                <a:latin typeface="MonacakomiRegular" panose="020B0509020204020204" pitchFamily="49" charset="-128"/>
                <a:ea typeface="MonacakomiRegular" panose="020B0509020204020204" pitchFamily="49"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600">
                <a:solidFill>
                  <a:schemeClr val="tx1">
                    <a:lumMod val="65000"/>
                    <a:lumOff val="35000"/>
                  </a:schemeClr>
                </a:solidFill>
                <a:latin typeface="MonacakomiRegular" panose="020B0509020204020204" pitchFamily="49" charset="-128"/>
                <a:ea typeface="MonacakomiRegular" panose="020B0509020204020204" pitchFamily="49"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endParaRPr kumimoji="1" lang="en-US" altLang="ja-JP"/>
          </a:p>
        </p:txBody>
      </p:sp>
    </p:spTree>
    <p:extLst>
      <p:ext uri="{BB962C8B-B14F-4D97-AF65-F5344CB8AC3E}">
        <p14:creationId xmlns:p14="http://schemas.microsoft.com/office/powerpoint/2010/main" val="4239670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ソースコードB">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5647A0A-1835-48D8-8585-A096A35938E2}"/>
              </a:ext>
            </a:extLst>
          </p:cNvPr>
          <p:cNvSpPr>
            <a:spLocks noGrp="1"/>
          </p:cNvSpPr>
          <p:nvPr>
            <p:ph type="sldNum" sz="quarter" idx="10"/>
          </p:nvPr>
        </p:nvSpPr>
        <p:spPr/>
        <p:txBody>
          <a:bodyPr/>
          <a:lstStyle/>
          <a:p>
            <a:fld id="{9E0D9298-421E-4926-815D-31B4285E3528}" type="slidenum">
              <a:rPr lang="ja-JP" altLang="en-US" smtClean="0"/>
              <a:pPr/>
              <a:t>‹#›</a:t>
            </a:fld>
            <a:endParaRPr lang="ja-JP" altLang="en-US" dirty="0"/>
          </a:p>
        </p:txBody>
      </p:sp>
      <p:sp>
        <p:nvSpPr>
          <p:cNvPr id="8" name="タイトル 1">
            <a:extLst>
              <a:ext uri="{FF2B5EF4-FFF2-40B4-BE49-F238E27FC236}">
                <a16:creationId xmlns:a16="http://schemas.microsoft.com/office/drawing/2014/main" id="{C6376A69-B14F-420C-BA7E-28D9A04AE95F}"/>
              </a:ext>
            </a:extLst>
          </p:cNvPr>
          <p:cNvSpPr>
            <a:spLocks noGrp="1"/>
          </p:cNvSpPr>
          <p:nvPr>
            <p:ph type="title"/>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dirty="0"/>
              <a:t>マスタ タイトルの書式設定</a:t>
            </a:r>
          </a:p>
        </p:txBody>
      </p:sp>
      <p:sp>
        <p:nvSpPr>
          <p:cNvPr id="9" name="正方形/長方形 8">
            <a:extLst>
              <a:ext uri="{FF2B5EF4-FFF2-40B4-BE49-F238E27FC236}">
                <a16:creationId xmlns:a16="http://schemas.microsoft.com/office/drawing/2014/main" id="{729A4A0C-44DA-4DFF-B2AA-EB1F67B43671}"/>
              </a:ext>
            </a:extLst>
          </p:cNvPr>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0" name="テキスト プレースホルダー 12">
            <a:extLst>
              <a:ext uri="{FF2B5EF4-FFF2-40B4-BE49-F238E27FC236}">
                <a16:creationId xmlns:a16="http://schemas.microsoft.com/office/drawing/2014/main" id="{CA10F8BA-A160-4FEB-A137-B74BB02B8EBB}"/>
              </a:ext>
            </a:extLst>
          </p:cNvPr>
          <p:cNvSpPr>
            <a:spLocks noGrp="1"/>
          </p:cNvSpPr>
          <p:nvPr>
            <p:ph type="body" sz="quarter" idx="11"/>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11" name="コンテンツ プレースホルダー 2">
            <a:extLst>
              <a:ext uri="{FF2B5EF4-FFF2-40B4-BE49-F238E27FC236}">
                <a16:creationId xmlns:a16="http://schemas.microsoft.com/office/drawing/2014/main" id="{CF13DF4A-FD23-4375-A8FE-E2A147465761}"/>
              </a:ext>
            </a:extLst>
          </p:cNvPr>
          <p:cNvSpPr>
            <a:spLocks noGrp="1"/>
          </p:cNvSpPr>
          <p:nvPr>
            <p:ph idx="1"/>
          </p:nvPr>
        </p:nvSpPr>
        <p:spPr>
          <a:xfrm>
            <a:off x="179512" y="1988840"/>
            <a:ext cx="8820472" cy="4032448"/>
          </a:xfrm>
          <a:ln w="15875">
            <a:solidFill>
              <a:srgbClr val="646464"/>
            </a:solidFill>
          </a:ln>
        </p:spPr>
        <p:txBody>
          <a:bodyPr>
            <a:noAutofit/>
          </a:bodyPr>
          <a:lstStyle>
            <a:lvl1pPr marL="0" indent="0" algn="l" eaLnBrk="0" hangingPunct="0">
              <a:lnSpc>
                <a:spcPct val="90000"/>
              </a:lnSpc>
              <a:spcBef>
                <a:spcPts val="0"/>
              </a:spcBef>
              <a:buClr>
                <a:srgbClr val="007BFF"/>
              </a:buClr>
              <a:buFont typeface="Wingdings" panose="05000000000000000000" pitchFamily="2" charset="2"/>
              <a:buNone/>
              <a:defRPr sz="1200">
                <a:solidFill>
                  <a:schemeClr val="tx1"/>
                </a:solidFill>
                <a:latin typeface="MonacakomiRegular" panose="020B0509020204020204" pitchFamily="49" charset="-128"/>
                <a:ea typeface="MonacakomiRegular" panose="020B0509020204020204" pitchFamily="49" charset="-128"/>
              </a:defRPr>
            </a:lvl1pPr>
            <a:lvl2pPr marL="742950" indent="-384175" algn="just">
              <a:lnSpc>
                <a:spcPct val="120000"/>
              </a:lnSpc>
              <a:spcBef>
                <a:spcPts val="1200"/>
              </a:spcBef>
              <a:buClr>
                <a:srgbClr val="007BFF"/>
              </a:buClr>
              <a:buFont typeface="UD デジタル 教科書体 N-R" panose="02020400000000000000" pitchFamily="17" charset="-128"/>
              <a:buChar char="・"/>
              <a:defRPr sz="2400">
                <a:solidFill>
                  <a:schemeClr val="tx1">
                    <a:lumMod val="65000"/>
                    <a:lumOff val="35000"/>
                  </a:schemeClr>
                </a:solidFill>
                <a:latin typeface="MonacakomiRegular" panose="020B0509020204020204" pitchFamily="49" charset="-128"/>
                <a:ea typeface="MonacakomiRegular" panose="020B0509020204020204" pitchFamily="49"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2000">
                <a:solidFill>
                  <a:schemeClr val="tx1">
                    <a:lumMod val="65000"/>
                    <a:lumOff val="35000"/>
                  </a:schemeClr>
                </a:solidFill>
                <a:latin typeface="MonacakomiRegular" panose="020B0509020204020204" pitchFamily="49" charset="-128"/>
                <a:ea typeface="MonacakomiRegular" panose="020B0509020204020204" pitchFamily="49"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600">
                <a:solidFill>
                  <a:schemeClr val="tx1">
                    <a:lumMod val="65000"/>
                    <a:lumOff val="35000"/>
                  </a:schemeClr>
                </a:solidFill>
                <a:latin typeface="MonacakomiRegular" panose="020B0509020204020204" pitchFamily="49" charset="-128"/>
                <a:ea typeface="MonacakomiRegular" panose="020B0509020204020204" pitchFamily="49"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endParaRPr kumimoji="1" lang="en-US" altLang="ja-JP"/>
          </a:p>
        </p:txBody>
      </p:sp>
      <p:sp>
        <p:nvSpPr>
          <p:cNvPr id="12" name="コンテンツ プレースホルダー 2">
            <a:extLst>
              <a:ext uri="{FF2B5EF4-FFF2-40B4-BE49-F238E27FC236}">
                <a16:creationId xmlns:a16="http://schemas.microsoft.com/office/drawing/2014/main" id="{0117494B-F873-4237-956E-805FB6A5A835}"/>
              </a:ext>
            </a:extLst>
          </p:cNvPr>
          <p:cNvSpPr>
            <a:spLocks noGrp="1"/>
          </p:cNvSpPr>
          <p:nvPr>
            <p:ph idx="12" hasCustomPrompt="1"/>
          </p:nvPr>
        </p:nvSpPr>
        <p:spPr>
          <a:xfrm>
            <a:off x="251520" y="515813"/>
            <a:ext cx="8640960" cy="1401019"/>
          </a:xfrm>
        </p:spPr>
        <p:txBody>
          <a:bodyPr>
            <a:noAutofit/>
          </a:bodyPr>
          <a:lstStyle>
            <a:lvl1pPr marL="0" indent="0" algn="just">
              <a:lnSpc>
                <a:spcPct val="120000"/>
              </a:lnSpc>
              <a:spcBef>
                <a:spcPts val="1200"/>
              </a:spcBef>
              <a:buClr>
                <a:srgbClr val="007BFF"/>
              </a:buClr>
              <a:buFont typeface="Wingdings" panose="05000000000000000000" pitchFamily="2" charset="2"/>
              <a:buNone/>
              <a:defRPr sz="2400">
                <a:solidFill>
                  <a:srgbClr val="007BFF"/>
                </a:solidFill>
                <a:latin typeface="UD デジタル 教科書体 N-R" panose="02020400000000000000" pitchFamily="17" charset="-128"/>
                <a:ea typeface="UD デジタル 教科書体 N-R" panose="02020400000000000000" pitchFamily="17" charset="-128"/>
              </a:defRPr>
            </a:lvl1pPr>
            <a:lvl2pPr marL="742950" indent="-384175" algn="just">
              <a:lnSpc>
                <a:spcPct val="120000"/>
              </a:lnSpc>
              <a:spcBef>
                <a:spcPts val="1200"/>
              </a:spcBef>
              <a:buClr>
                <a:srgbClr val="007BFF"/>
              </a:buClr>
              <a:buFont typeface="Arial" panose="020B0604020202020204" pitchFamily="34" charset="0"/>
              <a:buChar char="•"/>
              <a:defRPr sz="2000">
                <a:solidFill>
                  <a:schemeClr val="tx1"/>
                </a:solidFill>
                <a:latin typeface="UD デジタル 教科書体 N-R" panose="02020400000000000000" pitchFamily="17" charset="-128"/>
                <a:ea typeface="UD デジタル 教科書体 N-R" panose="02020400000000000000" pitchFamily="17"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18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4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r>
              <a:rPr kumimoji="1" lang="ja-JP" altLang="en-US"/>
              <a:t>タイトル</a:t>
            </a:r>
            <a:r>
              <a:rPr kumimoji="1" lang="en-US" altLang="ja-JP"/>
              <a:t>(Lv1)</a:t>
            </a:r>
          </a:p>
          <a:p>
            <a:pPr lvl="1"/>
            <a:r>
              <a:rPr kumimoji="1" lang="en-US" altLang="ja-JP"/>
              <a:t>Lv2</a:t>
            </a:r>
          </a:p>
          <a:p>
            <a:pPr lvl="2"/>
            <a:r>
              <a:rPr kumimoji="1" lang="en-US" altLang="ja-JP"/>
              <a:t>Lv3</a:t>
            </a:r>
          </a:p>
          <a:p>
            <a:pPr lvl="3"/>
            <a:r>
              <a:rPr kumimoji="1" lang="en-US" altLang="ja-JP"/>
              <a:t>Lv4</a:t>
            </a:r>
          </a:p>
        </p:txBody>
      </p:sp>
    </p:spTree>
    <p:extLst>
      <p:ext uri="{BB962C8B-B14F-4D97-AF65-F5344CB8AC3E}">
        <p14:creationId xmlns:p14="http://schemas.microsoft.com/office/powerpoint/2010/main" val="2078104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箇条書き・ベース">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dirty="0"/>
              <a:t>マスタ タイトルの書式設定</a:t>
            </a:r>
          </a:p>
        </p:txBody>
      </p:sp>
      <p:sp>
        <p:nvSpPr>
          <p:cNvPr id="3" name="コンテンツ プレースホルダー 2"/>
          <p:cNvSpPr>
            <a:spLocks noGrp="1"/>
          </p:cNvSpPr>
          <p:nvPr>
            <p:ph idx="1"/>
          </p:nvPr>
        </p:nvSpPr>
        <p:spPr>
          <a:xfrm>
            <a:off x="457200" y="515813"/>
            <a:ext cx="8229600" cy="5505475"/>
          </a:xfrm>
        </p:spPr>
        <p:txBody>
          <a:bodyPr>
            <a:noAutofit/>
          </a:bodyPr>
          <a:lstStyle>
            <a:lvl1pPr marL="0" indent="0" algn="just">
              <a:lnSpc>
                <a:spcPct val="150000"/>
              </a:lnSpc>
              <a:buClr>
                <a:srgbClr val="007BFF"/>
              </a:buClr>
              <a:buFont typeface="Wingdings" panose="05000000000000000000" pitchFamily="2" charset="2"/>
              <a:buNone/>
              <a:defRPr sz="2400">
                <a:solidFill>
                  <a:srgbClr val="007BFF"/>
                </a:solidFill>
                <a:latin typeface="UD デジタル 教科書体 N-R" panose="02020400000000000000" pitchFamily="17" charset="-128"/>
                <a:ea typeface="UD デジタル 教科書体 N-R" panose="02020400000000000000" pitchFamily="17" charset="-128"/>
              </a:defRPr>
            </a:lvl1pPr>
            <a:lvl2pPr marL="914400" indent="-457200" algn="just">
              <a:lnSpc>
                <a:spcPct val="150000"/>
              </a:lnSpc>
              <a:buClr>
                <a:srgbClr val="007BFF"/>
              </a:buClr>
              <a:buFont typeface="Wingdings" panose="05000000000000000000" pitchFamily="2" charset="2"/>
              <a:buChar char="n"/>
              <a:defRPr sz="1800">
                <a:solidFill>
                  <a:srgbClr val="333333"/>
                </a:solidFill>
                <a:latin typeface="UD デジタル 教科書体 N-R" panose="02020400000000000000" pitchFamily="17" charset="-128"/>
                <a:ea typeface="UD デジタル 教科書体 N-R" panose="02020400000000000000" pitchFamily="17" charset="-128"/>
              </a:defRPr>
            </a:lvl2pPr>
            <a:lvl3pPr marL="1257300" indent="-342900" algn="just">
              <a:lnSpc>
                <a:spcPct val="150000"/>
              </a:lnSpc>
              <a:buClr>
                <a:srgbClr val="007BFF"/>
              </a:buClr>
              <a:buFontTx/>
              <a:buChar char="└"/>
              <a:defRPr sz="1800">
                <a:solidFill>
                  <a:srgbClr val="333333"/>
                </a:solidFill>
                <a:latin typeface="UD デジタル 教科書体 N-R" panose="02020400000000000000" pitchFamily="17" charset="-128"/>
                <a:ea typeface="UD デジタル 教科書体 N-R" panose="02020400000000000000" pitchFamily="17" charset="-128"/>
              </a:defRPr>
            </a:lvl3pPr>
            <a:lvl4pPr marL="17145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4pPr>
            <a:lvl5pPr marL="2171700" indent="-342900" algn="just">
              <a:lnSpc>
                <a:spcPct val="150000"/>
              </a:lnSpc>
              <a:buClr>
                <a:srgbClr val="007BFF"/>
              </a:buClr>
              <a:buFont typeface="Wingdings" panose="05000000000000000000" pitchFamily="2" charset="2"/>
              <a:buChar char="l"/>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正方形/長方形 4"/>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3" name="テキスト プレースホルダー 12"/>
          <p:cNvSpPr>
            <a:spLocks noGrp="1"/>
          </p:cNvSpPr>
          <p:nvPr>
            <p:ph type="body" sz="quarter" idx="10"/>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20" name="スライド番号プレースホルダー 19"/>
          <p:cNvSpPr>
            <a:spLocks noGrp="1"/>
          </p:cNvSpPr>
          <p:nvPr>
            <p:ph type="sldNum" sz="quarter" idx="12"/>
          </p:nvPr>
        </p:nvSpPr>
        <p:spPr/>
        <p:txBody>
          <a:bodyPr/>
          <a:lstStyle>
            <a:lvl1pPr>
              <a:defRPr>
                <a:latin typeface="UD デジタル 教科書体 N-R" panose="02020400000000000000" pitchFamily="17" charset="-128"/>
                <a:ea typeface="UD デジタル 教科書体 N-R" panose="02020400000000000000" pitchFamily="17" charset="-128"/>
              </a:defRPr>
            </a:lvl1pPr>
          </a:lstStyle>
          <a:p>
            <a:fld id="{9E0D9298-421E-4926-815D-31B4285E3528}" type="slidenum">
              <a:rPr lang="ja-JP" altLang="en-US" smtClean="0"/>
              <a:pPr/>
              <a:t>‹#›</a:t>
            </a:fld>
            <a:endParaRPr lang="ja-JP" altLang="en-US" dirty="0"/>
          </a:p>
        </p:txBody>
      </p:sp>
    </p:spTree>
    <p:extLst>
      <p:ext uri="{BB962C8B-B14F-4D97-AF65-F5344CB8AC3E}">
        <p14:creationId xmlns:p14="http://schemas.microsoft.com/office/powerpoint/2010/main" val="3875506056"/>
      </p:ext>
    </p:extLst>
  </p:cSld>
  <p:clrMapOvr>
    <a:masterClrMapping/>
  </p:clrMapOvr>
  <p:extLst>
    <p:ext uri="{DCECCB84-F9BA-43D5-87BE-67443E8EF086}">
      <p15:sldGuideLst xmlns:p15="http://schemas.microsoft.com/office/powerpoint/2012/main">
        <p15:guide id="1" pos="560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正方形/長方形 9"/>
          <p:cNvSpPr/>
          <p:nvPr userDrawn="1"/>
        </p:nvSpPr>
        <p:spPr>
          <a:xfrm>
            <a:off x="0" y="6599045"/>
            <a:ext cx="9144000" cy="260647"/>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4" name="Footer Placeholder 4"/>
          <p:cNvSpPr txBox="1">
            <a:spLocks/>
          </p:cNvSpPr>
          <p:nvPr userDrawn="1"/>
        </p:nvSpPr>
        <p:spPr>
          <a:xfrm>
            <a:off x="179512" y="6545112"/>
            <a:ext cx="3419698"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900" kern="1200">
                <a:solidFill>
                  <a:schemeClr val="bg1"/>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Copyright ©  </a:t>
            </a:r>
            <a:r>
              <a:rPr lang="en-US" altLang="ja-JP" dirty="0" err="1"/>
              <a:t>Asial</a:t>
            </a:r>
            <a:r>
              <a:rPr lang="en-US" altLang="ja-JP" dirty="0"/>
              <a:t> Corporation. All Rights Reserved.</a:t>
            </a:r>
            <a:endParaRPr lang="ja-JP" altLang="en-US" dirty="0"/>
          </a:p>
        </p:txBody>
      </p:sp>
      <p:sp>
        <p:nvSpPr>
          <p:cNvPr id="13" name="スライド番号プレースホルダー 9"/>
          <p:cNvSpPr>
            <a:spLocks noGrp="1"/>
          </p:cNvSpPr>
          <p:nvPr>
            <p:ph type="sldNum" sz="quarter" idx="4"/>
          </p:nvPr>
        </p:nvSpPr>
        <p:spPr>
          <a:xfrm>
            <a:off x="3543300" y="6557619"/>
            <a:ext cx="2057400" cy="365125"/>
          </a:xfrm>
          <a:prstGeom prst="rect">
            <a:avLst/>
          </a:prstGeom>
        </p:spPr>
        <p:txBody>
          <a:bodyPr vert="horz" lIns="91440" tIns="45720" rIns="91440" bIns="45720" rtlCol="0" anchor="ctr"/>
          <a:lstStyle>
            <a:lvl1pPr algn="ctr">
              <a:defRPr sz="1200">
                <a:solidFill>
                  <a:schemeClr val="bg1"/>
                </a:solidFill>
                <a:latin typeface="メイリオ" panose="020B0604030504040204" pitchFamily="50" charset="-128"/>
              </a:defRPr>
            </a:lvl1pPr>
          </a:lstStyle>
          <a:p>
            <a:fld id="{9E0D9298-421E-4926-815D-31B4285E3528}" type="slidenum">
              <a:rPr lang="ja-JP" altLang="en-US" smtClean="0"/>
              <a:pPr/>
              <a:t>‹#›</a:t>
            </a:fld>
            <a:endParaRPr lang="ja-JP" altLang="en-US" dirty="0"/>
          </a:p>
        </p:txBody>
      </p:sp>
    </p:spTree>
    <p:extLst>
      <p:ext uri="{BB962C8B-B14F-4D97-AF65-F5344CB8AC3E}">
        <p14:creationId xmlns:p14="http://schemas.microsoft.com/office/powerpoint/2010/main" val="3984991590"/>
      </p:ext>
    </p:extLst>
  </p:cSld>
  <p:clrMap bg1="lt1" tx1="dk1" bg2="lt2" tx2="dk2" accent1="accent1" accent2="accent2" accent3="accent3" accent4="accent4" accent5="accent5" accent6="accent6" hlink="hlink" folHlink="folHlink"/>
  <p:sldLayoutIdLst>
    <p:sldLayoutId id="2147483672" r:id="rId1"/>
    <p:sldLayoutId id="2147483676" r:id="rId2"/>
    <p:sldLayoutId id="2147483679" r:id="rId3"/>
    <p:sldLayoutId id="2147483677" r:id="rId4"/>
    <p:sldLayoutId id="2147483673" r:id="rId5"/>
    <p:sldLayoutId id="2147483674" r:id="rId6"/>
    <p:sldLayoutId id="2147483678" r:id="rId7"/>
    <p:sldLayoutId id="2147483680" r:id="rId8"/>
    <p:sldLayoutId id="2147483667" r:id="rId9"/>
  </p:sldLayoutIdLst>
  <p:hf hdr="0" ftr="0" dt="0"/>
  <p:txStyles>
    <p:titleStyle>
      <a:lvl1pPr algn="l" defTabSz="914400" rtl="0" eaLnBrk="1" latinLnBrk="0" hangingPunct="1">
        <a:spcBef>
          <a:spcPct val="0"/>
        </a:spcBef>
        <a:buNone/>
        <a:defRPr kumimoji="1" sz="2400" kern="1200">
          <a:solidFill>
            <a:srgbClr val="333333"/>
          </a:solidFill>
          <a:latin typeface="UD デジタル 教科書体 NK-B" panose="02020700000000000000" pitchFamily="18" charset="-128"/>
          <a:ea typeface="UD デジタル 教科書体 NK-B" panose="02020700000000000000" pitchFamily="18"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2400" kern="1200">
          <a:solidFill>
            <a:srgbClr val="333333"/>
          </a:solidFill>
          <a:latin typeface="UD デジタル 教科書体 N-R" panose="02020400000000000000" pitchFamily="17" charset="-128"/>
          <a:ea typeface="UD デジタル 教科書体 N-R" panose="02020400000000000000" pitchFamily="17" charset="-128"/>
          <a:cs typeface="+mn-cs"/>
        </a:defRPr>
      </a:lvl1pPr>
      <a:lvl2pPr marL="800100" indent="-342900" algn="l" defTabSz="914400" rtl="0" eaLnBrk="1" latinLnBrk="0" hangingPunct="1">
        <a:spcBef>
          <a:spcPct val="20000"/>
        </a:spcBef>
        <a:buFont typeface="Arial" panose="020B0604020202020204" pitchFamily="34" charset="0"/>
        <a:buChar char="•"/>
        <a:defRPr kumimoji="1" sz="2000" kern="1200">
          <a:solidFill>
            <a:srgbClr val="333333"/>
          </a:solidFill>
          <a:latin typeface="UD デジタル 教科書体 N-R" panose="02020400000000000000" pitchFamily="17" charset="-128"/>
          <a:ea typeface="UD デジタル 教科書体 N-R" panose="02020400000000000000" pitchFamily="17" charset="-128"/>
          <a:cs typeface="+mn-cs"/>
        </a:defRPr>
      </a:lvl2pPr>
      <a:lvl3pPr marL="1200150" indent="-285750" algn="l" defTabSz="914400" rtl="0" eaLnBrk="1" latinLnBrk="0" hangingPunct="1">
        <a:spcBef>
          <a:spcPct val="20000"/>
        </a:spcBef>
        <a:buFont typeface="Arial" panose="020B0604020202020204" pitchFamily="34" charset="0"/>
        <a:buChar char="•"/>
        <a:defRPr kumimoji="1" sz="1800" kern="1200">
          <a:solidFill>
            <a:srgbClr val="333333"/>
          </a:solidFill>
          <a:latin typeface="UD デジタル 教科書体 N-R" panose="02020400000000000000" pitchFamily="17" charset="-128"/>
          <a:ea typeface="UD デジタル 教科書体 N-R" panose="02020400000000000000" pitchFamily="17" charset="-128"/>
          <a:cs typeface="+mn-cs"/>
        </a:defRPr>
      </a:lvl3pPr>
      <a:lvl4pPr marL="1657350" indent="-285750" algn="l" defTabSz="914400" rtl="0" eaLnBrk="1" latinLnBrk="0" hangingPunct="1">
        <a:spcBef>
          <a:spcPct val="20000"/>
        </a:spcBef>
        <a:buFont typeface="Arial" panose="020B0604020202020204" pitchFamily="34" charset="0"/>
        <a:buChar char="•"/>
        <a:defRPr kumimoji="1" sz="1600" kern="1200">
          <a:solidFill>
            <a:srgbClr val="333333"/>
          </a:solidFill>
          <a:latin typeface="UD デジタル 教科書体 N-R" panose="02020400000000000000" pitchFamily="17" charset="-128"/>
          <a:ea typeface="UD デジタル 教科書体 N-R" panose="02020400000000000000" pitchFamily="17" charset="-128"/>
          <a:cs typeface="+mn-cs"/>
        </a:defRPr>
      </a:lvl4pPr>
      <a:lvl5pPr marL="2114550" indent="-285750" algn="l" defTabSz="914400" rtl="0" eaLnBrk="1" latinLnBrk="0" hangingPunct="1">
        <a:spcBef>
          <a:spcPct val="20000"/>
        </a:spcBef>
        <a:buFont typeface="Arial" panose="020B0604020202020204" pitchFamily="34" charset="0"/>
        <a:buChar char="•"/>
        <a:defRPr kumimoji="1" sz="1600" kern="1200">
          <a:solidFill>
            <a:srgbClr val="333333"/>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du.monaca.io/studen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edu.monaca.io/template/ap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APS</a:t>
            </a:r>
            <a:r>
              <a:rPr kumimoji="1" lang="ja-JP" altLang="en-US"/>
              <a:t>ソーメンタイマー</a:t>
            </a:r>
            <a:r>
              <a:rPr kumimoji="1" lang="en-US" altLang="ja-JP" dirty="0"/>
              <a:t> </a:t>
            </a:r>
            <a:r>
              <a:rPr kumimoji="1" lang="en-US" altLang="ja-JP" sz="2000" dirty="0"/>
              <a:t>JavaScript</a:t>
            </a:r>
            <a:r>
              <a:rPr kumimoji="1" lang="ja-JP" altLang="en-US" sz="2000"/>
              <a:t>版</a:t>
            </a:r>
            <a:br>
              <a:rPr kumimoji="1" lang="en-US" altLang="ja-JP" dirty="0"/>
            </a:br>
            <a:r>
              <a:rPr kumimoji="1" lang="en-US" altLang="ja-JP" dirty="0"/>
              <a:t>(</a:t>
            </a:r>
            <a:r>
              <a:rPr kumimoji="1" lang="ja-JP" altLang="en-US"/>
              <a:t>プログラミング領域</a:t>
            </a:r>
            <a:r>
              <a:rPr kumimoji="1" lang="en-US" altLang="ja-JP" dirty="0"/>
              <a:t>)</a:t>
            </a:r>
            <a:endParaRPr kumimoji="1" lang="ja-JP" altLang="en-US" dirty="0"/>
          </a:p>
        </p:txBody>
      </p:sp>
      <p:sp>
        <p:nvSpPr>
          <p:cNvPr id="4" name="スライド番号プレースホルダー 3"/>
          <p:cNvSpPr>
            <a:spLocks noGrp="1"/>
          </p:cNvSpPr>
          <p:nvPr>
            <p:ph type="sldNum" sz="quarter" idx="16"/>
          </p:nvPr>
        </p:nvSpPr>
        <p:spPr/>
        <p:txBody>
          <a:bodyPr/>
          <a:lstStyle/>
          <a:p>
            <a:fld id="{9E0D9298-421E-4926-815D-31B4285E3528}" type="slidenum">
              <a:rPr kumimoji="1" lang="ja-JP" altLang="en-US" smtClean="0"/>
              <a:pPr/>
              <a:t>1</a:t>
            </a:fld>
            <a:endParaRPr kumimoji="1" lang="ja-JP" altLang="en-US" dirty="0"/>
          </a:p>
        </p:txBody>
      </p:sp>
    </p:spTree>
    <p:extLst>
      <p:ext uri="{BB962C8B-B14F-4D97-AF65-F5344CB8AC3E}">
        <p14:creationId xmlns:p14="http://schemas.microsoft.com/office/powerpoint/2010/main" val="2944667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8B5B90-E8EA-A129-F4DC-BE6BEFBB4B7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3C17C49-8FAE-1FF3-B325-FAB172082A60}"/>
              </a:ext>
            </a:extLst>
          </p:cNvPr>
          <p:cNvSpPr>
            <a:spLocks noGrp="1"/>
          </p:cNvSpPr>
          <p:nvPr>
            <p:ph idx="1"/>
          </p:nvPr>
        </p:nvSpPr>
        <p:spPr/>
        <p:txBody>
          <a:bodyPr/>
          <a:lstStyle/>
          <a:p>
            <a:r>
              <a:rPr kumimoji="1" lang="ja-JP" altLang="en-US"/>
              <a:t>ソーメンタイマーの関数②</a:t>
            </a:r>
            <a:r>
              <a:rPr kumimoji="1" lang="en-US" altLang="ja-JP" dirty="0"/>
              <a:t>count2time()</a:t>
            </a:r>
            <a:endParaRPr kumimoji="1" lang="ja-JP" altLang="en-US"/>
          </a:p>
          <a:p>
            <a:endParaRPr kumimoji="1" lang="ja-JP" altLang="en-US"/>
          </a:p>
        </p:txBody>
      </p:sp>
      <p:sp>
        <p:nvSpPr>
          <p:cNvPr id="4" name="テキスト プレースホルダー 3">
            <a:extLst>
              <a:ext uri="{FF2B5EF4-FFF2-40B4-BE49-F238E27FC236}">
                <a16:creationId xmlns:a16="http://schemas.microsoft.com/office/drawing/2014/main" id="{D01D6E44-155D-974F-EFA0-0679BB24D9E2}"/>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6C5ED7F-CD90-BFF7-6B74-12C01A60C584}"/>
              </a:ext>
            </a:extLst>
          </p:cNvPr>
          <p:cNvSpPr>
            <a:spLocks noGrp="1"/>
          </p:cNvSpPr>
          <p:nvPr>
            <p:ph type="sldNum" sz="quarter" idx="12"/>
          </p:nvPr>
        </p:nvSpPr>
        <p:spPr/>
        <p:txBody>
          <a:bodyPr/>
          <a:lstStyle/>
          <a:p>
            <a:fld id="{9E0D9298-421E-4926-815D-31B4285E3528}" type="slidenum">
              <a:rPr lang="ja-JP" altLang="en-US" smtClean="0"/>
              <a:pPr/>
              <a:t>10</a:t>
            </a:fld>
            <a:endParaRPr lang="ja-JP" altLang="en-US" dirty="0"/>
          </a:p>
        </p:txBody>
      </p:sp>
      <p:sp>
        <p:nvSpPr>
          <p:cNvPr id="6" name="テキスト ボックス 5">
            <a:extLst>
              <a:ext uri="{FF2B5EF4-FFF2-40B4-BE49-F238E27FC236}">
                <a16:creationId xmlns:a16="http://schemas.microsoft.com/office/drawing/2014/main" id="{647DB872-D1B1-62E4-D2A2-6AB243421BCB}"/>
              </a:ext>
            </a:extLst>
          </p:cNvPr>
          <p:cNvSpPr txBox="1"/>
          <p:nvPr/>
        </p:nvSpPr>
        <p:spPr>
          <a:xfrm>
            <a:off x="539552" y="1491747"/>
            <a:ext cx="8104601" cy="2664000"/>
          </a:xfrm>
          <a:prstGeom prst="rect">
            <a:avLst/>
          </a:prstGeom>
          <a:noFill/>
          <a:ln>
            <a:solidFill>
              <a:schemeClr val="tx1"/>
            </a:solidFill>
          </a:ln>
        </p:spPr>
        <p:txBody>
          <a:bodyPr wrap="square" rtlCol="0">
            <a:spAutoFit/>
          </a:bodyPr>
          <a:lstStyle/>
          <a:p>
            <a:r>
              <a:rPr lang="en" altLang="ja-JP" b="0" dirty="0">
                <a:solidFill>
                  <a:srgbClr val="000000"/>
                </a:solidFill>
                <a:effectLst/>
                <a:latin typeface="MonacakomiRegular"/>
              </a:rPr>
              <a:t>  </a:t>
            </a:r>
            <a:r>
              <a:rPr lang="en" altLang="ja-JP" b="0" dirty="0">
                <a:solidFill>
                  <a:srgbClr val="0000FF"/>
                </a:solidFill>
                <a:effectLst/>
                <a:latin typeface="MonacakomiRegular"/>
              </a:rPr>
              <a:t>function</a:t>
            </a:r>
            <a:r>
              <a:rPr lang="en" altLang="ja-JP" b="0" dirty="0">
                <a:solidFill>
                  <a:srgbClr val="000000"/>
                </a:solidFill>
                <a:effectLst/>
                <a:latin typeface="MonacakomiRegular"/>
              </a:rPr>
              <a:t> count2time(count) { </a:t>
            </a:r>
          </a:p>
          <a:p>
            <a:r>
              <a:rPr lang="en" altLang="ja-JP" b="0" dirty="0">
                <a:solidFill>
                  <a:srgbClr val="0000FF"/>
                </a:solidFill>
                <a:effectLst/>
                <a:latin typeface="MonacakomiRegular"/>
              </a:rPr>
              <a:t>    let</a:t>
            </a:r>
            <a:r>
              <a:rPr lang="en" altLang="ja-JP" b="0" dirty="0">
                <a:solidFill>
                  <a:srgbClr val="000000"/>
                </a:solidFill>
                <a:effectLst/>
                <a:latin typeface="MonacakomiRegular"/>
              </a:rPr>
              <a:t> </a:t>
            </a:r>
            <a:r>
              <a:rPr lang="en" altLang="ja-JP" b="0" dirty="0" err="1">
                <a:solidFill>
                  <a:srgbClr val="000000"/>
                </a:solidFill>
                <a:effectLst/>
                <a:latin typeface="MonacakomiRegular"/>
              </a:rPr>
              <a:t>seconds,minutes,time</a:t>
            </a:r>
            <a:r>
              <a:rPr lang="en" altLang="ja-JP" b="0" dirty="0">
                <a:solidFill>
                  <a:srgbClr val="000000"/>
                </a:solidFill>
                <a:effectLst/>
                <a:latin typeface="MonacakomiRegular"/>
              </a:rPr>
              <a:t>;</a:t>
            </a:r>
          </a:p>
          <a:p>
            <a:r>
              <a:rPr lang="en" altLang="ja-JP" b="0" dirty="0">
                <a:solidFill>
                  <a:srgbClr val="000000"/>
                </a:solidFill>
                <a:effectLst/>
                <a:latin typeface="MonacakomiRegular"/>
              </a:rPr>
              <a:t>    minutes = </a:t>
            </a:r>
            <a:r>
              <a:rPr lang="en" altLang="ja-JP" b="0" dirty="0" err="1">
                <a:solidFill>
                  <a:srgbClr val="008080"/>
                </a:solidFill>
                <a:effectLst/>
                <a:latin typeface="MonacakomiRegular"/>
              </a:rPr>
              <a:t>Math</a:t>
            </a:r>
            <a:r>
              <a:rPr lang="en" altLang="ja-JP" b="0" dirty="0" err="1">
                <a:solidFill>
                  <a:srgbClr val="000000"/>
                </a:solidFill>
                <a:effectLst/>
                <a:latin typeface="MonacakomiRegular"/>
              </a:rPr>
              <a:t>.floor</a:t>
            </a:r>
            <a:r>
              <a:rPr lang="en" altLang="ja-JP" b="0" dirty="0">
                <a:solidFill>
                  <a:srgbClr val="000000"/>
                </a:solidFill>
                <a:effectLst/>
                <a:latin typeface="MonacakomiRegular"/>
              </a:rPr>
              <a:t>(count / </a:t>
            </a:r>
            <a:r>
              <a:rPr lang="en" altLang="ja-JP" b="0" dirty="0">
                <a:solidFill>
                  <a:srgbClr val="098658"/>
                </a:solidFill>
                <a:effectLst/>
                <a:latin typeface="MonacakomiRegular"/>
              </a:rPr>
              <a:t>60</a:t>
            </a:r>
            <a:r>
              <a:rPr lang="en" altLang="ja-JP" b="0" dirty="0">
                <a:solidFill>
                  <a:srgbClr val="000000"/>
                </a:solidFill>
                <a:effectLst/>
                <a:latin typeface="MonacakomiRegular"/>
              </a:rPr>
              <a:t>);</a:t>
            </a:r>
          </a:p>
          <a:p>
            <a:r>
              <a:rPr lang="en" altLang="ja-JP" b="0" dirty="0">
                <a:solidFill>
                  <a:srgbClr val="000000"/>
                </a:solidFill>
                <a:effectLst/>
                <a:latin typeface="MonacakomiRegular"/>
              </a:rPr>
              <a:t>    minutes = (</a:t>
            </a:r>
            <a:r>
              <a:rPr lang="en" altLang="ja-JP" b="0" dirty="0">
                <a:solidFill>
                  <a:srgbClr val="A31515"/>
                </a:solidFill>
                <a:effectLst/>
                <a:latin typeface="MonacakomiRegular"/>
              </a:rPr>
              <a:t>"0"</a:t>
            </a:r>
            <a:r>
              <a:rPr lang="en" altLang="ja-JP" b="0" dirty="0">
                <a:solidFill>
                  <a:srgbClr val="000000"/>
                </a:solidFill>
                <a:effectLst/>
                <a:latin typeface="MonacakomiRegular"/>
              </a:rPr>
              <a:t> + minutes).slice(-</a:t>
            </a:r>
            <a:r>
              <a:rPr lang="en" altLang="ja-JP" b="0" dirty="0">
                <a:solidFill>
                  <a:srgbClr val="098658"/>
                </a:solidFill>
                <a:effectLst/>
                <a:latin typeface="MonacakomiRegular"/>
              </a:rPr>
              <a:t>2</a:t>
            </a:r>
            <a:r>
              <a:rPr lang="en" altLang="ja-JP" b="0" dirty="0">
                <a:solidFill>
                  <a:srgbClr val="000000"/>
                </a:solidFill>
                <a:effectLst/>
                <a:latin typeface="MonacakomiRegular"/>
              </a:rPr>
              <a:t>);</a:t>
            </a:r>
          </a:p>
          <a:p>
            <a:r>
              <a:rPr lang="en" altLang="ja-JP" b="0" dirty="0">
                <a:solidFill>
                  <a:srgbClr val="000000"/>
                </a:solidFill>
                <a:effectLst/>
                <a:latin typeface="MonacakomiRegular"/>
              </a:rPr>
              <a:t>    seconds = count % </a:t>
            </a:r>
            <a:r>
              <a:rPr lang="en" altLang="ja-JP" b="0" dirty="0">
                <a:solidFill>
                  <a:srgbClr val="098658"/>
                </a:solidFill>
                <a:effectLst/>
                <a:latin typeface="MonacakomiRegular"/>
              </a:rPr>
              <a:t>60</a:t>
            </a:r>
            <a:r>
              <a:rPr lang="en" altLang="ja-JP" b="0" dirty="0">
                <a:solidFill>
                  <a:srgbClr val="000000"/>
                </a:solidFill>
                <a:effectLst/>
                <a:latin typeface="MonacakomiRegular"/>
              </a:rPr>
              <a:t>;</a:t>
            </a:r>
          </a:p>
          <a:p>
            <a:r>
              <a:rPr lang="en" altLang="ja-JP" b="0" dirty="0">
                <a:solidFill>
                  <a:srgbClr val="000000"/>
                </a:solidFill>
                <a:effectLst/>
                <a:latin typeface="MonacakomiRegular"/>
              </a:rPr>
              <a:t>    seconds = (</a:t>
            </a:r>
            <a:r>
              <a:rPr lang="en" altLang="ja-JP" b="0" dirty="0">
                <a:solidFill>
                  <a:srgbClr val="A31515"/>
                </a:solidFill>
                <a:effectLst/>
                <a:latin typeface="MonacakomiRegular"/>
              </a:rPr>
              <a:t>"0"</a:t>
            </a:r>
            <a:r>
              <a:rPr lang="en" altLang="ja-JP" b="0" dirty="0">
                <a:solidFill>
                  <a:srgbClr val="000000"/>
                </a:solidFill>
                <a:effectLst/>
                <a:latin typeface="MonacakomiRegular"/>
              </a:rPr>
              <a:t> + seconds).slice(-</a:t>
            </a:r>
            <a:r>
              <a:rPr lang="en" altLang="ja-JP" b="0" dirty="0">
                <a:solidFill>
                  <a:srgbClr val="098658"/>
                </a:solidFill>
                <a:effectLst/>
                <a:latin typeface="MonacakomiRegular"/>
              </a:rPr>
              <a:t>2</a:t>
            </a:r>
            <a:r>
              <a:rPr lang="en" altLang="ja-JP" b="0" dirty="0">
                <a:solidFill>
                  <a:srgbClr val="000000"/>
                </a:solidFill>
                <a:effectLst/>
                <a:latin typeface="MonacakomiRegular"/>
              </a:rPr>
              <a:t>);</a:t>
            </a:r>
          </a:p>
          <a:p>
            <a:r>
              <a:rPr lang="en" altLang="ja-JP" b="0" dirty="0">
                <a:solidFill>
                  <a:srgbClr val="000000"/>
                </a:solidFill>
                <a:effectLst/>
                <a:latin typeface="MonacakomiRegular"/>
              </a:rPr>
              <a:t>    time = minutes + </a:t>
            </a:r>
            <a:r>
              <a:rPr lang="en" altLang="ja-JP" b="0" dirty="0">
                <a:solidFill>
                  <a:srgbClr val="A31515"/>
                </a:solidFill>
                <a:effectLst/>
                <a:latin typeface="MonacakomiRegular"/>
              </a:rPr>
              <a:t>":"</a:t>
            </a:r>
            <a:r>
              <a:rPr lang="en" altLang="ja-JP" b="0" dirty="0">
                <a:solidFill>
                  <a:srgbClr val="000000"/>
                </a:solidFill>
                <a:effectLst/>
                <a:latin typeface="MonacakomiRegular"/>
              </a:rPr>
              <a:t> + seconds;</a:t>
            </a:r>
          </a:p>
          <a:p>
            <a:r>
              <a:rPr lang="en" altLang="ja-JP" b="0" dirty="0">
                <a:solidFill>
                  <a:srgbClr val="0000FF"/>
                </a:solidFill>
                <a:effectLst/>
                <a:latin typeface="MonacakomiRegular"/>
              </a:rPr>
              <a:t>    return</a:t>
            </a:r>
            <a:r>
              <a:rPr lang="en" altLang="ja-JP" b="0" dirty="0">
                <a:solidFill>
                  <a:srgbClr val="000000"/>
                </a:solidFill>
                <a:effectLst/>
                <a:latin typeface="MonacakomiRegular"/>
              </a:rPr>
              <a:t> time;</a:t>
            </a:r>
          </a:p>
          <a:p>
            <a:r>
              <a:rPr lang="en" altLang="ja-JP" b="0" dirty="0">
                <a:solidFill>
                  <a:srgbClr val="000000"/>
                </a:solidFill>
                <a:effectLst/>
                <a:latin typeface="MonacakomiRegular"/>
              </a:rPr>
              <a:t>  }</a:t>
            </a:r>
          </a:p>
        </p:txBody>
      </p:sp>
      <p:sp>
        <p:nvSpPr>
          <p:cNvPr id="8" name="角丸四角形 85">
            <a:extLst>
              <a:ext uri="{FF2B5EF4-FFF2-40B4-BE49-F238E27FC236}">
                <a16:creationId xmlns:a16="http://schemas.microsoft.com/office/drawing/2014/main" id="{0E82832B-63CD-80A2-2B32-5A05394E902B}"/>
              </a:ext>
            </a:extLst>
          </p:cNvPr>
          <p:cNvSpPr/>
          <p:nvPr/>
        </p:nvSpPr>
        <p:spPr>
          <a:xfrm>
            <a:off x="611560" y="1527028"/>
            <a:ext cx="7920881" cy="2550044"/>
          </a:xfrm>
          <a:prstGeom prst="roundRect">
            <a:avLst>
              <a:gd name="adj" fmla="val 2011"/>
            </a:avLst>
          </a:prstGeom>
          <a:noFill/>
        </p:spPr>
        <p:style>
          <a:lnRef idx="2">
            <a:schemeClr val="accent1"/>
          </a:lnRef>
          <a:fillRef idx="1">
            <a:schemeClr val="lt1"/>
          </a:fillRef>
          <a:effectRef idx="0">
            <a:schemeClr val="accent1"/>
          </a:effectRef>
          <a:fontRef idx="minor">
            <a:schemeClr val="dk1"/>
          </a:fontRef>
        </p:style>
        <p:txBody>
          <a:bodyPr rtlCol="0" anchor="t"/>
          <a:lstStyle/>
          <a:p>
            <a:pPr algn="r"/>
            <a:r>
              <a:rPr kumimoji="1" lang="ja-JP" altLang="en-US" sz="1400">
                <a:latin typeface="UD デジタル 教科書体 N-R" panose="02020400000000000000" pitchFamily="17" charset="-128"/>
                <a:ea typeface="UD デジタル 教科書体 N-R" panose="02020400000000000000" pitchFamily="17" charset="-128"/>
              </a:rPr>
              <a:t>与えられた秒数を、「分</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秒」の形式に変換する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400" dirty="0">
              <a:latin typeface="UD デジタル 教科書体 N-R" panose="02020400000000000000" pitchFamily="17" charset="-128"/>
              <a:ea typeface="UD デジタル 教科書体 N-R" panose="02020400000000000000" pitchFamily="17" charset="-128"/>
            </a:endParaRPr>
          </a:p>
          <a:p>
            <a:pPr algn="r"/>
            <a:r>
              <a:rPr kumimoji="1" lang="en-US" altLang="ja-JP" sz="1400" dirty="0">
                <a:latin typeface="UD デジタル 教科書体 N-R" panose="02020400000000000000" pitchFamily="17" charset="-128"/>
                <a:ea typeface="UD デジタル 教科書体 N-R" panose="02020400000000000000" pitchFamily="17" charset="-128"/>
              </a:rPr>
              <a:t>60</a:t>
            </a:r>
            <a:r>
              <a:rPr kumimoji="1" lang="ja-JP" altLang="en-US" sz="1400">
                <a:latin typeface="UD デジタル 教科書体 N-R" panose="02020400000000000000" pitchFamily="17" charset="-128"/>
                <a:ea typeface="UD デジタル 教科書体 N-R" panose="02020400000000000000" pitchFamily="17" charset="-128"/>
              </a:rPr>
              <a:t>で割り、整数部分を取り出す</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algn="r"/>
            <a:r>
              <a:rPr kumimoji="1" lang="ja-JP" altLang="en-US" sz="1400">
                <a:latin typeface="UD デジタル 教科書体 N-R" panose="02020400000000000000" pitchFamily="17" charset="-128"/>
                <a:ea typeface="UD デジタル 教科書体 N-R" panose="02020400000000000000" pitchFamily="17" charset="-128"/>
              </a:rPr>
              <a:t>前に</a:t>
            </a:r>
            <a:r>
              <a:rPr kumimoji="1" lang="en-US" altLang="ja-JP" sz="1400" dirty="0">
                <a:latin typeface="UD デジタル 教科書体 N-R" panose="02020400000000000000" pitchFamily="17" charset="-128"/>
                <a:ea typeface="UD デジタル 教科書体 N-R" panose="02020400000000000000" pitchFamily="17" charset="-128"/>
              </a:rPr>
              <a:t>0</a:t>
            </a:r>
            <a:r>
              <a:rPr kumimoji="1" lang="ja-JP" altLang="en-US" sz="1400">
                <a:latin typeface="UD デジタル 教科書体 N-R" panose="02020400000000000000" pitchFamily="17" charset="-128"/>
                <a:ea typeface="UD デジタル 教科書体 N-R" panose="02020400000000000000" pitchFamily="17" charset="-128"/>
              </a:rPr>
              <a:t>を付け、末尾２文字を取り出す</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400" dirty="0">
              <a:latin typeface="UD デジタル 教科書体 N-R" panose="02020400000000000000" pitchFamily="17" charset="-128"/>
              <a:ea typeface="UD デジタル 教科書体 N-R" panose="02020400000000000000" pitchFamily="17" charset="-128"/>
            </a:endParaRPr>
          </a:p>
          <a:p>
            <a:pPr algn="r"/>
            <a:r>
              <a:rPr kumimoji="1" lang="en-US" altLang="ja-JP" sz="1400" dirty="0">
                <a:latin typeface="UD デジタル 教科書体 N-R" panose="02020400000000000000" pitchFamily="17" charset="-128"/>
                <a:ea typeface="UD デジタル 教科書体 N-R" panose="02020400000000000000" pitchFamily="17" charset="-128"/>
              </a:rPr>
              <a:t>60</a:t>
            </a:r>
            <a:r>
              <a:rPr kumimoji="1" lang="ja-JP" altLang="en-US" sz="1400">
                <a:latin typeface="UD デジタル 教科書体 N-R" panose="02020400000000000000" pitchFamily="17" charset="-128"/>
                <a:ea typeface="UD デジタル 教科書体 N-R" panose="02020400000000000000" pitchFamily="17" charset="-128"/>
              </a:rPr>
              <a:t>で割った余りを求める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algn="r"/>
            <a:r>
              <a:rPr kumimoji="1" lang="ja-JP" altLang="en-US" sz="1400">
                <a:latin typeface="UD デジタル 教科書体 N-R" panose="02020400000000000000" pitchFamily="17" charset="-128"/>
                <a:ea typeface="UD デジタル 教科書体 N-R" panose="02020400000000000000" pitchFamily="17" charset="-128"/>
              </a:rPr>
              <a:t>前に</a:t>
            </a:r>
            <a:r>
              <a:rPr kumimoji="1" lang="en-US" altLang="ja-JP" sz="1400" dirty="0">
                <a:latin typeface="UD デジタル 教科書体 N-R" panose="02020400000000000000" pitchFamily="17" charset="-128"/>
                <a:ea typeface="UD デジタル 教科書体 N-R" panose="02020400000000000000" pitchFamily="17" charset="-128"/>
              </a:rPr>
              <a:t>0</a:t>
            </a:r>
            <a:r>
              <a:rPr kumimoji="1" lang="ja-JP" altLang="en-US" sz="1400">
                <a:latin typeface="UD デジタル 教科書体 N-R" panose="02020400000000000000" pitchFamily="17" charset="-128"/>
                <a:ea typeface="UD デジタル 教科書体 N-R" panose="02020400000000000000" pitchFamily="17" charset="-128"/>
              </a:rPr>
              <a:t>を付け、末尾２文字を取り出す</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400" dirty="0">
              <a:latin typeface="UD デジタル 教科書体 N-R" panose="02020400000000000000" pitchFamily="17" charset="-128"/>
              <a:ea typeface="UD デジタル 教科書体 N-R" panose="02020400000000000000" pitchFamily="17" charset="-128"/>
            </a:endParaRPr>
          </a:p>
          <a:p>
            <a:pPr algn="r"/>
            <a:r>
              <a:rPr kumimoji="1" lang="ja-JP" altLang="en-US" sz="1400">
                <a:latin typeface="UD デジタル 教科書体 N-R" panose="02020400000000000000" pitchFamily="17" charset="-128"/>
                <a:ea typeface="UD デジタル 教科書体 N-R" panose="02020400000000000000" pitchFamily="17" charset="-128"/>
              </a:rPr>
              <a:t>分と</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と秒をつなげる</a:t>
            </a:r>
          </a:p>
        </p:txBody>
      </p:sp>
    </p:spTree>
    <p:extLst>
      <p:ext uri="{BB962C8B-B14F-4D97-AF65-F5344CB8AC3E}">
        <p14:creationId xmlns:p14="http://schemas.microsoft.com/office/powerpoint/2010/main" val="1017185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0EBB8B-4F6A-42AF-993B-722EFF703DC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0511169-E54B-4493-B599-D361F004876A}"/>
              </a:ext>
            </a:extLst>
          </p:cNvPr>
          <p:cNvSpPr>
            <a:spLocks noGrp="1"/>
          </p:cNvSpPr>
          <p:nvPr>
            <p:ph idx="1"/>
          </p:nvPr>
        </p:nvSpPr>
        <p:spPr/>
        <p:txBody>
          <a:bodyPr/>
          <a:lstStyle/>
          <a:p>
            <a:r>
              <a:rPr lang="ja-JP" altLang="en-US" sz="2000"/>
              <a:t>１秒経過するごとに実行する仕組み</a:t>
            </a:r>
            <a:endParaRPr kumimoji="1" lang="ja-JP" altLang="en-US" sz="2000">
              <a:latin typeface="UD デジタル 教科書体 N-R" panose="02020400000000000000" pitchFamily="17" charset="-128"/>
              <a:ea typeface="UD デジタル 教科書体 N-R" panose="02020400000000000000" pitchFamily="17" charset="-128"/>
            </a:endParaRPr>
          </a:p>
          <a:p>
            <a:pPr lvl="1"/>
            <a:endParaRPr kumimoji="1" lang="ja-JP" altLang="en-US" sz="2000">
              <a:latin typeface="UD デジタル 教科書体 N-R" panose="02020400000000000000" pitchFamily="17" charset="-128"/>
              <a:ea typeface="UD デジタル 教科書体 N-R" panose="02020400000000000000" pitchFamily="17" charset="-128"/>
            </a:endParaRPr>
          </a:p>
          <a:p>
            <a:pPr lvl="1"/>
            <a:endParaRPr kumimoji="1" lang="ja-JP" altLang="en-US"/>
          </a:p>
        </p:txBody>
      </p:sp>
      <p:sp>
        <p:nvSpPr>
          <p:cNvPr id="4" name="テキスト プレースホルダー 3">
            <a:extLst>
              <a:ext uri="{FF2B5EF4-FFF2-40B4-BE49-F238E27FC236}">
                <a16:creationId xmlns:a16="http://schemas.microsoft.com/office/drawing/2014/main" id="{4AA3D9A3-8AB6-4670-BCCE-42A661973429}"/>
              </a:ext>
            </a:extLst>
          </p:cNvPr>
          <p:cNvSpPr>
            <a:spLocks noGrp="1"/>
          </p:cNvSpPr>
          <p:nvPr>
            <p:ph type="body" sz="quarter" idx="10"/>
          </p:nvPr>
        </p:nvSpPr>
        <p:spPr/>
        <p:txBody>
          <a:bodyPr/>
          <a:lstStyle/>
          <a:p>
            <a:r>
              <a:rPr lang="en-US" altLang="ja-JP"/>
              <a:t>1</a:t>
            </a:r>
            <a:r>
              <a:rPr lang="ja-JP" altLang="en-US"/>
              <a:t>コマ目</a:t>
            </a:r>
          </a:p>
        </p:txBody>
      </p:sp>
      <p:sp>
        <p:nvSpPr>
          <p:cNvPr id="5" name="スライド番号プレースホルダー 4">
            <a:extLst>
              <a:ext uri="{FF2B5EF4-FFF2-40B4-BE49-F238E27FC236}">
                <a16:creationId xmlns:a16="http://schemas.microsoft.com/office/drawing/2014/main" id="{C56044E0-3F45-46C7-B6F7-4C4A9A0F421D}"/>
              </a:ext>
            </a:extLst>
          </p:cNvPr>
          <p:cNvSpPr>
            <a:spLocks noGrp="1"/>
          </p:cNvSpPr>
          <p:nvPr>
            <p:ph type="sldNum" sz="quarter" idx="12"/>
          </p:nvPr>
        </p:nvSpPr>
        <p:spPr/>
        <p:txBody>
          <a:bodyPr/>
          <a:lstStyle/>
          <a:p>
            <a:fld id="{9E0D9298-421E-4926-815D-31B4285E3528}" type="slidenum">
              <a:rPr lang="ja-JP" altLang="en-US" smtClean="0"/>
              <a:pPr/>
              <a:t>11</a:t>
            </a:fld>
            <a:endParaRPr lang="ja-JP" altLang="en-US" dirty="0"/>
          </a:p>
        </p:txBody>
      </p:sp>
      <p:sp>
        <p:nvSpPr>
          <p:cNvPr id="9" name="テキスト ボックス 8">
            <a:extLst>
              <a:ext uri="{FF2B5EF4-FFF2-40B4-BE49-F238E27FC236}">
                <a16:creationId xmlns:a16="http://schemas.microsoft.com/office/drawing/2014/main" id="{116509F6-277D-ADEB-6D7F-D5E23FE6355F}"/>
              </a:ext>
            </a:extLst>
          </p:cNvPr>
          <p:cNvSpPr txBox="1"/>
          <p:nvPr/>
        </p:nvSpPr>
        <p:spPr>
          <a:xfrm>
            <a:off x="4600730" y="1048869"/>
            <a:ext cx="4086994" cy="2308324"/>
          </a:xfrm>
          <a:prstGeom prst="rect">
            <a:avLst/>
          </a:prstGeom>
          <a:noFill/>
        </p:spPr>
        <p:txBody>
          <a:bodyPr wrap="square" rtlCol="0">
            <a:spAutoFit/>
          </a:bodyPr>
          <a:lstStyle/>
          <a:p>
            <a:r>
              <a:rPr lang="ja-JP" altLang="en-US">
                <a:latin typeface="UD Digi Kyokasho N-R" panose="02020400000000000000" pitchFamily="49" charset="-128"/>
                <a:ea typeface="UD Digi Kyokasho N-R" panose="02020400000000000000" pitchFamily="49" charset="-128"/>
              </a:rPr>
              <a:t>「１秒経ったら</a:t>
            </a:r>
            <a:endParaRPr lang="en-US" altLang="ja-JP" dirty="0">
              <a:latin typeface="UD Digi Kyokasho N-R" panose="02020400000000000000" pitchFamily="49" charset="-128"/>
              <a:ea typeface="UD Digi Kyokasho N-R" panose="02020400000000000000" pitchFamily="49" charset="-128"/>
            </a:endParaRPr>
          </a:p>
          <a:p>
            <a:r>
              <a:rPr lang="ja-JP" altLang="en-US">
                <a:latin typeface="UD Digi Kyokasho N-R" panose="02020400000000000000" pitchFamily="49" charset="-128"/>
                <a:ea typeface="UD Digi Kyokasho N-R" panose="02020400000000000000" pitchFamily="49" charset="-128"/>
              </a:rPr>
              <a:t>　関数</a:t>
            </a:r>
            <a:r>
              <a:rPr lang="en-US" altLang="ja-JP" dirty="0">
                <a:latin typeface="UD Digi Kyokasho N-R" panose="02020400000000000000" pitchFamily="49" charset="-128"/>
                <a:ea typeface="UD Digi Kyokasho N-R" panose="02020400000000000000" pitchFamily="49" charset="-128"/>
              </a:rPr>
              <a:t>main()</a:t>
            </a:r>
            <a:r>
              <a:rPr lang="ja-JP" altLang="en-US">
                <a:latin typeface="UD Digi Kyokasho N-R" panose="02020400000000000000" pitchFamily="49" charset="-128"/>
                <a:ea typeface="UD Digi Kyokasho N-R" panose="02020400000000000000" pitchFamily="49" charset="-128"/>
              </a:rPr>
              <a:t>を呼び出す」</a:t>
            </a:r>
            <a:endParaRPr lang="en-US" altLang="ja-JP" dirty="0">
              <a:latin typeface="UD Digi Kyokasho N-R" panose="02020400000000000000" pitchFamily="49" charset="-128"/>
              <a:ea typeface="UD Digi Kyokasho N-R" panose="02020400000000000000" pitchFamily="49" charset="-128"/>
            </a:endParaRPr>
          </a:p>
          <a:p>
            <a:r>
              <a:rPr kumimoji="1" lang="ja-JP" altLang="en-US">
                <a:latin typeface="UD Digi Kyokasho N-R" panose="02020400000000000000" pitchFamily="49" charset="-128"/>
                <a:ea typeface="UD Digi Kyokasho N-R" panose="02020400000000000000" pitchFamily="49" charset="-128"/>
              </a:rPr>
              <a:t>という仕組みを使う。</a:t>
            </a:r>
            <a:endParaRPr kumimoji="1" lang="en-US" altLang="ja-JP" dirty="0">
              <a:latin typeface="UD Digi Kyokasho N-R" panose="02020400000000000000" pitchFamily="49" charset="-128"/>
              <a:ea typeface="UD Digi Kyokasho N-R" panose="02020400000000000000" pitchFamily="49" charset="-128"/>
            </a:endParaRPr>
          </a:p>
          <a:p>
            <a:endParaRPr lang="en-US" altLang="ja-JP" dirty="0">
              <a:latin typeface="UD Digi Kyokasho N-R" panose="02020400000000000000" pitchFamily="49" charset="-128"/>
              <a:ea typeface="UD Digi Kyokasho N-R" panose="02020400000000000000" pitchFamily="49" charset="-128"/>
            </a:endParaRPr>
          </a:p>
          <a:p>
            <a:r>
              <a:rPr lang="ja-JP" altLang="en-US">
                <a:latin typeface="UD Digi Kyokasho N-R" panose="02020400000000000000" pitchFamily="49" charset="-128"/>
                <a:ea typeface="UD Digi Kyokasho N-R" panose="02020400000000000000" pitchFamily="49" charset="-128"/>
              </a:rPr>
              <a:t>秒数にあたる変数を用意し、その値を１ずつ減らしながら繰り返す。変数が０になったら終了するようにすると、</a:t>
            </a:r>
            <a:endParaRPr lang="en-US" altLang="ja-JP" dirty="0">
              <a:latin typeface="UD Digi Kyokasho N-R" panose="02020400000000000000" pitchFamily="49" charset="-128"/>
              <a:ea typeface="UD Digi Kyokasho N-R" panose="02020400000000000000" pitchFamily="49" charset="-128"/>
            </a:endParaRPr>
          </a:p>
          <a:p>
            <a:r>
              <a:rPr lang="ja-JP" altLang="en-US">
                <a:latin typeface="UD Digi Kyokasho N-R" panose="02020400000000000000" pitchFamily="49" charset="-128"/>
                <a:ea typeface="UD Digi Kyokasho N-R" panose="02020400000000000000" pitchFamily="49" charset="-128"/>
              </a:rPr>
              <a:t>カウントダウンタイマーの動作になる</a:t>
            </a:r>
            <a:endParaRPr kumimoji="1" lang="en-US" altLang="ja-JP" dirty="0">
              <a:latin typeface="UD Digi Kyokasho N-R" panose="02020400000000000000" pitchFamily="49" charset="-128"/>
              <a:ea typeface="UD Digi Kyokasho N-R" panose="02020400000000000000" pitchFamily="49" charset="-128"/>
            </a:endParaRPr>
          </a:p>
        </p:txBody>
      </p:sp>
      <p:pic>
        <p:nvPicPr>
          <p:cNvPr id="6" name="図 5" descr="テキスト&#10;&#10;自動的に生成された説明">
            <a:extLst>
              <a:ext uri="{FF2B5EF4-FFF2-40B4-BE49-F238E27FC236}">
                <a16:creationId xmlns:a16="http://schemas.microsoft.com/office/drawing/2014/main" id="{C0C9029D-61A9-1A8B-1A83-15B5D9152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52" y="1357200"/>
            <a:ext cx="3060700" cy="3822700"/>
          </a:xfrm>
          <a:prstGeom prst="rect">
            <a:avLst/>
          </a:prstGeom>
        </p:spPr>
      </p:pic>
      <p:pic>
        <p:nvPicPr>
          <p:cNvPr id="10" name="図 9" descr="テキスト, 手紙&#10;&#10;自動的に生成された説明">
            <a:extLst>
              <a:ext uri="{FF2B5EF4-FFF2-40B4-BE49-F238E27FC236}">
                <a16:creationId xmlns:a16="http://schemas.microsoft.com/office/drawing/2014/main" id="{FE5BF275-7290-ECE1-8B98-BB5043578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1626" y="3714785"/>
            <a:ext cx="3060700" cy="2425700"/>
          </a:xfrm>
          <a:prstGeom prst="rect">
            <a:avLst/>
          </a:prstGeom>
        </p:spPr>
      </p:pic>
    </p:spTree>
    <p:extLst>
      <p:ext uri="{BB962C8B-B14F-4D97-AF65-F5344CB8AC3E}">
        <p14:creationId xmlns:p14="http://schemas.microsoft.com/office/powerpoint/2010/main" val="3104142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DCB855-3DD3-4A19-3EBE-623C307572C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FC1EE177-E1A5-562B-A360-097CCBB5BFA3}"/>
              </a:ext>
            </a:extLst>
          </p:cNvPr>
          <p:cNvSpPr>
            <a:spLocks noGrp="1"/>
          </p:cNvSpPr>
          <p:nvPr>
            <p:ph idx="1"/>
          </p:nvPr>
        </p:nvSpPr>
        <p:spPr/>
        <p:txBody>
          <a:bodyPr/>
          <a:lstStyle/>
          <a:p>
            <a:r>
              <a:rPr kumimoji="1" lang="en-US" altLang="ja-JP" sz="2400" dirty="0"/>
              <a:t>1</a:t>
            </a:r>
            <a:r>
              <a:rPr kumimoji="1" lang="ja-JP" altLang="en-US" sz="2400"/>
              <a:t>秒経過するごとに</a:t>
            </a:r>
            <a:r>
              <a:rPr lang="ja-JP" altLang="en-US" sz="2400"/>
              <a:t>呼び出される関数（処理のかたまり）</a:t>
            </a:r>
            <a:endParaRPr kumimoji="1" lang="ja-JP" altLang="en-US" sz="2400"/>
          </a:p>
        </p:txBody>
      </p:sp>
      <p:sp>
        <p:nvSpPr>
          <p:cNvPr id="4" name="テキスト プレースホルダー 3">
            <a:extLst>
              <a:ext uri="{FF2B5EF4-FFF2-40B4-BE49-F238E27FC236}">
                <a16:creationId xmlns:a16="http://schemas.microsoft.com/office/drawing/2014/main" id="{2AB8015D-46D9-D0C8-360A-81B8A06D6026}"/>
              </a:ext>
            </a:extLst>
          </p:cNvPr>
          <p:cNvSpPr>
            <a:spLocks noGrp="1"/>
          </p:cNvSpPr>
          <p:nvPr>
            <p:ph type="body" sz="quarter" idx="10"/>
          </p:nvPr>
        </p:nvSpPr>
        <p:spPr/>
        <p:txBody>
          <a:bodyPr/>
          <a:lstStyle/>
          <a:p>
            <a:endParaRPr kumimoji="1" lang="ja-JP" altLang="en-US"/>
          </a:p>
        </p:txBody>
      </p:sp>
      <p:sp>
        <p:nvSpPr>
          <p:cNvPr id="6" name="テキスト ボックス 5">
            <a:extLst>
              <a:ext uri="{FF2B5EF4-FFF2-40B4-BE49-F238E27FC236}">
                <a16:creationId xmlns:a16="http://schemas.microsoft.com/office/drawing/2014/main" id="{294D1375-CD93-B2BB-5050-4A42303B18DF}"/>
              </a:ext>
            </a:extLst>
          </p:cNvPr>
          <p:cNvSpPr txBox="1"/>
          <p:nvPr/>
        </p:nvSpPr>
        <p:spPr>
          <a:xfrm>
            <a:off x="1332368" y="981344"/>
            <a:ext cx="6552000" cy="5544000"/>
          </a:xfrm>
          <a:prstGeom prst="rect">
            <a:avLst/>
          </a:prstGeom>
          <a:noFill/>
          <a:ln>
            <a:solidFill>
              <a:schemeClr val="tx1"/>
            </a:solidFill>
          </a:ln>
        </p:spPr>
        <p:txBody>
          <a:bodyPr wrap="square" rtlCol="0">
            <a:spAutoFit/>
          </a:bodyPr>
          <a:lstStyle/>
          <a:p>
            <a:r>
              <a:rPr lang="en" altLang="ja-JP" sz="1400" b="0" dirty="0">
                <a:solidFill>
                  <a:srgbClr val="0000FF"/>
                </a:solidFill>
                <a:effectLst/>
                <a:latin typeface="MonacakomiRegular"/>
              </a:rPr>
              <a:t>function</a:t>
            </a:r>
            <a:r>
              <a:rPr lang="en" altLang="ja-JP" sz="1400" b="0" dirty="0">
                <a:solidFill>
                  <a:srgbClr val="000000"/>
                </a:solidFill>
                <a:effectLst/>
                <a:latin typeface="MonacakomiRegular"/>
              </a:rPr>
              <a:t> main(first = </a:t>
            </a:r>
            <a:r>
              <a:rPr lang="en" altLang="ja-JP" sz="1400" b="0" dirty="0">
                <a:solidFill>
                  <a:srgbClr val="0000FF"/>
                </a:solidFill>
                <a:effectLst/>
                <a:latin typeface="MonacakomiRegular"/>
              </a:rPr>
              <a:t>false</a:t>
            </a:r>
            <a:r>
              <a:rPr lang="en" altLang="ja-JP" sz="1400" b="0" dirty="0">
                <a:solidFill>
                  <a:srgbClr val="000000"/>
                </a:solidFill>
                <a:effectLst/>
                <a:latin typeface="MonacakomiRegular"/>
              </a:rPr>
              <a:t>) {</a:t>
            </a:r>
          </a:p>
          <a:p>
            <a:r>
              <a:rPr lang="en" altLang="ja-JP" sz="1400" b="0" dirty="0">
                <a:solidFill>
                  <a:srgbClr val="0000FF"/>
                </a:solidFill>
                <a:effectLst/>
                <a:latin typeface="MonacakomiRegular"/>
              </a:rPr>
              <a:t>  if</a:t>
            </a:r>
            <a:r>
              <a:rPr lang="en" altLang="ja-JP" sz="1400" b="0" dirty="0">
                <a:solidFill>
                  <a:srgbClr val="000000"/>
                </a:solidFill>
                <a:effectLst/>
                <a:latin typeface="MonacakomiRegular"/>
              </a:rPr>
              <a:t> (first) {</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document.getElementById</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"start"</a:t>
            </a:r>
            <a:r>
              <a:rPr lang="en" altLang="ja-JP" sz="1400" b="0" dirty="0">
                <a:solidFill>
                  <a:srgbClr val="000000"/>
                </a:solidFill>
                <a:effectLst/>
                <a:latin typeface="MonacakomiRegular"/>
              </a:rPr>
              <a:t>).</a:t>
            </a:r>
            <a:r>
              <a:rPr lang="en" altLang="ja-JP" sz="1400" b="0" dirty="0" err="1">
                <a:solidFill>
                  <a:srgbClr val="000000"/>
                </a:solidFill>
                <a:effectLst/>
                <a:latin typeface="MonacakomiRegular"/>
              </a:rPr>
              <a:t>setAttribute</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a:t>
            </a:r>
            <a:r>
              <a:rPr lang="en" altLang="ja-JP" sz="1400" b="0" dirty="0" err="1">
                <a:solidFill>
                  <a:srgbClr val="A31515"/>
                </a:solidFill>
                <a:effectLst/>
                <a:latin typeface="MonacakomiRegular"/>
              </a:rPr>
              <a:t>disabled"</a:t>
            </a:r>
            <a:r>
              <a:rPr lang="en" altLang="ja-JP" sz="1400" b="0" dirty="0" err="1">
                <a:solidFill>
                  <a:srgbClr val="000000"/>
                </a:solidFill>
                <a:effectLst/>
                <a:latin typeface="MonacakomiRegular"/>
              </a:rPr>
              <a:t>,</a:t>
            </a:r>
            <a:r>
              <a:rPr lang="en" altLang="ja-JP" sz="1400" b="0" dirty="0" err="1">
                <a:solidFill>
                  <a:srgbClr val="0000FF"/>
                </a:solidFill>
                <a:effectLst/>
                <a:latin typeface="MonacakomiRegular"/>
              </a:rPr>
              <a:t>true</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sounds.start.play</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 </a:t>
            </a:r>
            <a:r>
              <a:rPr lang="en" altLang="ja-JP" sz="1400" b="0" dirty="0">
                <a:solidFill>
                  <a:srgbClr val="0000FF"/>
                </a:solidFill>
                <a:effectLst/>
                <a:latin typeface="MonacakomiRegular"/>
              </a:rPr>
              <a:t>else</a:t>
            </a:r>
            <a:r>
              <a:rPr lang="en" altLang="ja-JP" sz="1400" b="0" dirty="0">
                <a:solidFill>
                  <a:srgbClr val="000000"/>
                </a:solidFill>
                <a:effectLst/>
                <a:latin typeface="MonacakomiRegular"/>
              </a:rPr>
              <a:t> {</a:t>
            </a:r>
          </a:p>
          <a:p>
            <a:r>
              <a:rPr lang="en" altLang="ja-JP" sz="1400" b="0" dirty="0">
                <a:solidFill>
                  <a:srgbClr val="0000FF"/>
                </a:solidFill>
                <a:effectLst/>
                <a:latin typeface="MonacakomiRegular"/>
              </a:rPr>
              <a:t>     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60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sounds.s60.play();</a:t>
            </a:r>
          </a:p>
          <a:p>
            <a:r>
              <a:rPr lang="en-US" altLang="ja-JP" sz="1400" b="0" dirty="0">
                <a:solidFill>
                  <a:srgbClr val="000000"/>
                </a:solidFill>
                <a:effectLst/>
                <a:latin typeface="MonacakomiRegular"/>
              </a:rPr>
              <a:t>     } </a:t>
            </a:r>
            <a:r>
              <a:rPr lang="en" altLang="ja-JP" sz="1400" b="0" dirty="0">
                <a:solidFill>
                  <a:srgbClr val="0000FF"/>
                </a:solidFill>
                <a:effectLst/>
                <a:latin typeface="MonacakomiRegular"/>
              </a:rPr>
              <a:t>else</a:t>
            </a:r>
            <a:r>
              <a:rPr lang="en" altLang="ja-JP" sz="1400" b="0" dirty="0">
                <a:solidFill>
                  <a:srgbClr val="000000"/>
                </a:solidFill>
                <a:effectLst/>
                <a:latin typeface="MonacakomiRegular"/>
              </a:rPr>
              <a:t> </a:t>
            </a:r>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30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sounds.s30.play();</a:t>
            </a:r>
          </a:p>
          <a:p>
            <a:r>
              <a:rPr lang="en" altLang="ja-JP" sz="1400" b="0" dirty="0">
                <a:solidFill>
                  <a:srgbClr val="000000"/>
                </a:solidFill>
                <a:effectLst/>
                <a:latin typeface="MonacakomiRegular"/>
              </a:rPr>
              <a:t>     } </a:t>
            </a:r>
            <a:r>
              <a:rPr lang="en" altLang="ja-JP" sz="1400" b="0" dirty="0">
                <a:solidFill>
                  <a:srgbClr val="0000FF"/>
                </a:solidFill>
                <a:effectLst/>
                <a:latin typeface="MonacakomiRegular"/>
              </a:rPr>
              <a:t>else</a:t>
            </a:r>
            <a:r>
              <a:rPr lang="en" altLang="ja-JP" sz="1400" b="0" dirty="0">
                <a:solidFill>
                  <a:srgbClr val="000000"/>
                </a:solidFill>
                <a:effectLst/>
                <a:latin typeface="MonacakomiRegular"/>
              </a:rPr>
              <a:t> </a:t>
            </a:r>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10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sounds.s10.play();</a:t>
            </a:r>
          </a:p>
          <a:p>
            <a:r>
              <a:rPr lang="en" altLang="ja-JP" sz="1400" b="0" dirty="0">
                <a:solidFill>
                  <a:srgbClr val="000000"/>
                </a:solidFill>
                <a:effectLst/>
                <a:latin typeface="MonacakomiRegular"/>
              </a:rPr>
              <a:t>     } </a:t>
            </a:r>
            <a:r>
              <a:rPr lang="en" altLang="ja-JP" sz="1400" b="0" dirty="0">
                <a:solidFill>
                  <a:srgbClr val="0000FF"/>
                </a:solidFill>
                <a:effectLst/>
                <a:latin typeface="MonacakomiRegular"/>
              </a:rPr>
              <a:t>else</a:t>
            </a:r>
            <a:r>
              <a:rPr lang="en" altLang="ja-JP" sz="1400" b="0" dirty="0">
                <a:solidFill>
                  <a:srgbClr val="000000"/>
                </a:solidFill>
                <a:effectLst/>
                <a:latin typeface="MonacakomiRegular"/>
              </a:rPr>
              <a:t> </a:t>
            </a:r>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sounds.end.play</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count--;</a:t>
            </a:r>
          </a:p>
          <a:p>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time = count2time(count);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dom.textContent</a:t>
            </a:r>
            <a:r>
              <a:rPr lang="en" altLang="ja-JP" sz="1400" b="0" dirty="0">
                <a:solidFill>
                  <a:srgbClr val="000000"/>
                </a:solidFill>
                <a:effectLst/>
                <a:latin typeface="MonacakomiRegular"/>
              </a:rPr>
              <a:t> = time;</a:t>
            </a:r>
          </a:p>
          <a:p>
            <a:r>
              <a:rPr lang="en" altLang="ja-JP" sz="1400" b="0" dirty="0">
                <a:solidFill>
                  <a:srgbClr val="0000FF"/>
                </a:solidFill>
                <a:effectLst/>
                <a:latin typeface="MonacakomiRegular"/>
              </a:rPr>
              <a:t>  if</a:t>
            </a:r>
            <a:r>
              <a:rPr lang="en" altLang="ja-JP" sz="1400" b="0" dirty="0">
                <a:solidFill>
                  <a:srgbClr val="000000"/>
                </a:solidFill>
                <a:effectLst/>
                <a:latin typeface="MonacakomiRegular"/>
              </a:rPr>
              <a:t> ( count &gt;= </a:t>
            </a:r>
            <a:r>
              <a:rPr lang="en" altLang="ja-JP" sz="1400" b="0" dirty="0">
                <a:solidFill>
                  <a:srgbClr val="098658"/>
                </a:solidFill>
                <a:effectLst/>
                <a:latin typeface="MonacakomiRegular"/>
              </a:rPr>
              <a:t>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id = </a:t>
            </a:r>
            <a:r>
              <a:rPr lang="en" altLang="ja-JP" sz="1400" b="0" dirty="0" err="1">
                <a:solidFill>
                  <a:srgbClr val="000000"/>
                </a:solidFill>
                <a:effectLst/>
                <a:latin typeface="MonacakomiRegular"/>
              </a:rPr>
              <a:t>setTimeout</a:t>
            </a:r>
            <a:r>
              <a:rPr lang="en" altLang="ja-JP" sz="1400" b="0" dirty="0">
                <a:solidFill>
                  <a:srgbClr val="000000"/>
                </a:solidFill>
                <a:effectLst/>
                <a:latin typeface="MonacakomiRegular"/>
              </a:rPr>
              <a:t>(main, </a:t>
            </a:r>
            <a:r>
              <a:rPr lang="en" altLang="ja-JP" sz="1400" b="0" dirty="0">
                <a:solidFill>
                  <a:srgbClr val="098658"/>
                </a:solidFill>
                <a:effectLst/>
                <a:latin typeface="MonacakomiRegular"/>
              </a:rPr>
              <a:t>1000</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 </a:t>
            </a:r>
            <a:r>
              <a:rPr lang="en" altLang="ja-JP" sz="1400" b="0" dirty="0">
                <a:solidFill>
                  <a:srgbClr val="0000FF"/>
                </a:solidFill>
                <a:effectLst/>
                <a:latin typeface="MonacakomiRegular"/>
              </a:rPr>
              <a:t>else</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document.getElementById</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"start"</a:t>
            </a:r>
            <a:r>
              <a:rPr lang="en" altLang="ja-JP" sz="1400" b="0" dirty="0">
                <a:solidFill>
                  <a:srgbClr val="000000"/>
                </a:solidFill>
                <a:effectLst/>
                <a:latin typeface="MonacakomiRegular"/>
              </a:rPr>
              <a:t>).</a:t>
            </a:r>
            <a:r>
              <a:rPr lang="en" altLang="ja-JP" sz="1400" b="0" dirty="0" err="1">
                <a:solidFill>
                  <a:srgbClr val="000000"/>
                </a:solidFill>
                <a:effectLst/>
                <a:latin typeface="MonacakomiRegular"/>
              </a:rPr>
              <a:t>removeAttribute</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"disabled"</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init</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a:t>
            </a:r>
          </a:p>
          <a:p>
            <a:endParaRPr lang="en" altLang="ja-JP" sz="1400" b="0" dirty="0">
              <a:solidFill>
                <a:srgbClr val="000000"/>
              </a:solidFill>
              <a:effectLst/>
              <a:latin typeface="MonacakomiRegular"/>
            </a:endParaRPr>
          </a:p>
        </p:txBody>
      </p:sp>
      <p:sp>
        <p:nvSpPr>
          <p:cNvPr id="7" name="角丸四角形 85">
            <a:extLst>
              <a:ext uri="{FF2B5EF4-FFF2-40B4-BE49-F238E27FC236}">
                <a16:creationId xmlns:a16="http://schemas.microsoft.com/office/drawing/2014/main" id="{5051AA33-D525-8BE5-B573-2C2B420E1590}"/>
              </a:ext>
            </a:extLst>
          </p:cNvPr>
          <p:cNvSpPr/>
          <p:nvPr/>
        </p:nvSpPr>
        <p:spPr>
          <a:xfrm>
            <a:off x="1406323" y="1070711"/>
            <a:ext cx="6409022" cy="5382625"/>
          </a:xfrm>
          <a:prstGeom prst="roundRect">
            <a:avLst>
              <a:gd name="adj" fmla="val 690"/>
            </a:avLst>
          </a:prstGeom>
          <a:noFill/>
        </p:spPr>
        <p:style>
          <a:lnRef idx="2">
            <a:schemeClr val="accent1"/>
          </a:lnRef>
          <a:fillRef idx="1">
            <a:schemeClr val="lt1"/>
          </a:fillRef>
          <a:effectRef idx="0">
            <a:schemeClr val="accent1"/>
          </a:effectRef>
          <a:fontRef idx="minor">
            <a:schemeClr val="dk1"/>
          </a:fontRef>
        </p:style>
        <p:txBody>
          <a:bodyPr rtlCol="0" anchor="t"/>
          <a:lstStyle/>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回目（ボタンが押された時）は、</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スタートボタンを押せなくしている。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start</a:t>
            </a:r>
            <a:r>
              <a:rPr kumimoji="1" lang="ja-JP" altLang="en-US" sz="1200">
                <a:latin typeface="UD デジタル 教科書体 N-R" panose="02020400000000000000" pitchFamily="17" charset="-128"/>
                <a:ea typeface="UD デジタル 教科書体 N-R" panose="02020400000000000000" pitchFamily="17" charset="-128"/>
              </a:rPr>
              <a:t>の音声を流す。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が</a:t>
            </a:r>
            <a:r>
              <a:rPr kumimoji="1" lang="en-US" altLang="ja-JP" sz="1200" dirty="0">
                <a:latin typeface="UD デジタル 教科書体 N-R" panose="02020400000000000000" pitchFamily="17" charset="-128"/>
                <a:ea typeface="UD デジタル 教科書体 N-R" panose="02020400000000000000" pitchFamily="17" charset="-128"/>
              </a:rPr>
              <a:t>60</a:t>
            </a:r>
            <a:r>
              <a:rPr kumimoji="1" lang="ja-JP" altLang="en-US" sz="1200">
                <a:latin typeface="UD デジタル 教科書体 N-R" panose="02020400000000000000" pitchFamily="17" charset="-128"/>
                <a:ea typeface="UD デジタル 教科書体 N-R" panose="02020400000000000000" pitchFamily="17" charset="-128"/>
              </a:rPr>
              <a:t>のとき、</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30</a:t>
            </a:r>
            <a:r>
              <a:rPr kumimoji="1" lang="ja-JP" altLang="en-US" sz="1200">
                <a:latin typeface="UD デジタル 教科書体 N-R" panose="02020400000000000000" pitchFamily="17" charset="-128"/>
                <a:ea typeface="UD デジタル 教科書体 N-R" panose="02020400000000000000" pitchFamily="17" charset="-128"/>
              </a:rPr>
              <a:t>のとき、</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のとき、</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0</a:t>
            </a:r>
            <a:r>
              <a:rPr kumimoji="1" lang="ja-JP" altLang="en-US" sz="1200">
                <a:latin typeface="UD デジタル 教科書体 N-R" panose="02020400000000000000" pitchFamily="17" charset="-128"/>
                <a:ea typeface="UD デジタル 教科書体 N-R" panose="02020400000000000000" pitchFamily="17" charset="-128"/>
              </a:rPr>
              <a:t>のときに、</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それぞれ</a:t>
            </a:r>
            <a:r>
              <a:rPr kumimoji="1" lang="en-US" altLang="ja-JP" sz="1200" dirty="0">
                <a:latin typeface="UD デジタル 教科書体 N-R" panose="02020400000000000000" pitchFamily="17" charset="-128"/>
                <a:ea typeface="UD デジタル 教科書体 N-R" panose="02020400000000000000" pitchFamily="17" charset="-128"/>
              </a:rPr>
              <a:t>s60</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s30</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s10</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end</a:t>
            </a:r>
            <a:r>
              <a:rPr kumimoji="1" lang="ja-JP" altLang="en-US" sz="1200">
                <a:latin typeface="UD デジタル 教科書体 N-R" panose="02020400000000000000" pitchFamily="17" charset="-128"/>
                <a:ea typeface="UD デジタル 教科書体 N-R" panose="02020400000000000000" pitchFamily="17" charset="-128"/>
              </a:rPr>
              <a:t>の音声を流す。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の値から</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引く。</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（秒）から「分：秒」を作る。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「分：秒」を表示する。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が</a:t>
            </a:r>
            <a:r>
              <a:rPr kumimoji="1" lang="en-US" altLang="ja-JP" sz="1200" dirty="0">
                <a:latin typeface="UD デジタル 教科書体 N-R" panose="02020400000000000000" pitchFamily="17" charset="-128"/>
                <a:ea typeface="UD デジタル 教科書体 N-R" panose="02020400000000000000" pitchFamily="17" charset="-128"/>
              </a:rPr>
              <a:t>0</a:t>
            </a:r>
            <a:r>
              <a:rPr kumimoji="1" lang="ja-JP" altLang="en-US" sz="1200">
                <a:latin typeface="UD デジタル 教科書体 N-R" panose="02020400000000000000" pitchFamily="17" charset="-128"/>
                <a:ea typeface="UD デジタル 教科書体 N-R" panose="02020400000000000000" pitchFamily="17" charset="-128"/>
              </a:rPr>
              <a:t>以上なら、</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秒後に関数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を呼び出す。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が</a:t>
            </a:r>
            <a:r>
              <a:rPr kumimoji="1" lang="en-US" altLang="ja-JP" sz="1200" dirty="0">
                <a:latin typeface="UD デジタル 教科書体 N-R" panose="02020400000000000000" pitchFamily="17" charset="-128"/>
                <a:ea typeface="UD デジタル 教科書体 N-R" panose="02020400000000000000" pitchFamily="17" charset="-128"/>
              </a:rPr>
              <a:t>0</a:t>
            </a:r>
            <a:r>
              <a:rPr kumimoji="1" lang="ja-JP" altLang="en-US" sz="1200">
                <a:latin typeface="UD デジタル 教科書体 N-R" panose="02020400000000000000" pitchFamily="17" charset="-128"/>
                <a:ea typeface="UD デジタル 教科書体 N-R" panose="02020400000000000000" pitchFamily="17" charset="-128"/>
              </a:rPr>
              <a:t>以上でないなら（マイナスなら）</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スタートボタンを押せるようにし、</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初期化（関数</a:t>
            </a:r>
            <a:r>
              <a:rPr kumimoji="1" lang="en-US" altLang="ja-JP" sz="1200" dirty="0" err="1">
                <a:latin typeface="UD デジタル 教科書体 N-R" panose="02020400000000000000" pitchFamily="17" charset="-128"/>
                <a:ea typeface="UD デジタル 教科書体 N-R" panose="02020400000000000000" pitchFamily="17" charset="-128"/>
              </a:rPr>
              <a:t>init</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）処理を呼び出す。</a:t>
            </a:r>
            <a:endParaRPr kumimoji="1" lang="en-US" altLang="ja-JP" sz="1200"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58817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76911F-2252-6E82-83DF-6115CAB3309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7B6550BA-3692-2847-B1AA-6D02BFCC0DC7}"/>
              </a:ext>
            </a:extLst>
          </p:cNvPr>
          <p:cNvSpPr>
            <a:spLocks noGrp="1"/>
          </p:cNvSpPr>
          <p:nvPr>
            <p:ph idx="1"/>
          </p:nvPr>
        </p:nvSpPr>
        <p:spPr/>
        <p:txBody>
          <a:bodyPr/>
          <a:lstStyle/>
          <a:p>
            <a:r>
              <a:rPr kumimoji="1" lang="ja-JP" altLang="en-US" sz="2400"/>
              <a:t>カスタマイズ① １</a:t>
            </a:r>
            <a:r>
              <a:rPr kumimoji="1" lang="ja-JP" altLang="en-US" sz="2400">
                <a:latin typeface="UD デジタル 教科書体 N-B" panose="02020700000000000000" pitchFamily="17" charset="-128"/>
                <a:ea typeface="UD デジタル 教科書体 N-B" panose="02020700000000000000" pitchFamily="17" charset="-128"/>
              </a:rPr>
              <a:t>秒ごとにメッセージを追加表示する</a:t>
            </a:r>
            <a:endParaRPr kumimoji="1" lang="ja-JP" altLang="en-US" sz="2400"/>
          </a:p>
        </p:txBody>
      </p:sp>
      <p:sp>
        <p:nvSpPr>
          <p:cNvPr id="4" name="テキスト プレースホルダー 3">
            <a:extLst>
              <a:ext uri="{FF2B5EF4-FFF2-40B4-BE49-F238E27FC236}">
                <a16:creationId xmlns:a16="http://schemas.microsoft.com/office/drawing/2014/main" id="{69789ED2-04E8-C9AF-43C0-836A43BF1C9D}"/>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9E9773B-D68E-EE46-88A3-0A2556A6ECF3}"/>
              </a:ext>
            </a:extLst>
          </p:cNvPr>
          <p:cNvSpPr>
            <a:spLocks noGrp="1"/>
          </p:cNvSpPr>
          <p:nvPr>
            <p:ph type="sldNum" sz="quarter" idx="12"/>
          </p:nvPr>
        </p:nvSpPr>
        <p:spPr/>
        <p:txBody>
          <a:bodyPr/>
          <a:lstStyle/>
          <a:p>
            <a:fld id="{9E0D9298-421E-4926-815D-31B4285E3528}" type="slidenum">
              <a:rPr lang="ja-JP" altLang="en-US" smtClean="0"/>
              <a:pPr/>
              <a:t>13</a:t>
            </a:fld>
            <a:endParaRPr lang="ja-JP" altLang="en-US" dirty="0"/>
          </a:p>
        </p:txBody>
      </p:sp>
      <p:sp>
        <p:nvSpPr>
          <p:cNvPr id="9" name="テキスト ボックス 8">
            <a:extLst>
              <a:ext uri="{FF2B5EF4-FFF2-40B4-BE49-F238E27FC236}">
                <a16:creationId xmlns:a16="http://schemas.microsoft.com/office/drawing/2014/main" id="{0E5B5BF5-82A2-01F4-D7E9-A4129EEB4D95}"/>
              </a:ext>
            </a:extLst>
          </p:cNvPr>
          <p:cNvSpPr txBox="1"/>
          <p:nvPr/>
        </p:nvSpPr>
        <p:spPr>
          <a:xfrm>
            <a:off x="1152581" y="1109636"/>
            <a:ext cx="7047281" cy="2031325"/>
          </a:xfrm>
          <a:prstGeom prst="rect">
            <a:avLst/>
          </a:prstGeom>
          <a:noFill/>
          <a:ln>
            <a:solidFill>
              <a:schemeClr val="tx1"/>
            </a:solidFill>
          </a:ln>
        </p:spPr>
        <p:txBody>
          <a:bodyPr wrap="square" rtlCol="0">
            <a:spAutoFit/>
          </a:bodyPr>
          <a:lstStyle/>
          <a:p>
            <a:r>
              <a:rPr lang="en-US" altLang="ja-JP" sz="1400" b="0" dirty="0">
                <a:solidFill>
                  <a:srgbClr val="008000"/>
                </a:solidFill>
                <a:effectLst/>
                <a:latin typeface="MonacakomiRegular"/>
              </a:rPr>
              <a:t>…</a:t>
            </a:r>
            <a:endParaRPr lang="en" altLang="ja-JP" sz="1400" b="0" dirty="0">
              <a:solidFill>
                <a:srgbClr val="000000"/>
              </a:solidFill>
              <a:effectLst/>
              <a:latin typeface="MonacakomiRegular"/>
            </a:endParaRPr>
          </a:p>
          <a:p>
            <a:r>
              <a:rPr lang="en" altLang="ja-JP" sz="1400" b="0" dirty="0">
                <a:solidFill>
                  <a:srgbClr val="000000"/>
                </a:solidFill>
                <a:effectLst/>
                <a:latin typeface="MonacakomiRegular"/>
              </a:rPr>
              <a:t>     count--;</a:t>
            </a:r>
          </a:p>
          <a:p>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writeMessage</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"1</a:t>
            </a:r>
            <a:r>
              <a:rPr lang="ja-JP" altLang="en-US" sz="1400" b="0">
                <a:solidFill>
                  <a:srgbClr val="A31515"/>
                </a:solidFill>
                <a:effectLst/>
                <a:latin typeface="MonacakomiRegular"/>
              </a:rPr>
              <a:t>秒経過</a:t>
            </a:r>
            <a:r>
              <a:rPr lang="en-US" altLang="ja-JP" sz="1400" b="0" dirty="0">
                <a:solidFill>
                  <a:srgbClr val="A31515"/>
                </a:solidFill>
                <a:effectLst/>
                <a:latin typeface="MonacakomiRegular"/>
              </a:rPr>
              <a:t>"</a:t>
            </a:r>
            <a:r>
              <a:rPr lang="en-US" altLang="ja-JP" sz="1400" b="0" dirty="0">
                <a:solidFill>
                  <a:srgbClr val="000000"/>
                </a:solidFill>
                <a:effectLst/>
                <a:latin typeface="MonacakomiRegular"/>
              </a:rPr>
              <a:t>);</a:t>
            </a:r>
          </a:p>
          <a:p>
            <a:r>
              <a:rPr lang="en" altLang="ja-JP" sz="1400" b="0" dirty="0">
                <a:solidFill>
                  <a:srgbClr val="000000"/>
                </a:solidFill>
                <a:effectLst/>
                <a:latin typeface="MonacakomiRegular"/>
              </a:rPr>
              <a:t>  time = count2time(count);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dom.textContent</a:t>
            </a:r>
            <a:r>
              <a:rPr lang="en" altLang="ja-JP" sz="1400" b="0" dirty="0">
                <a:solidFill>
                  <a:srgbClr val="000000"/>
                </a:solidFill>
                <a:effectLst/>
                <a:latin typeface="MonacakomiRegular"/>
              </a:rPr>
              <a:t> = time;</a:t>
            </a:r>
          </a:p>
          <a:p>
            <a:r>
              <a:rPr lang="en" altLang="ja-JP" sz="1400" b="0" dirty="0">
                <a:solidFill>
                  <a:srgbClr val="0000FF"/>
                </a:solidFill>
                <a:effectLst/>
                <a:latin typeface="MonacakomiRegular"/>
              </a:rPr>
              <a:t>  if</a:t>
            </a:r>
            <a:r>
              <a:rPr lang="en" altLang="ja-JP" sz="1400" b="0" dirty="0">
                <a:solidFill>
                  <a:srgbClr val="000000"/>
                </a:solidFill>
                <a:effectLst/>
                <a:latin typeface="MonacakomiRegular"/>
              </a:rPr>
              <a:t> ( count &gt;= </a:t>
            </a:r>
            <a:r>
              <a:rPr lang="en" altLang="ja-JP" sz="1400" b="0" dirty="0">
                <a:solidFill>
                  <a:srgbClr val="098658"/>
                </a:solidFill>
                <a:effectLst/>
                <a:latin typeface="MonacakomiRegular"/>
              </a:rPr>
              <a:t>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id = </a:t>
            </a:r>
            <a:r>
              <a:rPr lang="en" altLang="ja-JP" sz="1400" b="0" dirty="0" err="1">
                <a:solidFill>
                  <a:srgbClr val="000000"/>
                </a:solidFill>
                <a:effectLst/>
                <a:latin typeface="MonacakomiRegular"/>
              </a:rPr>
              <a:t>setTimeout</a:t>
            </a:r>
            <a:r>
              <a:rPr lang="en" altLang="ja-JP" sz="1400" b="0" dirty="0">
                <a:solidFill>
                  <a:srgbClr val="000000"/>
                </a:solidFill>
                <a:effectLst/>
                <a:latin typeface="MonacakomiRegular"/>
              </a:rPr>
              <a:t>(main, </a:t>
            </a:r>
            <a:r>
              <a:rPr lang="en" altLang="ja-JP" sz="1400" b="0" dirty="0">
                <a:solidFill>
                  <a:srgbClr val="098658"/>
                </a:solidFill>
                <a:effectLst/>
                <a:latin typeface="MonacakomiRegular"/>
              </a:rPr>
              <a:t>1000</a:t>
            </a:r>
            <a:r>
              <a:rPr lang="en" altLang="ja-JP" sz="1400" b="0" dirty="0">
                <a:solidFill>
                  <a:srgbClr val="000000"/>
                </a:solidFill>
                <a:effectLst/>
                <a:latin typeface="MonacakomiRegular"/>
              </a:rPr>
              <a:t>);</a:t>
            </a:r>
          </a:p>
          <a:p>
            <a:r>
              <a:rPr lang="en-US" altLang="ja-JP" sz="1400" b="0" dirty="0">
                <a:solidFill>
                  <a:srgbClr val="008000"/>
                </a:solidFill>
                <a:effectLst/>
                <a:latin typeface="MonacakomiRegular"/>
              </a:rPr>
              <a:t>…</a:t>
            </a:r>
            <a:endParaRPr lang="ja-JP" altLang="en-US" sz="1400" b="0">
              <a:solidFill>
                <a:srgbClr val="000000"/>
              </a:solidFill>
              <a:effectLst/>
              <a:latin typeface="MonacakomiRegular"/>
            </a:endParaRPr>
          </a:p>
        </p:txBody>
      </p:sp>
      <p:sp>
        <p:nvSpPr>
          <p:cNvPr id="10" name="角丸四角形 85">
            <a:extLst>
              <a:ext uri="{FF2B5EF4-FFF2-40B4-BE49-F238E27FC236}">
                <a16:creationId xmlns:a16="http://schemas.microsoft.com/office/drawing/2014/main" id="{7F5FD5BD-C5E8-BD81-5CE4-DAC53EF66649}"/>
              </a:ext>
            </a:extLst>
          </p:cNvPr>
          <p:cNvSpPr/>
          <p:nvPr/>
        </p:nvSpPr>
        <p:spPr>
          <a:xfrm>
            <a:off x="1331639" y="1772817"/>
            <a:ext cx="6659779" cy="216024"/>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a:latin typeface="UD デジタル 教科書体 N-R" panose="02020400000000000000" pitchFamily="17" charset="-128"/>
                <a:ea typeface="UD デジタル 教科書体 N-R" panose="02020400000000000000" pitchFamily="17" charset="-128"/>
              </a:rPr>
              <a:t>main()</a:t>
            </a:r>
            <a:r>
              <a:rPr kumimoji="1" lang="ja-JP" altLang="en-US" sz="1400">
                <a:latin typeface="UD デジタル 教科書体 N-R" panose="02020400000000000000" pitchFamily="17" charset="-128"/>
                <a:ea typeface="UD デジタル 教科書体 N-R" panose="02020400000000000000" pitchFamily="17" charset="-128"/>
              </a:rPr>
              <a:t>の終盤に、</a:t>
            </a:r>
            <a:r>
              <a:rPr kumimoji="1" lang="en-US" altLang="ja-JP" sz="1400" dirty="0" err="1">
                <a:latin typeface="UD デジタル 教科書体 N-R" panose="02020400000000000000" pitchFamily="17" charset="-128"/>
                <a:ea typeface="UD デジタル 教科書体 N-R" panose="02020400000000000000" pitchFamily="17" charset="-128"/>
              </a:rPr>
              <a:t>writeMessage</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を追加する</a:t>
            </a:r>
          </a:p>
        </p:txBody>
      </p:sp>
      <p:sp>
        <p:nvSpPr>
          <p:cNvPr id="11" name="テキスト ボックス 10">
            <a:extLst>
              <a:ext uri="{FF2B5EF4-FFF2-40B4-BE49-F238E27FC236}">
                <a16:creationId xmlns:a16="http://schemas.microsoft.com/office/drawing/2014/main" id="{6CD585F8-0B0D-9A6E-D95B-C4640C5649C3}"/>
              </a:ext>
            </a:extLst>
          </p:cNvPr>
          <p:cNvSpPr txBox="1"/>
          <p:nvPr/>
        </p:nvSpPr>
        <p:spPr>
          <a:xfrm>
            <a:off x="1152581" y="3573016"/>
            <a:ext cx="7049789" cy="16004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a:latin typeface="UD デジタル 教科書体 N-R" panose="02020400000000000000" pitchFamily="17" charset="-128"/>
                <a:ea typeface="UD デジタル 教科書体 N-R" panose="02020400000000000000" pitchFamily="17" charset="-128"/>
              </a:rPr>
              <a:t>main()</a:t>
            </a:r>
            <a:r>
              <a:rPr kumimoji="1" lang="ja-JP" altLang="en-US" sz="1400">
                <a:latin typeface="UD デジタル 教科書体 N-R" panose="02020400000000000000" pitchFamily="17" charset="-128"/>
                <a:ea typeface="UD デジタル 教科書体 N-R" panose="02020400000000000000" pitchFamily="17" charset="-128"/>
              </a:rPr>
              <a:t>の中に、命令</a:t>
            </a:r>
            <a:r>
              <a:rPr kumimoji="1" lang="en-US" altLang="ja-JP" sz="1400" dirty="0" err="1">
                <a:latin typeface="UD デジタル 教科書体 N-R" panose="02020400000000000000" pitchFamily="17" charset="-128"/>
                <a:ea typeface="UD デジタル 教科書体 N-R" panose="02020400000000000000" pitchFamily="17" charset="-128"/>
              </a:rPr>
              <a:t>writeMessage</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を、１回書くだけ</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→それにも関わらず、１秒ごとに画面に文字が追加されていく</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なぜそんな結果になるか？</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a:latin typeface="UD デジタル 教科書体 N-R" panose="02020400000000000000" pitchFamily="17" charset="-128"/>
                <a:ea typeface="UD デジタル 教科書体 N-R" panose="02020400000000000000" pitchFamily="17" charset="-128"/>
              </a:rPr>
              <a:t>main()</a:t>
            </a:r>
            <a:r>
              <a:rPr kumimoji="1" lang="ja-JP" altLang="en-US" sz="1400">
                <a:latin typeface="UD デジタル 教科書体 N-R" panose="02020400000000000000" pitchFamily="17" charset="-128"/>
                <a:ea typeface="UD デジタル 教科書体 N-R" panose="02020400000000000000" pitchFamily="17" charset="-128"/>
              </a:rPr>
              <a:t>が、</a:t>
            </a:r>
            <a:r>
              <a:rPr kumimoji="1" lang="en-US" altLang="ja-JP" sz="1400" dirty="0">
                <a:latin typeface="UD デジタル 教科書体 N-R" panose="02020400000000000000" pitchFamily="17" charset="-128"/>
                <a:ea typeface="UD デジタル 教科書体 N-R" panose="02020400000000000000" pitchFamily="17" charset="-128"/>
              </a:rPr>
              <a:t>1</a:t>
            </a:r>
            <a:r>
              <a:rPr kumimoji="1" lang="ja-JP" altLang="en-US" sz="1400">
                <a:latin typeface="UD デジタル 教科書体 N-R" panose="02020400000000000000" pitchFamily="17" charset="-128"/>
                <a:ea typeface="UD デジタル 教科書体 N-R" panose="02020400000000000000" pitchFamily="17" charset="-128"/>
              </a:rPr>
              <a:t>秒おきに呼び出されているから</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err="1">
                <a:latin typeface="UD デジタル 教科書体 N-R" panose="02020400000000000000" pitchFamily="17" charset="-128"/>
                <a:ea typeface="UD デジタル 教科書体 N-R" panose="02020400000000000000" pitchFamily="17" charset="-128"/>
              </a:rPr>
              <a:t>writeMessage</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は、</a:t>
            </a:r>
            <a:r>
              <a:rPr kumimoji="1" lang="en-US" altLang="ja-JP" sz="1400" dirty="0">
                <a:latin typeface="UD デジタル 教科書体 N-R" panose="02020400000000000000" pitchFamily="17" charset="-128"/>
                <a:ea typeface="UD デジタル 教科書体 N-R" panose="02020400000000000000" pitchFamily="17" charset="-128"/>
              </a:rPr>
              <a:t>HTML</a:t>
            </a:r>
            <a:r>
              <a:rPr kumimoji="1" lang="ja-JP" altLang="en-US" sz="1400">
                <a:latin typeface="UD デジタル 教科書体 N-R" panose="02020400000000000000" pitchFamily="17" charset="-128"/>
                <a:ea typeface="UD デジタル 教科書体 N-R" panose="02020400000000000000" pitchFamily="17" charset="-128"/>
              </a:rPr>
              <a:t>の</a:t>
            </a:r>
            <a:r>
              <a:rPr kumimoji="1" lang="en-US" altLang="ja-JP" sz="1400" dirty="0" err="1">
                <a:latin typeface="UD デジタル 教科書体 N-R" panose="02020400000000000000" pitchFamily="17" charset="-128"/>
                <a:ea typeface="UD デジタル 教科書体 N-R" panose="02020400000000000000" pitchFamily="17" charset="-128"/>
              </a:rPr>
              <a:t>messageArea</a:t>
            </a:r>
            <a:r>
              <a:rPr kumimoji="1" lang="ja-JP" altLang="en-US" sz="1400">
                <a:latin typeface="UD デジタル 教科書体 N-R" panose="02020400000000000000" pitchFamily="17" charset="-128"/>
                <a:ea typeface="UD デジタル 教科書体 N-R" panose="02020400000000000000" pitchFamily="17" charset="-128"/>
              </a:rPr>
              <a:t>という要素の中に文字列を追加している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12" name="テキスト ボックス 11">
            <a:extLst>
              <a:ext uri="{FF2B5EF4-FFF2-40B4-BE49-F238E27FC236}">
                <a16:creationId xmlns:a16="http://schemas.microsoft.com/office/drawing/2014/main" id="{FB69EE6B-8AF1-E5F1-8B23-C22F46ADD043}"/>
              </a:ext>
            </a:extLst>
          </p:cNvPr>
          <p:cNvSpPr txBox="1"/>
          <p:nvPr/>
        </p:nvSpPr>
        <p:spPr>
          <a:xfrm>
            <a:off x="1152581" y="5284849"/>
            <a:ext cx="7047281" cy="1169551"/>
          </a:xfrm>
          <a:prstGeom prst="rect">
            <a:avLst/>
          </a:prstGeom>
          <a:noFill/>
          <a:ln>
            <a:solidFill>
              <a:schemeClr val="tx1"/>
            </a:solidFill>
          </a:ln>
        </p:spPr>
        <p:txBody>
          <a:bodyPr wrap="square" rtlCol="0">
            <a:spAutoFit/>
          </a:bodyPr>
          <a:lstStyle/>
          <a:p>
            <a:r>
              <a:rPr lang="en" altLang="ja-JP" sz="1400" b="0" dirty="0">
                <a:solidFill>
                  <a:srgbClr val="0000FF"/>
                </a:solidFill>
                <a:effectLst/>
                <a:latin typeface="MonacakomiRegular"/>
              </a:rPr>
              <a:t>function</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writeMessage</a:t>
            </a:r>
            <a:r>
              <a:rPr lang="en" altLang="ja-JP" sz="1400" b="0" dirty="0">
                <a:solidFill>
                  <a:srgbClr val="000000"/>
                </a:solidFill>
                <a:effectLst/>
                <a:latin typeface="MonacakomiRegular"/>
              </a:rPr>
              <a:t>(message){</a:t>
            </a:r>
          </a:p>
          <a:p>
            <a:r>
              <a:rPr lang="en" altLang="ja-JP" sz="1400" b="0" dirty="0">
                <a:solidFill>
                  <a:srgbClr val="0000FF"/>
                </a:solidFill>
                <a:effectLst/>
                <a:latin typeface="MonacakomiRegular"/>
              </a:rPr>
              <a:t>   let</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messageArea</a:t>
            </a:r>
            <a:r>
              <a:rPr lang="en" altLang="ja-JP" sz="1400" b="0" dirty="0">
                <a:solidFill>
                  <a:srgbClr val="000000"/>
                </a:solidFill>
                <a:effectLst/>
                <a:latin typeface="MonacakomiRegular"/>
              </a:rPr>
              <a:t> = </a:t>
            </a:r>
            <a:r>
              <a:rPr lang="en" altLang="ja-JP" sz="1400" b="0" dirty="0" err="1">
                <a:solidFill>
                  <a:srgbClr val="000000"/>
                </a:solidFill>
                <a:effectLst/>
                <a:latin typeface="MonacakomiRegular"/>
              </a:rPr>
              <a:t>document.getElementById</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a:t>
            </a:r>
            <a:r>
              <a:rPr lang="en" altLang="ja-JP" sz="1400" b="0" dirty="0" err="1">
                <a:solidFill>
                  <a:srgbClr val="A31515"/>
                </a:solidFill>
                <a:effectLst/>
                <a:latin typeface="MonacakomiRegular"/>
              </a:rPr>
              <a:t>messageArea</a:t>
            </a:r>
            <a:r>
              <a:rPr lang="en" altLang="ja-JP" sz="1400" b="0" dirty="0">
                <a:solidFill>
                  <a:srgbClr val="A31515"/>
                </a:solidFill>
                <a:effectLst/>
                <a:latin typeface="MonacakomiRegular"/>
              </a:rPr>
              <a:t>'</a:t>
            </a:r>
            <a:r>
              <a:rPr lang="en" altLang="ja-JP" sz="1400" b="0" dirty="0">
                <a:solidFill>
                  <a:srgbClr val="000000"/>
                </a:solidFill>
                <a:effectLst/>
                <a:latin typeface="MonacakomiRegular"/>
              </a:rPr>
              <a:t>);</a:t>
            </a:r>
          </a:p>
          <a:p>
            <a:r>
              <a:rPr lang="en" altLang="ja-JP" sz="1400" b="0" dirty="0">
                <a:solidFill>
                  <a:srgbClr val="0000FF"/>
                </a:solidFill>
                <a:effectLst/>
                <a:latin typeface="MonacakomiRegular"/>
              </a:rPr>
              <a:t>   let</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currentMessage</a:t>
            </a:r>
            <a:r>
              <a:rPr lang="en" altLang="ja-JP" sz="1400" b="0" dirty="0">
                <a:solidFill>
                  <a:srgbClr val="000000"/>
                </a:solidFill>
                <a:effectLst/>
                <a:latin typeface="MonacakomiRegular"/>
              </a:rPr>
              <a:t> = </a:t>
            </a:r>
            <a:r>
              <a:rPr lang="en" altLang="ja-JP" sz="1400" b="0" dirty="0" err="1">
                <a:solidFill>
                  <a:srgbClr val="000000"/>
                </a:solidFill>
                <a:effectLst/>
                <a:latin typeface="MonacakomiRegular"/>
              </a:rPr>
              <a:t>messageArea.innerHTML</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messageArea.innerHTML</a:t>
            </a:r>
            <a:r>
              <a:rPr lang="en" altLang="ja-JP" sz="1400" b="0" dirty="0">
                <a:solidFill>
                  <a:srgbClr val="000000"/>
                </a:solidFill>
                <a:effectLst/>
                <a:latin typeface="MonacakomiRegular"/>
              </a:rPr>
              <a:t> = message + </a:t>
            </a:r>
            <a:r>
              <a:rPr lang="en" altLang="ja-JP" sz="1400" b="0" dirty="0">
                <a:solidFill>
                  <a:srgbClr val="A31515"/>
                </a:solidFill>
                <a:effectLst/>
                <a:latin typeface="MonacakomiRegular"/>
              </a:rPr>
              <a:t>"&lt;</a:t>
            </a:r>
            <a:r>
              <a:rPr lang="en" altLang="ja-JP" sz="1400" b="0" dirty="0" err="1">
                <a:solidFill>
                  <a:srgbClr val="A31515"/>
                </a:solidFill>
                <a:effectLst/>
                <a:latin typeface="MonacakomiRegular"/>
              </a:rPr>
              <a:t>br</a:t>
            </a:r>
            <a:r>
              <a:rPr lang="en" altLang="ja-JP" sz="1400" b="0" dirty="0">
                <a:solidFill>
                  <a:srgbClr val="A31515"/>
                </a:solidFill>
                <a:effectLst/>
                <a:latin typeface="MonacakomiRegular"/>
              </a:rPr>
              <a:t>&gt;"</a:t>
            </a:r>
            <a:r>
              <a:rPr lang="en" altLang="ja-JP" sz="1400" b="0" dirty="0">
                <a:solidFill>
                  <a:srgbClr val="000000"/>
                </a:solidFill>
                <a:effectLst/>
                <a:latin typeface="MonacakomiRegular"/>
              </a:rPr>
              <a:t> + </a:t>
            </a:r>
            <a:r>
              <a:rPr lang="en" altLang="ja-JP" sz="1400" b="0" dirty="0" err="1">
                <a:solidFill>
                  <a:srgbClr val="000000"/>
                </a:solidFill>
                <a:effectLst/>
                <a:latin typeface="MonacakomiRegular"/>
              </a:rPr>
              <a:t>currentMessage</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a:t>
            </a:r>
          </a:p>
        </p:txBody>
      </p:sp>
    </p:spTree>
    <p:extLst>
      <p:ext uri="{BB962C8B-B14F-4D97-AF65-F5344CB8AC3E}">
        <p14:creationId xmlns:p14="http://schemas.microsoft.com/office/powerpoint/2010/main" val="143036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D7193B-64E5-5D1D-BB4F-F8DF23967BA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D5D2E53-9621-C202-1990-1D4D727CC99C}"/>
              </a:ext>
            </a:extLst>
          </p:cNvPr>
          <p:cNvSpPr>
            <a:spLocks noGrp="1"/>
          </p:cNvSpPr>
          <p:nvPr>
            <p:ph idx="1"/>
          </p:nvPr>
        </p:nvSpPr>
        <p:spPr/>
        <p:txBody>
          <a:bodyPr/>
          <a:lstStyle/>
          <a:p>
            <a:r>
              <a:rPr kumimoji="1" lang="ja-JP" altLang="en-US" sz="2800"/>
              <a:t>カスタマイズ</a:t>
            </a:r>
            <a:r>
              <a:rPr lang="ja-JP" altLang="en-US"/>
              <a:t>② タイマーの時間を変える</a:t>
            </a:r>
            <a:endParaRPr kumimoji="1" lang="ja-JP" altLang="en-US"/>
          </a:p>
        </p:txBody>
      </p:sp>
      <p:sp>
        <p:nvSpPr>
          <p:cNvPr id="4" name="テキスト プレースホルダー 3">
            <a:extLst>
              <a:ext uri="{FF2B5EF4-FFF2-40B4-BE49-F238E27FC236}">
                <a16:creationId xmlns:a16="http://schemas.microsoft.com/office/drawing/2014/main" id="{5DCA0FB9-7287-6617-0481-1D313847CAED}"/>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D044A8C-785E-0A79-D4F2-0CF004032D18}"/>
              </a:ext>
            </a:extLst>
          </p:cNvPr>
          <p:cNvSpPr>
            <a:spLocks noGrp="1"/>
          </p:cNvSpPr>
          <p:nvPr>
            <p:ph type="sldNum" sz="quarter" idx="12"/>
          </p:nvPr>
        </p:nvSpPr>
        <p:spPr/>
        <p:txBody>
          <a:bodyPr/>
          <a:lstStyle/>
          <a:p>
            <a:fld id="{9E0D9298-421E-4926-815D-31B4285E3528}" type="slidenum">
              <a:rPr lang="ja-JP" altLang="en-US" smtClean="0"/>
              <a:pPr/>
              <a:t>14</a:t>
            </a:fld>
            <a:endParaRPr lang="ja-JP" altLang="en-US" dirty="0"/>
          </a:p>
        </p:txBody>
      </p:sp>
      <p:sp>
        <p:nvSpPr>
          <p:cNvPr id="8" name="テキスト ボックス 7">
            <a:extLst>
              <a:ext uri="{FF2B5EF4-FFF2-40B4-BE49-F238E27FC236}">
                <a16:creationId xmlns:a16="http://schemas.microsoft.com/office/drawing/2014/main" id="{85232909-311C-C997-4E9E-4A74D921D36C}"/>
              </a:ext>
            </a:extLst>
          </p:cNvPr>
          <p:cNvSpPr txBox="1"/>
          <p:nvPr/>
        </p:nvSpPr>
        <p:spPr>
          <a:xfrm>
            <a:off x="1242745" y="5369520"/>
            <a:ext cx="6640989"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変数</a:t>
            </a:r>
            <a:r>
              <a:rPr kumimoji="1" lang="en-US" altLang="ja-JP" sz="1400" dirty="0">
                <a:latin typeface="UD デジタル 教科書体 N-R" panose="02020400000000000000" pitchFamily="17" charset="-128"/>
                <a:ea typeface="UD デジタル 教科書体 N-R" panose="02020400000000000000" pitchFamily="17" charset="-128"/>
              </a:rPr>
              <a:t>count</a:t>
            </a:r>
            <a:r>
              <a:rPr kumimoji="1" lang="ja-JP" altLang="en-US" sz="1400">
                <a:latin typeface="UD デジタル 教科書体 N-R" panose="02020400000000000000" pitchFamily="17" charset="-128"/>
                <a:ea typeface="UD デジタル 教科書体 N-R" panose="02020400000000000000" pitchFamily="17" charset="-128"/>
              </a:rPr>
              <a:t>：残り秒数を格納しておく入れ物</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err="1">
                <a:latin typeface="UD デジタル 教科書体 N-R" panose="02020400000000000000" pitchFamily="17" charset="-128"/>
                <a:ea typeface="UD デジタル 教科書体 N-R" panose="02020400000000000000" pitchFamily="17" charset="-128"/>
              </a:rPr>
              <a:t>init</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は、プログラムが始まって、最初に実行される処理のかたまり。</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この関数の中の、</a:t>
            </a:r>
            <a:r>
              <a:rPr kumimoji="1" lang="en-US" altLang="ja-JP" sz="1400" dirty="0">
                <a:latin typeface="UD デジタル 教科書体 N-R" panose="02020400000000000000" pitchFamily="17" charset="-128"/>
                <a:ea typeface="UD デジタル 教科書体 N-R" panose="02020400000000000000" pitchFamily="17" charset="-128"/>
              </a:rPr>
              <a:t>count=80</a:t>
            </a:r>
            <a:r>
              <a:rPr kumimoji="1" lang="ja-JP" altLang="en-US" sz="1400">
                <a:latin typeface="UD デジタル 教科書体 N-R" panose="02020400000000000000" pitchFamily="17" charset="-128"/>
                <a:ea typeface="UD デジタル 教科書体 N-R" panose="02020400000000000000" pitchFamily="17" charset="-128"/>
              </a:rPr>
              <a:t>の行を、</a:t>
            </a:r>
            <a:r>
              <a:rPr kumimoji="1" lang="en-US" altLang="ja-JP" sz="1400" dirty="0">
                <a:latin typeface="UD デジタル 教科書体 N-R" panose="02020400000000000000" pitchFamily="17" charset="-128"/>
                <a:ea typeface="UD デジタル 教科書体 N-R" panose="02020400000000000000" pitchFamily="17" charset="-128"/>
              </a:rPr>
              <a:t>count=120</a:t>
            </a:r>
            <a:r>
              <a:rPr kumimoji="1" lang="ja-JP" altLang="en-US" sz="1400">
                <a:latin typeface="UD デジタル 教科書体 N-R" panose="02020400000000000000" pitchFamily="17" charset="-128"/>
                <a:ea typeface="UD デジタル 教科書体 N-R" panose="02020400000000000000" pitchFamily="17" charset="-128"/>
              </a:rPr>
              <a:t>にする。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1B6AC2E6-BB06-655C-F908-162E0E6DB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422" y="1140373"/>
            <a:ext cx="2411707" cy="2405360"/>
          </a:xfrm>
          <a:prstGeom prst="rect">
            <a:avLst/>
          </a:prstGeom>
        </p:spPr>
      </p:pic>
      <p:sp>
        <p:nvSpPr>
          <p:cNvPr id="11" name="テキスト ボックス 10">
            <a:extLst>
              <a:ext uri="{FF2B5EF4-FFF2-40B4-BE49-F238E27FC236}">
                <a16:creationId xmlns:a16="http://schemas.microsoft.com/office/drawing/2014/main" id="{FBC9ACFC-A7A3-6969-E0D7-8F2A11F65954}"/>
              </a:ext>
            </a:extLst>
          </p:cNvPr>
          <p:cNvSpPr txBox="1"/>
          <p:nvPr/>
        </p:nvSpPr>
        <p:spPr>
          <a:xfrm>
            <a:off x="1242744" y="3848072"/>
            <a:ext cx="6640990" cy="1169551"/>
          </a:xfrm>
          <a:prstGeom prst="rect">
            <a:avLst/>
          </a:prstGeom>
          <a:noFill/>
          <a:ln>
            <a:solidFill>
              <a:schemeClr val="tx1"/>
            </a:solidFill>
          </a:ln>
        </p:spPr>
        <p:txBody>
          <a:bodyPr wrap="square" rtlCol="0">
            <a:spAutoFit/>
          </a:bodyPr>
          <a:lstStyle/>
          <a:p>
            <a:r>
              <a:rPr lang="en" altLang="ja-JP" sz="1400" b="0" dirty="0">
                <a:solidFill>
                  <a:srgbClr val="0000FF"/>
                </a:solidFill>
                <a:effectLst/>
                <a:latin typeface="MonacakomiRegular"/>
              </a:rPr>
              <a:t>function</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init</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120</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time = count2time(count);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dom</a:t>
            </a:r>
            <a:r>
              <a:rPr lang="en" altLang="ja-JP" sz="1400" b="0" dirty="0">
                <a:solidFill>
                  <a:srgbClr val="000000"/>
                </a:solidFill>
                <a:effectLst/>
                <a:latin typeface="MonacakomiRegular"/>
              </a:rPr>
              <a:t> = </a:t>
            </a:r>
            <a:r>
              <a:rPr lang="en" altLang="ja-JP" sz="1400" b="0" dirty="0" err="1">
                <a:solidFill>
                  <a:srgbClr val="000000"/>
                </a:solidFill>
                <a:effectLst/>
                <a:latin typeface="MonacakomiRegular"/>
              </a:rPr>
              <a:t>document.getElementById</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"count"</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dom.textContent</a:t>
            </a:r>
            <a:r>
              <a:rPr lang="en" altLang="ja-JP" sz="1400" b="0" dirty="0">
                <a:solidFill>
                  <a:srgbClr val="000000"/>
                </a:solidFill>
                <a:effectLst/>
                <a:latin typeface="MonacakomiRegular"/>
              </a:rPr>
              <a:t> = time;</a:t>
            </a:r>
          </a:p>
        </p:txBody>
      </p:sp>
      <p:sp>
        <p:nvSpPr>
          <p:cNvPr id="12" name="角丸四角形 85">
            <a:extLst>
              <a:ext uri="{FF2B5EF4-FFF2-40B4-BE49-F238E27FC236}">
                <a16:creationId xmlns:a16="http://schemas.microsoft.com/office/drawing/2014/main" id="{2E9864DD-EBB3-0513-AE1C-34D9A391BB8D}"/>
              </a:ext>
            </a:extLst>
          </p:cNvPr>
          <p:cNvSpPr/>
          <p:nvPr/>
        </p:nvSpPr>
        <p:spPr>
          <a:xfrm>
            <a:off x="1449028" y="4104764"/>
            <a:ext cx="6366496" cy="21306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count = 80</a:t>
            </a:r>
            <a:r>
              <a:rPr kumimoji="1" lang="ja-JP" altLang="en-US" sz="1200">
                <a:latin typeface="UD デジタル 教科書体 N-R" panose="02020400000000000000" pitchFamily="17" charset="-128"/>
                <a:ea typeface="UD デジタル 教科書体 N-R" panose="02020400000000000000" pitchFamily="17" charset="-128"/>
              </a:rPr>
              <a:t>を</a:t>
            </a:r>
            <a:r>
              <a:rPr kumimoji="1" lang="en-US" altLang="ja-JP" sz="1200" dirty="0">
                <a:latin typeface="UD デジタル 教科書体 N-R" panose="02020400000000000000" pitchFamily="17" charset="-128"/>
                <a:ea typeface="UD デジタル 教科書体 N-R" panose="02020400000000000000" pitchFamily="17" charset="-128"/>
              </a:rPr>
              <a:t>count = 120</a:t>
            </a:r>
            <a:r>
              <a:rPr kumimoji="1" lang="ja-JP" altLang="en-US" sz="1200">
                <a:latin typeface="UD デジタル 教科書体 N-R" panose="02020400000000000000" pitchFamily="17" charset="-128"/>
                <a:ea typeface="UD デジタル 教科書体 N-R" panose="02020400000000000000" pitchFamily="17" charset="-128"/>
              </a:rPr>
              <a:t>にする</a:t>
            </a:r>
          </a:p>
        </p:txBody>
      </p:sp>
    </p:spTree>
    <p:extLst>
      <p:ext uri="{BB962C8B-B14F-4D97-AF65-F5344CB8AC3E}">
        <p14:creationId xmlns:p14="http://schemas.microsoft.com/office/powerpoint/2010/main" val="990584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D1B323-AD7D-2F46-0153-F54ECA702A3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6DC51F8-4B67-9C0A-DE7A-F74748793022}"/>
              </a:ext>
            </a:extLst>
          </p:cNvPr>
          <p:cNvSpPr>
            <a:spLocks noGrp="1"/>
          </p:cNvSpPr>
          <p:nvPr>
            <p:ph idx="1"/>
          </p:nvPr>
        </p:nvSpPr>
        <p:spPr/>
        <p:txBody>
          <a:bodyPr/>
          <a:lstStyle/>
          <a:p>
            <a:r>
              <a:rPr kumimoji="1" lang="ja-JP" altLang="en-US"/>
              <a:t>カスタマイズ③ 繰り返す間隔を変える</a:t>
            </a:r>
          </a:p>
          <a:p>
            <a:endParaRPr kumimoji="1" lang="ja-JP" altLang="en-US"/>
          </a:p>
        </p:txBody>
      </p:sp>
      <p:sp>
        <p:nvSpPr>
          <p:cNvPr id="4" name="テキスト プレースホルダー 3">
            <a:extLst>
              <a:ext uri="{FF2B5EF4-FFF2-40B4-BE49-F238E27FC236}">
                <a16:creationId xmlns:a16="http://schemas.microsoft.com/office/drawing/2014/main" id="{7E731FD1-14F9-770C-7D1C-F8E667A25D6A}"/>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9DC8637-A8AB-D13A-938B-B2D80E7455D3}"/>
              </a:ext>
            </a:extLst>
          </p:cNvPr>
          <p:cNvSpPr>
            <a:spLocks noGrp="1"/>
          </p:cNvSpPr>
          <p:nvPr>
            <p:ph type="sldNum" sz="quarter" idx="12"/>
          </p:nvPr>
        </p:nvSpPr>
        <p:spPr/>
        <p:txBody>
          <a:bodyPr/>
          <a:lstStyle/>
          <a:p>
            <a:fld id="{9E0D9298-421E-4926-815D-31B4285E3528}" type="slidenum">
              <a:rPr lang="ja-JP" altLang="en-US" smtClean="0"/>
              <a:pPr/>
              <a:t>15</a:t>
            </a:fld>
            <a:endParaRPr lang="ja-JP" altLang="en-US" dirty="0"/>
          </a:p>
        </p:txBody>
      </p:sp>
      <mc:AlternateContent xmlns:mc="http://schemas.openxmlformats.org/markup-compatibility/2006">
        <mc:Choice xmlns:a14="http://schemas.microsoft.com/office/drawing/2010/main" Requires="a14">
          <p:sp>
            <p:nvSpPr>
              <p:cNvPr id="9" name="テキスト ボックス 8">
                <a:extLst>
                  <a:ext uri="{FF2B5EF4-FFF2-40B4-BE49-F238E27FC236}">
                    <a16:creationId xmlns:a16="http://schemas.microsoft.com/office/drawing/2014/main" id="{5AE76CDB-16DB-9BCB-F1BD-A4F7A8AB5C86}"/>
                  </a:ext>
                </a:extLst>
              </p:cNvPr>
              <p:cNvSpPr txBox="1"/>
              <p:nvPr/>
            </p:nvSpPr>
            <p:spPr>
              <a:xfrm>
                <a:off x="1251505" y="4416264"/>
                <a:ext cx="6640990" cy="20322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u="sng">
                    <a:latin typeface="UD デジタル 教科書体 N-R" panose="02020400000000000000" pitchFamily="17" charset="-128"/>
                    <a:ea typeface="UD デジタル 教科書体 N-R" panose="02020400000000000000" pitchFamily="17" charset="-128"/>
                  </a:rPr>
                  <a:t>ミリ秒（</a:t>
                </a:r>
                <a:r>
                  <a:rPr kumimoji="1" lang="en-US" altLang="ja-JP" sz="1400" u="sng" dirty="0" err="1">
                    <a:latin typeface="UD デジタル 教科書体 N-R" panose="02020400000000000000" pitchFamily="17" charset="-128"/>
                    <a:ea typeface="UD デジタル 教科書体 N-R" panose="02020400000000000000" pitchFamily="17" charset="-128"/>
                  </a:rPr>
                  <a:t>ms</a:t>
                </a:r>
                <a:r>
                  <a:rPr kumimoji="1" lang="ja-JP" altLang="en-US" sz="1400" u="sng">
                    <a:latin typeface="UD デジタル 教科書体 N-R" panose="02020400000000000000" pitchFamily="17" charset="-128"/>
                    <a:ea typeface="UD デジタル 教科書体 N-R" panose="02020400000000000000" pitchFamily="17" charset="-128"/>
                  </a:rPr>
                  <a:t>）とは</a:t>
                </a:r>
                <a:endParaRPr kumimoji="1" lang="en-US" altLang="ja-JP" sz="1400" u="sng"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1</a:t>
                </a:r>
                <a:r>
                  <a:rPr kumimoji="1" lang="ja-JP" altLang="en-US" sz="1400">
                    <a:latin typeface="UD デジタル 教科書体 N-R" panose="02020400000000000000" pitchFamily="17" charset="-128"/>
                    <a:ea typeface="UD デジタル 教科書体 N-R" panose="02020400000000000000" pitchFamily="17" charset="-128"/>
                  </a:rPr>
                  <a:t>秒の千分の１＝１ミリ秒。</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「ミリ」は接頭辞で、「千分の１」（</a:t>
                </a:r>
                <a14:m>
                  <m:oMath xmlns:m="http://schemas.openxmlformats.org/officeDocument/2006/math">
                    <m:sSup>
                      <m:sSupPr>
                        <m:ctrlPr>
                          <a:rPr kumimoji="1" lang="en-US" altLang="ja-JP" sz="1400" i="1" smtClean="0">
                            <a:latin typeface="Cambria Math" panose="02040503050406030204" pitchFamily="18" charset="0"/>
                            <a:ea typeface="UD デジタル 教科書体 N-R" panose="02020400000000000000" pitchFamily="17" charset="-128"/>
                          </a:rPr>
                        </m:ctrlPr>
                      </m:sSupPr>
                      <m:e>
                        <m:r>
                          <a:rPr kumimoji="1" lang="en-US" altLang="ja-JP" sz="1400" b="0" i="1" smtClean="0">
                            <a:latin typeface="Cambria Math" panose="02040503050406030204" pitchFamily="18" charset="0"/>
                            <a:ea typeface="UD デジタル 教科書体 N-R" panose="02020400000000000000" pitchFamily="17" charset="-128"/>
                          </a:rPr>
                          <m:t>10</m:t>
                        </m:r>
                      </m:e>
                      <m:sup>
                        <m:r>
                          <a:rPr kumimoji="1" lang="en-US" altLang="ja-JP" sz="1400" b="0" i="1" smtClean="0">
                            <a:latin typeface="Cambria Math" panose="02040503050406030204" pitchFamily="18" charset="0"/>
                            <a:ea typeface="UD デジタル 教科書体 N-R" panose="02020400000000000000" pitchFamily="17" charset="-128"/>
                          </a:rPr>
                          <m:t>−3</m:t>
                        </m:r>
                      </m:sup>
                    </m:sSup>
                    <m:r>
                      <a:rPr kumimoji="1" lang="ja-JP" altLang="en-US" sz="1400" i="1">
                        <a:latin typeface="Cambria Math" panose="02040503050406030204" pitchFamily="18" charset="0"/>
                        <a:ea typeface="UD デジタル 教科書体 N-R" panose="02020400000000000000" pitchFamily="17" charset="-128"/>
                      </a:rPr>
                      <m:t>）</m:t>
                    </m:r>
                    <m:r>
                      <a:rPr kumimoji="1" lang="ja-JP" altLang="en-US" sz="1400" i="1" smtClean="0">
                        <a:latin typeface="Cambria Math" panose="02040503050406030204" pitchFamily="18" charset="0"/>
                        <a:ea typeface="UD デジタル 教科書体 N-R" panose="02020400000000000000" pitchFamily="17" charset="-128"/>
                      </a:rPr>
                      <m:t>を</m:t>
                    </m:r>
                    <m:r>
                      <a:rPr kumimoji="1" lang="ja-JP" altLang="en-US" sz="1400" i="1">
                        <a:latin typeface="Cambria Math" panose="02040503050406030204" pitchFamily="18" charset="0"/>
                        <a:ea typeface="UD デジタル 教科書体 N-R" panose="02020400000000000000" pitchFamily="17" charset="-128"/>
                      </a:rPr>
                      <m:t>意味する。</m:t>
                    </m:r>
                  </m:oMath>
                </a14:m>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他の例：</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marL="285750" indent="-285750">
                  <a:buFont typeface="Arial" panose="020B0604020202020204" pitchFamily="34" charset="0"/>
                  <a:buChar char="•"/>
                </a:pPr>
                <a:r>
                  <a:rPr kumimoji="1" lang="en-US" altLang="ja-JP" sz="1400" dirty="0">
                    <a:latin typeface="UD デジタル 教科書体 N-R" panose="02020400000000000000" pitchFamily="17" charset="-128"/>
                    <a:ea typeface="UD デジタル 教科書体 N-R" panose="02020400000000000000" pitchFamily="17" charset="-128"/>
                  </a:rPr>
                  <a:t>mm</a:t>
                </a:r>
                <a:r>
                  <a:rPr kumimoji="1" lang="ja-JP" altLang="en-US" sz="1400">
                    <a:latin typeface="UD デジタル 教科書体 N-R" panose="02020400000000000000" pitchFamily="17" charset="-128"/>
                    <a:ea typeface="UD デジタル 教科書体 N-R" panose="02020400000000000000" pitchFamily="17" charset="-128"/>
                  </a:rPr>
                  <a:t>（ミリメートル）は、</a:t>
                </a:r>
                <a:r>
                  <a:rPr kumimoji="1" lang="en-US" altLang="ja-JP" sz="1400" dirty="0">
                    <a:latin typeface="UD デジタル 教科書体 N-R" panose="02020400000000000000" pitchFamily="17" charset="-128"/>
                    <a:ea typeface="UD デジタル 教科書体 N-R" panose="02020400000000000000" pitchFamily="17" charset="-128"/>
                  </a:rPr>
                  <a:t>1m</a:t>
                </a:r>
                <a:r>
                  <a:rPr kumimoji="1" lang="ja-JP" altLang="en-US" sz="1400">
                    <a:latin typeface="UD デジタル 教科書体 N-R" panose="02020400000000000000" pitchFamily="17" charset="-128"/>
                    <a:ea typeface="UD デジタル 教科書体 N-R" panose="02020400000000000000" pitchFamily="17" charset="-128"/>
                  </a:rPr>
                  <a:t>の千分の１</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marL="285750" indent="-285750">
                  <a:buFont typeface="Arial" panose="020B0604020202020204" pitchFamily="34" charset="0"/>
                  <a:buChar char="•"/>
                </a:pPr>
                <a:r>
                  <a:rPr kumimoji="1" lang="en-US" altLang="ja-JP" sz="1400" dirty="0">
                    <a:latin typeface="UD デジタル 教科書体 N-R" panose="02020400000000000000" pitchFamily="17" charset="-128"/>
                    <a:ea typeface="UD デジタル 教科書体 N-R" panose="02020400000000000000" pitchFamily="17" charset="-128"/>
                  </a:rPr>
                  <a:t>mL</a:t>
                </a:r>
                <a:r>
                  <a:rPr kumimoji="1" lang="ja-JP" altLang="en-US" sz="1400">
                    <a:latin typeface="UD デジタル 教科書体 N-R" panose="02020400000000000000" pitchFamily="17" charset="-128"/>
                    <a:ea typeface="UD デジタル 教科書体 N-R" panose="02020400000000000000" pitchFamily="17" charset="-128"/>
                  </a:rPr>
                  <a:t>（ミリリットル）は、</a:t>
                </a:r>
                <a:r>
                  <a:rPr kumimoji="1" lang="en-US" altLang="ja-JP" sz="1400" dirty="0">
                    <a:latin typeface="UD デジタル 教科書体 N-R" panose="02020400000000000000" pitchFamily="17" charset="-128"/>
                    <a:ea typeface="UD デジタル 教科書体 N-R" panose="02020400000000000000" pitchFamily="17" charset="-128"/>
                  </a:rPr>
                  <a:t>1L</a:t>
                </a:r>
                <a:r>
                  <a:rPr kumimoji="1" lang="ja-JP" altLang="en-US" sz="1400">
                    <a:latin typeface="UD デジタル 教科書体 N-R" panose="02020400000000000000" pitchFamily="17" charset="-128"/>
                    <a:ea typeface="UD デジタル 教科書体 N-R" panose="02020400000000000000" pitchFamily="17" charset="-128"/>
                  </a:rPr>
                  <a:t>の千分の１</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mc:Choice>
        <mc:Fallback>
          <p:sp>
            <p:nvSpPr>
              <p:cNvPr id="9" name="テキスト ボックス 8">
                <a:extLst>
                  <a:ext uri="{FF2B5EF4-FFF2-40B4-BE49-F238E27FC236}">
                    <a16:creationId xmlns:a16="http://schemas.microsoft.com/office/drawing/2014/main" id="{5AE76CDB-16DB-9BCB-F1BD-A4F7A8AB5C86}"/>
                  </a:ext>
                </a:extLst>
              </p:cNvPr>
              <p:cNvSpPr txBox="1">
                <a:spLocks noRot="1" noChangeAspect="1" noMove="1" noResize="1" noEditPoints="1" noAdjustHandles="1" noChangeArrowheads="1" noChangeShapeType="1" noTextEdit="1"/>
              </p:cNvSpPr>
              <p:nvPr/>
            </p:nvSpPr>
            <p:spPr>
              <a:xfrm>
                <a:off x="1251505" y="4416264"/>
                <a:ext cx="6640990" cy="2032288"/>
              </a:xfrm>
              <a:prstGeom prst="rect">
                <a:avLst/>
              </a:prstGeom>
              <a:blipFill>
                <a:blip r:embed="rId2"/>
                <a:stretch>
                  <a:fillRect l="-190" b="-1840"/>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8769E1DE-B9E3-6672-6F70-B8F64BC54288}"/>
              </a:ext>
            </a:extLst>
          </p:cNvPr>
          <p:cNvSpPr txBox="1"/>
          <p:nvPr/>
        </p:nvSpPr>
        <p:spPr>
          <a:xfrm>
            <a:off x="4613705" y="1884325"/>
            <a:ext cx="3278790"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5</a:t>
            </a:r>
            <a:r>
              <a:rPr kumimoji="1" lang="ja-JP" altLang="en-US" sz="1400">
                <a:latin typeface="UD デジタル 教科書体 N-R" panose="02020400000000000000" pitchFamily="17" charset="-128"/>
                <a:ea typeface="UD デジタル 教科書体 N-R" panose="02020400000000000000" pitchFamily="17" charset="-128"/>
              </a:rPr>
              <a:t>秒経過すると、</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タイマーの表示が</a:t>
            </a:r>
            <a:r>
              <a:rPr kumimoji="1" lang="en-US" altLang="ja-JP" sz="1400" dirty="0">
                <a:latin typeface="UD デジタル 教科書体 N-R" panose="02020400000000000000" pitchFamily="17" charset="-128"/>
                <a:ea typeface="UD デジタル 教科書体 N-R" panose="02020400000000000000" pitchFamily="17" charset="-128"/>
              </a:rPr>
              <a:t>1</a:t>
            </a:r>
            <a:r>
              <a:rPr kumimoji="1" lang="ja-JP" altLang="en-US" sz="1400">
                <a:latin typeface="UD デジタル 教科書体 N-R" panose="02020400000000000000" pitchFamily="17" charset="-128"/>
                <a:ea typeface="UD デジタル 教科書体 N-R" panose="02020400000000000000" pitchFamily="17" charset="-128"/>
              </a:rPr>
              <a:t>秒ずつ減っていく</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11" name="テキスト ボックス 10">
            <a:extLst>
              <a:ext uri="{FF2B5EF4-FFF2-40B4-BE49-F238E27FC236}">
                <a16:creationId xmlns:a16="http://schemas.microsoft.com/office/drawing/2014/main" id="{E5A07316-E2B2-9568-E5B2-245E4E0EFEE2}"/>
              </a:ext>
            </a:extLst>
          </p:cNvPr>
          <p:cNvSpPr txBox="1"/>
          <p:nvPr/>
        </p:nvSpPr>
        <p:spPr>
          <a:xfrm>
            <a:off x="1251505" y="1189924"/>
            <a:ext cx="6640990" cy="523220"/>
          </a:xfrm>
          <a:prstGeom prst="rect">
            <a:avLst/>
          </a:prstGeom>
          <a:noFill/>
          <a:ln>
            <a:solidFill>
              <a:schemeClr val="tx1"/>
            </a:solidFill>
          </a:ln>
        </p:spPr>
        <p:txBody>
          <a:bodyPr wrap="square" rtlCol="0">
            <a:spAutoFit/>
          </a:bodyPr>
          <a:lstStyle/>
          <a:p>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 count &gt;= </a:t>
            </a:r>
            <a:r>
              <a:rPr lang="en" altLang="ja-JP" sz="1400" b="0" dirty="0">
                <a:solidFill>
                  <a:srgbClr val="098658"/>
                </a:solidFill>
                <a:effectLst/>
                <a:latin typeface="MonacakomiRegular"/>
              </a:rPr>
              <a:t>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id = </a:t>
            </a:r>
            <a:r>
              <a:rPr lang="en" altLang="ja-JP" sz="1400" b="0" dirty="0" err="1">
                <a:solidFill>
                  <a:srgbClr val="000000"/>
                </a:solidFill>
                <a:effectLst/>
                <a:latin typeface="MonacakomiRegular"/>
              </a:rPr>
              <a:t>setTimeout</a:t>
            </a:r>
            <a:r>
              <a:rPr lang="en" altLang="ja-JP" sz="1400" b="0" dirty="0">
                <a:solidFill>
                  <a:srgbClr val="000000"/>
                </a:solidFill>
                <a:effectLst/>
                <a:latin typeface="MonacakomiRegular"/>
              </a:rPr>
              <a:t>(main, </a:t>
            </a:r>
            <a:r>
              <a:rPr lang="en" altLang="ja-JP" sz="1400" b="0" dirty="0">
                <a:solidFill>
                  <a:srgbClr val="098658"/>
                </a:solidFill>
                <a:effectLst/>
                <a:latin typeface="MonacakomiRegular"/>
              </a:rPr>
              <a:t>5000</a:t>
            </a:r>
            <a:r>
              <a:rPr lang="en" altLang="ja-JP" sz="1400" b="0" dirty="0">
                <a:solidFill>
                  <a:srgbClr val="000000"/>
                </a:solidFill>
                <a:effectLst/>
                <a:latin typeface="MonacakomiRegular"/>
              </a:rPr>
              <a:t>);</a:t>
            </a:r>
          </a:p>
        </p:txBody>
      </p:sp>
      <p:sp>
        <p:nvSpPr>
          <p:cNvPr id="12" name="角丸四角形 85">
            <a:extLst>
              <a:ext uri="{FF2B5EF4-FFF2-40B4-BE49-F238E27FC236}">
                <a16:creationId xmlns:a16="http://schemas.microsoft.com/office/drawing/2014/main" id="{35B8E08A-B516-D0E0-239F-AD5E5F931CCA}"/>
              </a:ext>
            </a:extLst>
          </p:cNvPr>
          <p:cNvSpPr/>
          <p:nvPr/>
        </p:nvSpPr>
        <p:spPr>
          <a:xfrm>
            <a:off x="1531537" y="1431619"/>
            <a:ext cx="6274318" cy="266822"/>
          </a:xfrm>
          <a:prstGeom prst="roundRect">
            <a:avLst>
              <a:gd name="adj" fmla="val 8183"/>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1000 </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 5000</a:t>
            </a:r>
            <a:endParaRPr kumimoji="1" lang="ja-JP" altLang="en-US" sz="1200">
              <a:latin typeface="UD デジタル 教科書体 N-R" panose="02020400000000000000" pitchFamily="17" charset="-128"/>
              <a:ea typeface="UD デジタル 教科書体 N-R" panose="02020400000000000000" pitchFamily="17" charset="-128"/>
            </a:endParaRPr>
          </a:p>
        </p:txBody>
      </p:sp>
      <p:sp>
        <p:nvSpPr>
          <p:cNvPr id="13" name="テキスト ボックス 12">
            <a:extLst>
              <a:ext uri="{FF2B5EF4-FFF2-40B4-BE49-F238E27FC236}">
                <a16:creationId xmlns:a16="http://schemas.microsoft.com/office/drawing/2014/main" id="{D0676273-5B2C-74CE-24D3-7E716DB0BDAF}"/>
              </a:ext>
            </a:extLst>
          </p:cNvPr>
          <p:cNvSpPr txBox="1"/>
          <p:nvPr/>
        </p:nvSpPr>
        <p:spPr>
          <a:xfrm>
            <a:off x="1268769" y="3496348"/>
            <a:ext cx="6640990"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u="sng" dirty="0">
                <a:latin typeface="UD デジタル 教科書体 N-R" panose="02020400000000000000" pitchFamily="17" charset="-128"/>
                <a:ea typeface="UD デジタル 教科書体 N-R" panose="02020400000000000000" pitchFamily="17" charset="-128"/>
              </a:rPr>
              <a:t>※</a:t>
            </a:r>
            <a:r>
              <a:rPr kumimoji="1" lang="ja-JP" altLang="en-US" sz="1400" u="sng">
                <a:latin typeface="UD デジタル 教科書体 N-R" panose="02020400000000000000" pitchFamily="17" charset="-128"/>
                <a:ea typeface="UD デジタル 教科書体 N-R" panose="02020400000000000000" pitchFamily="17" charset="-128"/>
              </a:rPr>
              <a:t>タイマー設定の方法</a:t>
            </a:r>
            <a:endParaRPr kumimoji="1" lang="en-US" altLang="ja-JP" sz="1400" u="sng"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pPr algn="ctr"/>
            <a:r>
              <a:rPr kumimoji="1" lang="en-US" altLang="ja-JP" sz="1400" dirty="0" err="1">
                <a:latin typeface="UD デジタル 教科書体 N-R" panose="02020400000000000000" pitchFamily="17" charset="-128"/>
                <a:ea typeface="UD デジタル 教科書体 N-R" panose="02020400000000000000" pitchFamily="17" charset="-128"/>
              </a:rPr>
              <a:t>setTimeout</a:t>
            </a:r>
            <a:r>
              <a:rPr kumimoji="1" lang="en-US" altLang="ja-JP" sz="1400" dirty="0">
                <a:latin typeface="UD デジタル 教科書体 N-R" panose="02020400000000000000" pitchFamily="17" charset="-128"/>
                <a:ea typeface="UD デジタル 教科書体 N-R" panose="02020400000000000000" pitchFamily="17" charset="-128"/>
              </a:rPr>
              <a:t>( &lt;</a:t>
            </a:r>
            <a:r>
              <a:rPr kumimoji="1" lang="ja-JP" altLang="en-US" sz="1400">
                <a:latin typeface="UD デジタル 教科書体 N-R" panose="02020400000000000000" pitchFamily="17" charset="-128"/>
                <a:ea typeface="UD デジタル 教科書体 N-R" panose="02020400000000000000" pitchFamily="17" charset="-128"/>
              </a:rPr>
              <a:t>呼び出す関数名</a:t>
            </a:r>
            <a:r>
              <a:rPr kumimoji="1" lang="en-US" altLang="ja-JP" sz="1400" dirty="0">
                <a:latin typeface="UD デジタル 教科書体 N-R" panose="02020400000000000000" pitchFamily="17" charset="-128"/>
                <a:ea typeface="UD デジタル 教科書体 N-R" panose="02020400000000000000" pitchFamily="17" charset="-128"/>
              </a:rPr>
              <a:t>&gt;,  </a:t>
            </a:r>
            <a:r>
              <a:rPr kumimoji="1" lang="ja-JP" altLang="en-US" sz="1400">
                <a:latin typeface="UD デジタル 教科書体 N-R" panose="02020400000000000000" pitchFamily="17" charset="-128"/>
                <a:ea typeface="UD デジタル 教科書体 N-R" panose="02020400000000000000" pitchFamily="17" charset="-128"/>
              </a:rPr>
              <a:t>何ミリ秒後</a:t>
            </a:r>
            <a:r>
              <a:rPr kumimoji="1" lang="en-US" altLang="ja-JP" sz="1400" dirty="0">
                <a:latin typeface="UD デジタル 教科書体 N-R" panose="02020400000000000000" pitchFamily="17" charset="-128"/>
                <a:ea typeface="UD デジタル 教科書体 N-R" panose="02020400000000000000" pitchFamily="17" charset="-128"/>
              </a:rPr>
              <a:t> )</a:t>
            </a:r>
          </a:p>
        </p:txBody>
      </p:sp>
    </p:spTree>
    <p:extLst>
      <p:ext uri="{BB962C8B-B14F-4D97-AF65-F5344CB8AC3E}">
        <p14:creationId xmlns:p14="http://schemas.microsoft.com/office/powerpoint/2010/main" val="3863943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0D8819-DFC4-EF0F-3212-ACB39EB4A19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D246AE4-B8FB-8398-D7E1-6E6CD7509A2F}"/>
              </a:ext>
            </a:extLst>
          </p:cNvPr>
          <p:cNvSpPr>
            <a:spLocks noGrp="1"/>
          </p:cNvSpPr>
          <p:nvPr>
            <p:ph idx="1"/>
          </p:nvPr>
        </p:nvSpPr>
        <p:spPr/>
        <p:txBody>
          <a:bodyPr/>
          <a:lstStyle/>
          <a:p>
            <a:r>
              <a:rPr kumimoji="1" lang="ja-JP" altLang="en-US" sz="2400"/>
              <a:t>カスタマイズ④ 残り半分になったらメッセージを表示する</a:t>
            </a:r>
          </a:p>
          <a:p>
            <a:endParaRPr kumimoji="1" lang="ja-JP" altLang="en-US" sz="2400"/>
          </a:p>
        </p:txBody>
      </p:sp>
      <p:sp>
        <p:nvSpPr>
          <p:cNvPr id="4" name="テキスト プレースホルダー 3">
            <a:extLst>
              <a:ext uri="{FF2B5EF4-FFF2-40B4-BE49-F238E27FC236}">
                <a16:creationId xmlns:a16="http://schemas.microsoft.com/office/drawing/2014/main" id="{00623F9A-5066-3FC2-9DB5-5BF7D7E9756C}"/>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4ED5895-54E5-F541-2310-350342E2C38B}"/>
              </a:ext>
            </a:extLst>
          </p:cNvPr>
          <p:cNvSpPr>
            <a:spLocks noGrp="1"/>
          </p:cNvSpPr>
          <p:nvPr>
            <p:ph type="sldNum" sz="quarter" idx="12"/>
          </p:nvPr>
        </p:nvSpPr>
        <p:spPr/>
        <p:txBody>
          <a:bodyPr/>
          <a:lstStyle/>
          <a:p>
            <a:fld id="{9E0D9298-421E-4926-815D-31B4285E3528}" type="slidenum">
              <a:rPr lang="ja-JP" altLang="en-US" smtClean="0"/>
              <a:pPr/>
              <a:t>16</a:t>
            </a:fld>
            <a:endParaRPr lang="ja-JP" altLang="en-US" dirty="0"/>
          </a:p>
        </p:txBody>
      </p:sp>
      <p:sp>
        <p:nvSpPr>
          <p:cNvPr id="9" name="テキスト ボックス 8">
            <a:extLst>
              <a:ext uri="{FF2B5EF4-FFF2-40B4-BE49-F238E27FC236}">
                <a16:creationId xmlns:a16="http://schemas.microsoft.com/office/drawing/2014/main" id="{8587D706-A4EC-3066-F24D-4701C718A97D}"/>
              </a:ext>
            </a:extLst>
          </p:cNvPr>
          <p:cNvSpPr txBox="1"/>
          <p:nvPr/>
        </p:nvSpPr>
        <p:spPr>
          <a:xfrm>
            <a:off x="1331640" y="1124744"/>
            <a:ext cx="6640990" cy="1384995"/>
          </a:xfrm>
          <a:prstGeom prst="rect">
            <a:avLst/>
          </a:prstGeom>
          <a:noFill/>
          <a:ln>
            <a:solidFill>
              <a:schemeClr val="tx1"/>
            </a:solidFill>
          </a:ln>
        </p:spPr>
        <p:txBody>
          <a:bodyPr wrap="square" rtlCol="0">
            <a:spAutoFit/>
          </a:bodyPr>
          <a:lstStyle/>
          <a:p>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60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sounds.s60.play();</a:t>
            </a:r>
          </a:p>
          <a:p>
            <a:r>
              <a:rPr lang="en" altLang="ja-JP" sz="1400" b="0" dirty="0">
                <a:solidFill>
                  <a:srgbClr val="000000"/>
                </a:solidFill>
                <a:effectLst/>
                <a:latin typeface="MonacakomiRegular"/>
              </a:rPr>
              <a:t>} </a:t>
            </a:r>
            <a:r>
              <a:rPr lang="en" altLang="ja-JP" sz="1400" b="0" dirty="0">
                <a:solidFill>
                  <a:srgbClr val="0000FF"/>
                </a:solidFill>
                <a:effectLst/>
                <a:latin typeface="MonacakomiRegular"/>
              </a:rPr>
              <a:t>else</a:t>
            </a:r>
            <a:r>
              <a:rPr lang="en" altLang="ja-JP" sz="1400" b="0" dirty="0">
                <a:solidFill>
                  <a:srgbClr val="000000"/>
                </a:solidFill>
                <a:effectLst/>
                <a:latin typeface="MonacakomiRegular"/>
              </a:rPr>
              <a:t> </a:t>
            </a:r>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40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writeMessage</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a:t>
            </a:r>
            <a:r>
              <a:rPr lang="ja-JP" altLang="en-US" sz="1400" b="0">
                <a:solidFill>
                  <a:srgbClr val="A31515"/>
                </a:solidFill>
                <a:effectLst/>
                <a:latin typeface="MonacakomiRegular"/>
              </a:rPr>
              <a:t>あと半分</a:t>
            </a:r>
            <a:r>
              <a:rPr lang="en-US" altLang="ja-JP" sz="1400" b="0" dirty="0">
                <a:solidFill>
                  <a:srgbClr val="A31515"/>
                </a:solidFill>
                <a:effectLst/>
                <a:latin typeface="MonacakomiRegular"/>
              </a:rPr>
              <a:t>!"</a:t>
            </a:r>
            <a:r>
              <a:rPr lang="en-US" altLang="ja-JP" sz="1400" b="0" dirty="0">
                <a:solidFill>
                  <a:srgbClr val="000000"/>
                </a:solidFill>
                <a:effectLst/>
                <a:latin typeface="MonacakomiRegular"/>
              </a:rPr>
              <a:t>);</a:t>
            </a:r>
          </a:p>
          <a:p>
            <a:r>
              <a:rPr lang="en-US" altLang="ja-JP" sz="1400" b="0" dirty="0">
                <a:solidFill>
                  <a:srgbClr val="000000"/>
                </a:solidFill>
                <a:effectLst/>
                <a:latin typeface="MonacakomiRegular"/>
              </a:rPr>
              <a:t>} </a:t>
            </a:r>
            <a:r>
              <a:rPr lang="en" altLang="ja-JP" sz="1400" b="0" dirty="0">
                <a:solidFill>
                  <a:srgbClr val="0000FF"/>
                </a:solidFill>
                <a:effectLst/>
                <a:latin typeface="MonacakomiRegular"/>
              </a:rPr>
              <a:t>else</a:t>
            </a:r>
            <a:r>
              <a:rPr lang="en" altLang="ja-JP" sz="1400" b="0" dirty="0">
                <a:solidFill>
                  <a:srgbClr val="000000"/>
                </a:solidFill>
                <a:effectLst/>
                <a:latin typeface="MonacakomiRegular"/>
              </a:rPr>
              <a:t> </a:t>
            </a:r>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30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sounds.s30.play();</a:t>
            </a:r>
          </a:p>
        </p:txBody>
      </p:sp>
      <p:sp>
        <p:nvSpPr>
          <p:cNvPr id="10" name="角丸四角形 85">
            <a:extLst>
              <a:ext uri="{FF2B5EF4-FFF2-40B4-BE49-F238E27FC236}">
                <a16:creationId xmlns:a16="http://schemas.microsoft.com/office/drawing/2014/main" id="{8FD1D2DE-9331-DE25-E65F-D130EA8CEFF1}"/>
              </a:ext>
            </a:extLst>
          </p:cNvPr>
          <p:cNvSpPr/>
          <p:nvPr/>
        </p:nvSpPr>
        <p:spPr>
          <a:xfrm>
            <a:off x="1354429" y="1604181"/>
            <a:ext cx="6531561" cy="42612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else if (</a:t>
            </a:r>
            <a:r>
              <a:rPr kumimoji="1" lang="ja-JP" altLang="en-US" sz="1200">
                <a:latin typeface="UD デジタル 教科書体 N-R" panose="02020400000000000000" pitchFamily="17" charset="-128"/>
                <a:ea typeface="UD デジタル 教科書体 N-R" panose="02020400000000000000" pitchFamily="17" charset="-128"/>
              </a:rPr>
              <a:t>条件式</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のあと、</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実行する処理を</a:t>
            </a:r>
            <a:r>
              <a:rPr kumimoji="1" lang="en-US" altLang="ja-JP" sz="1200" dirty="0">
                <a:latin typeface="UD デジタル 教科書体 N-R" panose="02020400000000000000" pitchFamily="17" charset="-128"/>
                <a:ea typeface="UD デジタル 教科書体 N-R" panose="02020400000000000000" pitchFamily="17" charset="-128"/>
              </a:rPr>
              <a:t>{ } </a:t>
            </a:r>
            <a:r>
              <a:rPr kumimoji="1" lang="ja-JP" altLang="en-US" sz="1200">
                <a:latin typeface="UD デジタル 教科書体 N-R" panose="02020400000000000000" pitchFamily="17" charset="-128"/>
                <a:ea typeface="UD デジタル 教科書体 N-R" panose="02020400000000000000" pitchFamily="17" charset="-128"/>
              </a:rPr>
              <a:t>で囲む</a:t>
            </a:r>
            <a:endParaRPr kumimoji="1" lang="en-US" altLang="ja-JP" sz="1200" dirty="0">
              <a:latin typeface="UD デジタル 教科書体 N-R" panose="02020400000000000000" pitchFamily="17" charset="-128"/>
              <a:ea typeface="UD デジタル 教科書体 N-R" panose="02020400000000000000" pitchFamily="17" charset="-128"/>
            </a:endParaRPr>
          </a:p>
        </p:txBody>
      </p:sp>
      <p:sp>
        <p:nvSpPr>
          <p:cNvPr id="11" name="テキスト ボックス 10">
            <a:extLst>
              <a:ext uri="{FF2B5EF4-FFF2-40B4-BE49-F238E27FC236}">
                <a16:creationId xmlns:a16="http://schemas.microsoft.com/office/drawing/2014/main" id="{86784E26-FB43-798E-965D-9121498AA79D}"/>
              </a:ext>
            </a:extLst>
          </p:cNvPr>
          <p:cNvSpPr txBox="1"/>
          <p:nvPr/>
        </p:nvSpPr>
        <p:spPr>
          <a:xfrm>
            <a:off x="1327321" y="2764395"/>
            <a:ext cx="664099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if (count == 60) </a:t>
            </a:r>
            <a:r>
              <a:rPr kumimoji="1" lang="ja-JP" altLang="en-US" sz="1400">
                <a:latin typeface="UD デジタル 教科書体 N-R" panose="02020400000000000000" pitchFamily="17" charset="-128"/>
                <a:ea typeface="UD デジタル 教科書体 N-R" panose="02020400000000000000" pitchFamily="17" charset="-128"/>
              </a:rPr>
              <a:t>の条件分岐の後、</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else if (count == 30) </a:t>
            </a:r>
            <a:r>
              <a:rPr kumimoji="1" lang="ja-JP" altLang="en-US" sz="1400">
                <a:latin typeface="UD デジタル 教科書体 N-R" panose="02020400000000000000" pitchFamily="17" charset="-128"/>
                <a:ea typeface="UD デジタル 教科書体 N-R" panose="02020400000000000000" pitchFamily="17" charset="-128"/>
              </a:rPr>
              <a:t>の条件分岐の前に、</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else if (count == 40) </a:t>
            </a:r>
            <a:r>
              <a:rPr kumimoji="1" lang="ja-JP" altLang="en-US" sz="1400">
                <a:latin typeface="UD デジタル 教科書体 N-R" panose="02020400000000000000" pitchFamily="17" charset="-128"/>
                <a:ea typeface="UD デジタル 教科書体 N-R" panose="02020400000000000000" pitchFamily="17" charset="-128"/>
              </a:rPr>
              <a:t>の分岐を追加する。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err="1">
                <a:latin typeface="UD デジタル 教科書体 N-R" panose="02020400000000000000" pitchFamily="17" charset="-128"/>
                <a:ea typeface="UD デジタル 教科書体 N-R" panose="02020400000000000000" pitchFamily="17" charset="-128"/>
              </a:rPr>
              <a:t>writeMessage</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あと半分</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の行は、</a:t>
            </a:r>
            <a:r>
              <a:rPr kumimoji="1" lang="en-US" altLang="ja-JP" sz="1400" dirty="0">
                <a:latin typeface="UD デジタル 教科書体 N-R" panose="02020400000000000000" pitchFamily="17" charset="-128"/>
                <a:ea typeface="UD デジタル 教科書体 N-R" panose="02020400000000000000" pitchFamily="17" charset="-128"/>
              </a:rPr>
              <a:t>{ }</a:t>
            </a:r>
            <a:r>
              <a:rPr kumimoji="1" lang="ja-JP" altLang="en-US" sz="1400">
                <a:latin typeface="UD デジタル 教科書体 N-R" panose="02020400000000000000" pitchFamily="17" charset="-128"/>
                <a:ea typeface="UD デジタル 教科書体 N-R" panose="02020400000000000000" pitchFamily="17" charset="-128"/>
              </a:rPr>
              <a:t>で囲む。</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 }</a:t>
            </a:r>
            <a:r>
              <a:rPr kumimoji="1" lang="ja-JP" altLang="en-US" sz="1400">
                <a:latin typeface="UD デジタル 教科書体 N-R" panose="02020400000000000000" pitchFamily="17" charset="-128"/>
                <a:ea typeface="UD デジタル 教科書体 N-R" panose="02020400000000000000" pitchFamily="17" charset="-128"/>
              </a:rPr>
              <a:t>で囲まれた範囲（処理のかたまり）を、ブロックと呼ぶ。</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12" name="テキスト ボックス 11">
            <a:extLst>
              <a:ext uri="{FF2B5EF4-FFF2-40B4-BE49-F238E27FC236}">
                <a16:creationId xmlns:a16="http://schemas.microsoft.com/office/drawing/2014/main" id="{6592DC5A-8B77-88D5-83FB-8DAA6DAF0E25}"/>
              </a:ext>
            </a:extLst>
          </p:cNvPr>
          <p:cNvSpPr txBox="1"/>
          <p:nvPr/>
        </p:nvSpPr>
        <p:spPr>
          <a:xfrm>
            <a:off x="1328601" y="5115730"/>
            <a:ext cx="664099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プログラムの実行中に、</a:t>
            </a:r>
            <a:r>
              <a:rPr kumimoji="1" lang="en-US" altLang="ja-JP" sz="1400" dirty="0">
                <a:latin typeface="UD デジタル 教科書体 N-R" panose="02020400000000000000" pitchFamily="17" charset="-128"/>
                <a:ea typeface="UD デジタル 教科書体 N-R" panose="02020400000000000000" pitchFamily="17" charset="-128"/>
              </a:rPr>
              <a:t>count == 30</a:t>
            </a:r>
            <a:r>
              <a:rPr kumimoji="1" lang="ja-JP" altLang="en-US" sz="1400">
                <a:latin typeface="UD デジタル 教科書体 N-R" panose="02020400000000000000" pitchFamily="17" charset="-128"/>
                <a:ea typeface="UD デジタル 教科書体 N-R" panose="02020400000000000000" pitchFamily="17" charset="-128"/>
              </a:rPr>
              <a:t>と</a:t>
            </a:r>
            <a:r>
              <a:rPr kumimoji="1" lang="en-US" altLang="ja-JP" sz="1400" dirty="0">
                <a:latin typeface="UD デジタル 教科書体 N-R" panose="02020400000000000000" pitchFamily="17" charset="-128"/>
                <a:ea typeface="UD デジタル 教科書体 N-R" panose="02020400000000000000" pitchFamily="17" charset="-128"/>
              </a:rPr>
              <a:t>count == 40</a:t>
            </a:r>
            <a:r>
              <a:rPr kumimoji="1" lang="ja-JP" altLang="en-US" sz="1400">
                <a:latin typeface="UD デジタル 教科書体 N-R" panose="02020400000000000000" pitchFamily="17" charset="-128"/>
                <a:ea typeface="UD デジタル 教科書体 N-R" panose="02020400000000000000" pitchFamily="17" charset="-128"/>
              </a:rPr>
              <a:t>が同時に起きることは無いため、残り時間の大きい方から並べる必要はない。順番を逆にしても、プログラムは問題なく動作する（</a:t>
            </a:r>
            <a:r>
              <a:rPr kumimoji="1" lang="en-US" altLang="ja-JP" sz="1400" dirty="0">
                <a:latin typeface="UD デジタル 教科書体 N-R" panose="02020400000000000000" pitchFamily="17" charset="-128"/>
                <a:ea typeface="UD デジタル 教科書体 N-R" panose="02020400000000000000" pitchFamily="17" charset="-128"/>
              </a:rPr>
              <a:t>40</a:t>
            </a:r>
            <a:r>
              <a:rPr kumimoji="1" lang="ja-JP" altLang="en-US" sz="1400">
                <a:latin typeface="UD デジタル 教科書体 N-R" panose="02020400000000000000" pitchFamily="17" charset="-128"/>
                <a:ea typeface="UD デジタル 教科書体 N-R" panose="02020400000000000000" pitchFamily="17" charset="-128"/>
              </a:rPr>
              <a:t>秒前には</a:t>
            </a:r>
            <a:r>
              <a:rPr kumimoji="1" lang="en-US" altLang="ja-JP" sz="1400" dirty="0">
                <a:latin typeface="UD デジタル 教科書体 N-R" panose="02020400000000000000" pitchFamily="17" charset="-128"/>
                <a:ea typeface="UD デジタル 教科書体 N-R" panose="02020400000000000000" pitchFamily="17" charset="-128"/>
              </a:rPr>
              <a:t>40</a:t>
            </a:r>
            <a:r>
              <a:rPr kumimoji="1" lang="ja-JP" altLang="en-US" sz="1400">
                <a:latin typeface="UD デジタル 教科書体 N-R" panose="02020400000000000000" pitchFamily="17" charset="-128"/>
                <a:ea typeface="UD デジタル 教科書体 N-R" panose="02020400000000000000" pitchFamily="17" charset="-128"/>
              </a:rPr>
              <a:t>秒前の処理が、</a:t>
            </a:r>
            <a:r>
              <a:rPr kumimoji="1" lang="en-US" altLang="ja-JP" sz="1400" dirty="0">
                <a:latin typeface="UD デジタル 教科書体 N-R" panose="02020400000000000000" pitchFamily="17" charset="-128"/>
                <a:ea typeface="UD デジタル 教科書体 N-R" panose="02020400000000000000" pitchFamily="17" charset="-128"/>
              </a:rPr>
              <a:t>30</a:t>
            </a:r>
            <a:r>
              <a:rPr kumimoji="1" lang="ja-JP" altLang="en-US" sz="1400">
                <a:latin typeface="UD デジタル 教科書体 N-R" panose="02020400000000000000" pitchFamily="17" charset="-128"/>
                <a:ea typeface="UD デジタル 教科書体 N-R" panose="02020400000000000000" pitchFamily="17" charset="-128"/>
              </a:rPr>
              <a:t>秒前には</a:t>
            </a:r>
            <a:r>
              <a:rPr kumimoji="1" lang="en-US" altLang="ja-JP" sz="1400" dirty="0">
                <a:latin typeface="UD デジタル 教科書体 N-R" panose="02020400000000000000" pitchFamily="17" charset="-128"/>
                <a:ea typeface="UD デジタル 教科書体 N-R" panose="02020400000000000000" pitchFamily="17" charset="-128"/>
              </a:rPr>
              <a:t>30</a:t>
            </a:r>
            <a:r>
              <a:rPr kumimoji="1" lang="ja-JP" altLang="en-US" sz="1400">
                <a:latin typeface="UD デジタル 教科書体 N-R" panose="02020400000000000000" pitchFamily="17" charset="-128"/>
                <a:ea typeface="UD デジタル 教科書体 N-R" panose="02020400000000000000" pitchFamily="17" charset="-128"/>
              </a:rPr>
              <a:t>秒前の処理が実行される）。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後からプログラムを見る人間のために、分かりやすい並び順にしている。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469740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1355B4-FC11-03C1-80D0-D5EBB1C5491A}"/>
              </a:ext>
            </a:extLst>
          </p:cNvPr>
          <p:cNvSpPr>
            <a:spLocks noGrp="1"/>
          </p:cNvSpPr>
          <p:nvPr>
            <p:ph type="title"/>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5F627506-1D49-36AA-6CD9-B973FB48216E}"/>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5DD3632-4247-E1A8-EAFD-448673F07345}"/>
              </a:ext>
            </a:extLst>
          </p:cNvPr>
          <p:cNvSpPr>
            <a:spLocks noGrp="1"/>
          </p:cNvSpPr>
          <p:nvPr>
            <p:ph type="sldNum" sz="quarter" idx="12"/>
          </p:nvPr>
        </p:nvSpPr>
        <p:spPr/>
        <p:txBody>
          <a:bodyPr/>
          <a:lstStyle/>
          <a:p>
            <a:fld id="{9E0D9298-421E-4926-815D-31B4285E3528}" type="slidenum">
              <a:rPr lang="ja-JP" altLang="en-US" smtClean="0"/>
              <a:pPr/>
              <a:t>17</a:t>
            </a:fld>
            <a:endParaRPr lang="ja-JP" altLang="en-US" dirty="0"/>
          </a:p>
        </p:txBody>
      </p:sp>
      <p:sp>
        <p:nvSpPr>
          <p:cNvPr id="7" name="角丸四角形 85">
            <a:extLst>
              <a:ext uri="{FF2B5EF4-FFF2-40B4-BE49-F238E27FC236}">
                <a16:creationId xmlns:a16="http://schemas.microsoft.com/office/drawing/2014/main" id="{763D4003-975B-BCAA-752F-BE1828532AA6}"/>
              </a:ext>
            </a:extLst>
          </p:cNvPr>
          <p:cNvSpPr/>
          <p:nvPr/>
        </p:nvSpPr>
        <p:spPr>
          <a:xfrm>
            <a:off x="4283968" y="2780928"/>
            <a:ext cx="1872208" cy="2617712"/>
          </a:xfrm>
          <a:prstGeom prst="roundRect">
            <a:avLst>
              <a:gd name="adj" fmla="val 5856"/>
            </a:avLst>
          </a:prstGeom>
          <a:noFill/>
        </p:spPr>
        <p:style>
          <a:lnRef idx="2">
            <a:schemeClr val="accent1"/>
          </a:lnRef>
          <a:fillRef idx="1">
            <a:schemeClr val="lt1"/>
          </a:fillRef>
          <a:effectRef idx="0">
            <a:schemeClr val="accent1"/>
          </a:effectRef>
          <a:fontRef idx="minor">
            <a:schemeClr val="dk1"/>
          </a:fontRef>
        </p:style>
        <p:txBody>
          <a:bodyPr rtlCol="0" anchor="t"/>
          <a:lstStyle/>
          <a:p>
            <a:pPr algn="ctr"/>
            <a:r>
              <a:rPr kumimoji="1" lang="ja-JP" altLang="en-US" sz="1200">
                <a:latin typeface="UD デジタル 教科書体 N-R" panose="02020400000000000000" pitchFamily="17" charset="-128"/>
                <a:ea typeface="UD デジタル 教科書体 N-R" panose="02020400000000000000" pitchFamily="17" charset="-128"/>
              </a:rPr>
              <a:t>条件分岐を</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ctr"/>
            <a:r>
              <a:rPr kumimoji="1" lang="ja-JP" altLang="en-US" sz="1200">
                <a:latin typeface="UD デジタル 教科書体 N-R" panose="02020400000000000000" pitchFamily="17" charset="-128"/>
                <a:ea typeface="UD デジタル 教科書体 N-R" panose="02020400000000000000" pitchFamily="17" charset="-128"/>
              </a:rPr>
              <a:t>追加する</a:t>
            </a:r>
            <a:endParaRPr kumimoji="1" lang="en-US" altLang="ja-JP" sz="1200" dirty="0">
              <a:latin typeface="UD デジタル 教科書体 N-R" panose="02020400000000000000" pitchFamily="17" charset="-128"/>
              <a:ea typeface="UD デジタル 教科書体 N-R" panose="02020400000000000000" pitchFamily="17" charset="-128"/>
            </a:endParaRPr>
          </a:p>
        </p:txBody>
      </p:sp>
      <p:pic>
        <p:nvPicPr>
          <p:cNvPr id="3" name="図 2" descr="ダイアグラム&#10;&#10;自動的に生成された説明">
            <a:extLst>
              <a:ext uri="{FF2B5EF4-FFF2-40B4-BE49-F238E27FC236}">
                <a16:creationId xmlns:a16="http://schemas.microsoft.com/office/drawing/2014/main" id="{5E827724-29B1-B561-5FF8-B19845CD1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89" y="908720"/>
            <a:ext cx="8305621" cy="5256584"/>
          </a:xfrm>
          <a:prstGeom prst="rect">
            <a:avLst/>
          </a:prstGeom>
        </p:spPr>
      </p:pic>
    </p:spTree>
    <p:extLst>
      <p:ext uri="{BB962C8B-B14F-4D97-AF65-F5344CB8AC3E}">
        <p14:creationId xmlns:p14="http://schemas.microsoft.com/office/powerpoint/2010/main" val="1433130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B5CEC10-48AC-CA18-9A0B-F54E1B7749E7}"/>
              </a:ext>
            </a:extLst>
          </p:cNvPr>
          <p:cNvSpPr>
            <a:spLocks noGrp="1"/>
          </p:cNvSpPr>
          <p:nvPr>
            <p:ph idx="1"/>
          </p:nvPr>
        </p:nvSpPr>
        <p:spPr/>
        <p:txBody>
          <a:bodyPr/>
          <a:lstStyle/>
          <a:p>
            <a:r>
              <a:rPr kumimoji="1" lang="ja-JP" altLang="en-US" sz="2400"/>
              <a:t>カスタマイズ⑤ アプリケーションのタイトルを変える</a:t>
            </a:r>
          </a:p>
          <a:p>
            <a:endParaRPr kumimoji="1" lang="ja-JP" altLang="en-US" sz="2400"/>
          </a:p>
        </p:txBody>
      </p:sp>
      <p:sp>
        <p:nvSpPr>
          <p:cNvPr id="10" name="下矢印 9">
            <a:extLst>
              <a:ext uri="{FF2B5EF4-FFF2-40B4-BE49-F238E27FC236}">
                <a16:creationId xmlns:a16="http://schemas.microsoft.com/office/drawing/2014/main" id="{3FD1CA72-610E-B559-CA10-68C14CA56AFB}"/>
              </a:ext>
            </a:extLst>
          </p:cNvPr>
          <p:cNvSpPr/>
          <p:nvPr/>
        </p:nvSpPr>
        <p:spPr>
          <a:xfrm>
            <a:off x="4319972" y="2300151"/>
            <a:ext cx="504055" cy="703502"/>
          </a:xfrm>
          <a:prstGeom prst="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11" name="図 10" descr="テキスト&#10;&#10;自動的に生成された説明">
            <a:extLst>
              <a:ext uri="{FF2B5EF4-FFF2-40B4-BE49-F238E27FC236}">
                <a16:creationId xmlns:a16="http://schemas.microsoft.com/office/drawing/2014/main" id="{607B1DCA-83C6-8CDB-944E-E0B1937F4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036" y="3192022"/>
            <a:ext cx="5007974" cy="2911613"/>
          </a:xfrm>
          <a:prstGeom prst="rect">
            <a:avLst/>
          </a:prstGeom>
        </p:spPr>
      </p:pic>
      <p:sp>
        <p:nvSpPr>
          <p:cNvPr id="9" name="円/楕円 8">
            <a:extLst>
              <a:ext uri="{FF2B5EF4-FFF2-40B4-BE49-F238E27FC236}">
                <a16:creationId xmlns:a16="http://schemas.microsoft.com/office/drawing/2014/main" id="{FB8C3349-C9A9-2E88-0ED7-BAA2096D3F1E}"/>
              </a:ext>
            </a:extLst>
          </p:cNvPr>
          <p:cNvSpPr/>
          <p:nvPr/>
        </p:nvSpPr>
        <p:spPr>
          <a:xfrm>
            <a:off x="2555776" y="3267462"/>
            <a:ext cx="4464496" cy="520634"/>
          </a:xfrm>
          <a:prstGeom prst="ellipse">
            <a:avLst/>
          </a:prstGeom>
          <a:noFill/>
          <a:ln w="5715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5B1F53C2-AE5C-4376-BA8D-018467F12FE0}"/>
              </a:ext>
            </a:extLst>
          </p:cNvPr>
          <p:cNvSpPr>
            <a:spLocks noGrp="1"/>
          </p:cNvSpPr>
          <p:nvPr>
            <p:ph type="title"/>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82B1D515-3C87-74F3-CCD2-1F47E1C12E0B}"/>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2C8323E-F7A5-74A1-0D36-53B446FB5BF3}"/>
              </a:ext>
            </a:extLst>
          </p:cNvPr>
          <p:cNvSpPr>
            <a:spLocks noGrp="1"/>
          </p:cNvSpPr>
          <p:nvPr>
            <p:ph type="sldNum" sz="quarter" idx="12"/>
          </p:nvPr>
        </p:nvSpPr>
        <p:spPr/>
        <p:txBody>
          <a:bodyPr/>
          <a:lstStyle/>
          <a:p>
            <a:fld id="{9E0D9298-421E-4926-815D-31B4285E3528}" type="slidenum">
              <a:rPr lang="ja-JP" altLang="en-US" smtClean="0"/>
              <a:pPr/>
              <a:t>18</a:t>
            </a:fld>
            <a:endParaRPr lang="ja-JP" altLang="en-US" dirty="0"/>
          </a:p>
        </p:txBody>
      </p:sp>
      <p:sp>
        <p:nvSpPr>
          <p:cNvPr id="13" name="テキスト ボックス 12">
            <a:extLst>
              <a:ext uri="{FF2B5EF4-FFF2-40B4-BE49-F238E27FC236}">
                <a16:creationId xmlns:a16="http://schemas.microsoft.com/office/drawing/2014/main" id="{9E4AFE61-BECA-64BA-85F7-E68C772B9573}"/>
              </a:ext>
            </a:extLst>
          </p:cNvPr>
          <p:cNvSpPr txBox="1"/>
          <p:nvPr/>
        </p:nvSpPr>
        <p:spPr>
          <a:xfrm>
            <a:off x="1251505" y="1196752"/>
            <a:ext cx="6640990" cy="338554"/>
          </a:xfrm>
          <a:prstGeom prst="rect">
            <a:avLst/>
          </a:prstGeom>
          <a:noFill/>
          <a:ln>
            <a:solidFill>
              <a:schemeClr val="tx1"/>
            </a:solidFill>
          </a:ln>
        </p:spPr>
        <p:txBody>
          <a:bodyPr wrap="square" rtlCol="0">
            <a:spAutoFit/>
          </a:bodyPr>
          <a:lstStyle/>
          <a:p>
            <a:r>
              <a:rPr lang="en" altLang="ja-JP" sz="1600" b="0" dirty="0">
                <a:solidFill>
                  <a:srgbClr val="383838"/>
                </a:solidFill>
                <a:effectLst/>
                <a:latin typeface="MonacakomiRegular"/>
              </a:rPr>
              <a:t>&lt;</a:t>
            </a:r>
            <a:r>
              <a:rPr lang="en" altLang="ja-JP" sz="1600" b="0" dirty="0">
                <a:solidFill>
                  <a:srgbClr val="800000"/>
                </a:solidFill>
                <a:effectLst/>
                <a:latin typeface="MonacakomiRegular"/>
              </a:rPr>
              <a:t>h1</a:t>
            </a:r>
            <a:r>
              <a:rPr lang="en" altLang="ja-JP" sz="1600" b="0" dirty="0">
                <a:solidFill>
                  <a:srgbClr val="383838"/>
                </a:solidFill>
                <a:effectLst/>
                <a:latin typeface="MonacakomiRegular"/>
              </a:rPr>
              <a:t>&gt;</a:t>
            </a:r>
            <a:r>
              <a:rPr lang="ja-JP" altLang="en-US" sz="1600" b="0">
                <a:solidFill>
                  <a:srgbClr val="000000"/>
                </a:solidFill>
                <a:effectLst/>
                <a:latin typeface="MonacakomiRegular"/>
              </a:rPr>
              <a:t>カップラーメンタイマー</a:t>
            </a:r>
            <a:r>
              <a:rPr lang="en-US" altLang="ja-JP" sz="1600" b="0" dirty="0">
                <a:solidFill>
                  <a:srgbClr val="000000"/>
                </a:solidFill>
                <a:effectLst/>
                <a:latin typeface="MonacakomiRegular"/>
              </a:rPr>
              <a:t>(</a:t>
            </a:r>
            <a:r>
              <a:rPr lang="en" altLang="ja-JP" sz="1600" b="0" dirty="0">
                <a:solidFill>
                  <a:srgbClr val="000000"/>
                </a:solidFill>
                <a:effectLst/>
                <a:latin typeface="MonacakomiRegular"/>
              </a:rPr>
              <a:t>BASIC)</a:t>
            </a:r>
            <a:r>
              <a:rPr lang="en" altLang="ja-JP" sz="1600" b="0" dirty="0">
                <a:solidFill>
                  <a:srgbClr val="383838"/>
                </a:solidFill>
                <a:effectLst/>
                <a:latin typeface="MonacakomiRegular"/>
              </a:rPr>
              <a:t>&lt;/</a:t>
            </a:r>
            <a:r>
              <a:rPr lang="en" altLang="ja-JP" sz="1600" b="0" dirty="0">
                <a:solidFill>
                  <a:srgbClr val="800000"/>
                </a:solidFill>
                <a:effectLst/>
                <a:latin typeface="MonacakomiRegular"/>
              </a:rPr>
              <a:t>h1</a:t>
            </a:r>
            <a:r>
              <a:rPr lang="en" altLang="ja-JP" sz="1600" b="0" dirty="0">
                <a:solidFill>
                  <a:srgbClr val="383838"/>
                </a:solidFill>
                <a:effectLst/>
                <a:latin typeface="MonacakomiRegular"/>
              </a:rPr>
              <a:t>&gt;</a:t>
            </a:r>
            <a:endParaRPr lang="en" altLang="ja-JP" sz="1600" b="0" dirty="0">
              <a:solidFill>
                <a:srgbClr val="000000"/>
              </a:solidFill>
              <a:effectLst/>
              <a:latin typeface="MonacakomiRegular"/>
            </a:endParaRPr>
          </a:p>
        </p:txBody>
      </p:sp>
      <p:sp>
        <p:nvSpPr>
          <p:cNvPr id="14" name="角丸四角形 85">
            <a:extLst>
              <a:ext uri="{FF2B5EF4-FFF2-40B4-BE49-F238E27FC236}">
                <a16:creationId xmlns:a16="http://schemas.microsoft.com/office/drawing/2014/main" id="{E11D1532-3FE3-E5B2-3808-AEA4B34FCF67}"/>
              </a:ext>
            </a:extLst>
          </p:cNvPr>
          <p:cNvSpPr/>
          <p:nvPr/>
        </p:nvSpPr>
        <p:spPr>
          <a:xfrm>
            <a:off x="1660462" y="1223622"/>
            <a:ext cx="3127561" cy="870856"/>
          </a:xfrm>
          <a:prstGeom prst="roundRect">
            <a:avLst>
              <a:gd name="adj" fmla="val 5789"/>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en-US" altLang="ja-JP" sz="1400" dirty="0" err="1">
                <a:latin typeface="UD デジタル 教科書体 N-R" panose="02020400000000000000" pitchFamily="17" charset="-128"/>
                <a:ea typeface="UD デジタル 教科書体 N-R" panose="02020400000000000000" pitchFamily="17" charset="-128"/>
              </a:rPr>
              <a:t>index.html</a:t>
            </a:r>
            <a:r>
              <a:rPr kumimoji="1" lang="ja-JP" altLang="en-US" sz="1400">
                <a:latin typeface="UD デジタル 教科書体 N-R" panose="02020400000000000000" pitchFamily="17" charset="-128"/>
                <a:ea typeface="UD デジタル 教科書体 N-R" panose="02020400000000000000" pitchFamily="17" charset="-128"/>
              </a:rPr>
              <a:t>の</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algn="r"/>
            <a:r>
              <a:rPr kumimoji="1" lang="en-US" altLang="ja-JP" sz="1400" dirty="0">
                <a:latin typeface="UD デジタル 教科書体 N-R" panose="02020400000000000000" pitchFamily="17" charset="-128"/>
                <a:ea typeface="UD デジタル 教科書体 N-R" panose="02020400000000000000" pitchFamily="17" charset="-128"/>
              </a:rPr>
              <a:t>&lt;h1&gt;</a:t>
            </a:r>
            <a:r>
              <a:rPr kumimoji="1" lang="ja-JP" altLang="en-US" sz="1400">
                <a:latin typeface="UD デジタル 教科書体 N-R" panose="02020400000000000000" pitchFamily="17" charset="-128"/>
                <a:ea typeface="UD デジタル 教科書体 N-R" panose="02020400000000000000" pitchFamily="17" charset="-128"/>
              </a:rPr>
              <a:t>タグの中身を書き換える</a:t>
            </a:r>
          </a:p>
        </p:txBody>
      </p:sp>
      <p:sp>
        <p:nvSpPr>
          <p:cNvPr id="15" name="テキスト ボックス 14">
            <a:extLst>
              <a:ext uri="{FF2B5EF4-FFF2-40B4-BE49-F238E27FC236}">
                <a16:creationId xmlns:a16="http://schemas.microsoft.com/office/drawing/2014/main" id="{4C75C954-875B-65A1-6037-BA4304F605B5}"/>
              </a:ext>
            </a:extLst>
          </p:cNvPr>
          <p:cNvSpPr txBox="1"/>
          <p:nvPr/>
        </p:nvSpPr>
        <p:spPr>
          <a:xfrm>
            <a:off x="5477081" y="5759678"/>
            <a:ext cx="3086381"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オプション</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タイマーの残り時間を</a:t>
            </a:r>
            <a:r>
              <a:rPr kumimoji="1" lang="en-US" altLang="ja-JP" sz="1400" dirty="0">
                <a:latin typeface="UD デジタル 教科書体 N-R" panose="02020400000000000000" pitchFamily="17" charset="-128"/>
                <a:ea typeface="UD デジタル 教科書体 N-R" panose="02020400000000000000" pitchFamily="17" charset="-128"/>
              </a:rPr>
              <a:t>3</a:t>
            </a:r>
            <a:r>
              <a:rPr kumimoji="1" lang="ja-JP" altLang="en-US" sz="1400">
                <a:latin typeface="UD デジタル 教科書体 N-R" panose="02020400000000000000" pitchFamily="17" charset="-128"/>
                <a:ea typeface="UD デジタル 教科書体 N-R" panose="02020400000000000000" pitchFamily="17" charset="-128"/>
              </a:rPr>
              <a:t>分にした。</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874249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C31-748F-00A1-7FE9-4408F34FDCE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5322ED4-C55D-043B-7E63-AEA4CD12B511}"/>
              </a:ext>
            </a:extLst>
          </p:cNvPr>
          <p:cNvSpPr>
            <a:spLocks noGrp="1"/>
          </p:cNvSpPr>
          <p:nvPr>
            <p:ph idx="1"/>
          </p:nvPr>
        </p:nvSpPr>
        <p:spPr/>
        <p:txBody>
          <a:bodyPr/>
          <a:lstStyle/>
          <a:p>
            <a:r>
              <a:rPr kumimoji="1" lang="ja-JP" altLang="en-US"/>
              <a:t>カスタマイズ⑥ 画面の要素の色を変更する</a:t>
            </a:r>
          </a:p>
          <a:p>
            <a:endParaRPr kumimoji="1" lang="ja-JP" altLang="en-US"/>
          </a:p>
        </p:txBody>
      </p:sp>
      <p:sp>
        <p:nvSpPr>
          <p:cNvPr id="4" name="テキスト プレースホルダー 3">
            <a:extLst>
              <a:ext uri="{FF2B5EF4-FFF2-40B4-BE49-F238E27FC236}">
                <a16:creationId xmlns:a16="http://schemas.microsoft.com/office/drawing/2014/main" id="{697026C4-89FE-FDBE-EC5C-551726FC1334}"/>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6E4E62E-3827-D43E-7062-FB7A920E0323}"/>
              </a:ext>
            </a:extLst>
          </p:cNvPr>
          <p:cNvSpPr>
            <a:spLocks noGrp="1"/>
          </p:cNvSpPr>
          <p:nvPr>
            <p:ph type="sldNum" sz="quarter" idx="12"/>
          </p:nvPr>
        </p:nvSpPr>
        <p:spPr/>
        <p:txBody>
          <a:bodyPr/>
          <a:lstStyle/>
          <a:p>
            <a:fld id="{9E0D9298-421E-4926-815D-31B4285E3528}" type="slidenum">
              <a:rPr lang="ja-JP" altLang="en-US" smtClean="0"/>
              <a:pPr/>
              <a:t>19</a:t>
            </a:fld>
            <a:endParaRPr lang="ja-JP" altLang="en-US" dirty="0"/>
          </a:p>
        </p:txBody>
      </p:sp>
      <p:sp>
        <p:nvSpPr>
          <p:cNvPr id="6" name="テキスト ボックス 5">
            <a:extLst>
              <a:ext uri="{FF2B5EF4-FFF2-40B4-BE49-F238E27FC236}">
                <a16:creationId xmlns:a16="http://schemas.microsoft.com/office/drawing/2014/main" id="{27C8BA09-E1B7-D4FC-56AE-A336CCAD7CD7}"/>
              </a:ext>
            </a:extLst>
          </p:cNvPr>
          <p:cNvSpPr txBox="1"/>
          <p:nvPr/>
        </p:nvSpPr>
        <p:spPr>
          <a:xfrm>
            <a:off x="323528" y="2621230"/>
            <a:ext cx="6640990" cy="954107"/>
          </a:xfrm>
          <a:prstGeom prst="rect">
            <a:avLst/>
          </a:prstGeom>
          <a:noFill/>
          <a:ln>
            <a:solidFill>
              <a:schemeClr val="tx1"/>
            </a:solidFill>
          </a:ln>
        </p:spPr>
        <p:txBody>
          <a:bodyPr wrap="square" rtlCol="0">
            <a:spAutoFit/>
          </a:bodyPr>
          <a:lstStyle/>
          <a:p>
            <a:r>
              <a:rPr lang="en" altLang="ja-JP" sz="1400" b="0" dirty="0">
                <a:solidFill>
                  <a:srgbClr val="800000"/>
                </a:solidFill>
                <a:effectLst/>
                <a:latin typeface="MonacakomiRegular"/>
              </a:rPr>
              <a:t>body</a:t>
            </a:r>
            <a:r>
              <a:rPr lang="en" altLang="ja-JP" sz="1400" b="0" dirty="0">
                <a:solidFill>
                  <a:srgbClr val="000000"/>
                </a:solidFill>
                <a:effectLst/>
                <a:latin typeface="MonacakomiRegular"/>
              </a:rPr>
              <a:t> {</a:t>
            </a:r>
          </a:p>
          <a:p>
            <a:r>
              <a:rPr lang="en" altLang="ja-JP" sz="1400" b="0" dirty="0">
                <a:solidFill>
                  <a:srgbClr val="FF0000"/>
                </a:solidFill>
                <a:effectLst/>
                <a:latin typeface="MonacakomiRegular"/>
              </a:rPr>
              <a:t>   </a:t>
            </a:r>
            <a:r>
              <a:rPr lang="en" altLang="ja-JP" sz="1400" b="0" dirty="0" err="1">
                <a:solidFill>
                  <a:srgbClr val="FF0000"/>
                </a:solidFill>
                <a:effectLst/>
                <a:latin typeface="MonacakomiRegular"/>
              </a:rPr>
              <a:t>background-color:</a:t>
            </a:r>
            <a:r>
              <a:rPr lang="en" altLang="ja-JP" sz="1400" b="0" dirty="0" err="1">
                <a:solidFill>
                  <a:srgbClr val="0451A5"/>
                </a:solidFill>
                <a:effectLst/>
                <a:latin typeface="MonacakomiRegular"/>
              </a:rPr>
              <a:t>orange</a:t>
            </a:r>
            <a:r>
              <a:rPr lang="en" altLang="ja-JP" sz="1400" b="0" dirty="0">
                <a:solidFill>
                  <a:srgbClr val="000000"/>
                </a:solidFill>
                <a:effectLst/>
                <a:latin typeface="MonacakomiRegular"/>
              </a:rPr>
              <a:t>;</a:t>
            </a:r>
          </a:p>
          <a:p>
            <a:r>
              <a:rPr lang="en" altLang="ja-JP" sz="1400" b="0" dirty="0">
                <a:solidFill>
                  <a:srgbClr val="FF0000"/>
                </a:solidFill>
                <a:effectLst/>
                <a:latin typeface="MonacakomiRegular"/>
              </a:rPr>
              <a:t>   </a:t>
            </a:r>
            <a:r>
              <a:rPr lang="en" altLang="ja-JP" sz="1400" b="0" dirty="0" err="1">
                <a:solidFill>
                  <a:srgbClr val="FF0000"/>
                </a:solidFill>
                <a:effectLst/>
                <a:latin typeface="MonacakomiRegular"/>
              </a:rPr>
              <a:t>color:</a:t>
            </a:r>
            <a:r>
              <a:rPr lang="en" altLang="ja-JP" sz="1400" b="0" dirty="0" err="1">
                <a:solidFill>
                  <a:srgbClr val="0451A5"/>
                </a:solidFill>
                <a:effectLst/>
                <a:latin typeface="MonacakomiRegular"/>
              </a:rPr>
              <a:t>saddlebrown</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a:t>
            </a:r>
          </a:p>
        </p:txBody>
      </p:sp>
      <p:sp>
        <p:nvSpPr>
          <p:cNvPr id="8" name="角丸四角形 85">
            <a:extLst>
              <a:ext uri="{FF2B5EF4-FFF2-40B4-BE49-F238E27FC236}">
                <a16:creationId xmlns:a16="http://schemas.microsoft.com/office/drawing/2014/main" id="{804DFEAE-28F4-96D6-2515-2967C094E7BC}"/>
              </a:ext>
            </a:extLst>
          </p:cNvPr>
          <p:cNvSpPr/>
          <p:nvPr/>
        </p:nvSpPr>
        <p:spPr>
          <a:xfrm>
            <a:off x="362951" y="2664924"/>
            <a:ext cx="6531561" cy="856746"/>
          </a:xfrm>
          <a:prstGeom prst="roundRect">
            <a:avLst>
              <a:gd name="adj" fmla="val 7971"/>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ja-JP" altLang="en-US" sz="1200">
                <a:latin typeface="UD デジタル 教科書体 N-R" panose="02020400000000000000" pitchFamily="17" charset="-128"/>
                <a:ea typeface="UD デジタル 教科書体 N-R" panose="02020400000000000000" pitchFamily="17" charset="-128"/>
              </a:rPr>
              <a:t>要素</a:t>
            </a:r>
            <a:r>
              <a:rPr kumimoji="1" lang="en-US" altLang="ja-JP" sz="1200" dirty="0">
                <a:latin typeface="UD デジタル 教科書体 N-R" panose="02020400000000000000" pitchFamily="17" charset="-128"/>
                <a:ea typeface="UD デジタル 教科書体 N-R" panose="02020400000000000000" pitchFamily="17" charset="-128"/>
              </a:rPr>
              <a:t>body</a:t>
            </a:r>
            <a:r>
              <a:rPr kumimoji="1" lang="ja-JP" altLang="en-US" sz="1200">
                <a:latin typeface="UD デジタル 教科書体 N-R" panose="02020400000000000000" pitchFamily="17" charset="-128"/>
                <a:ea typeface="UD デジタル 教科書体 N-R" panose="02020400000000000000" pitchFamily="17" charset="-128"/>
              </a:rPr>
              <a:t>の中の</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background-color: </a:t>
            </a:r>
            <a:r>
              <a:rPr kumimoji="1" lang="ja-JP" altLang="en-US" sz="1200">
                <a:latin typeface="UD デジタル 教科書体 N-R" panose="02020400000000000000" pitchFamily="17" charset="-128"/>
                <a:ea typeface="UD デジタル 教科書体 N-R" panose="02020400000000000000" pitchFamily="17" charset="-128"/>
              </a:rPr>
              <a:t>色名</a:t>
            </a:r>
            <a:r>
              <a:rPr kumimoji="1" lang="en-US" altLang="ja-JP" sz="1200" dirty="0">
                <a:latin typeface="UD デジタル 教科書体 N-R" panose="02020400000000000000" pitchFamily="17" charset="-128"/>
                <a:ea typeface="UD デジタル 教科書体 N-R" panose="02020400000000000000" pitchFamily="17" charset="-128"/>
              </a:rPr>
              <a:t> </a:t>
            </a:r>
            <a:r>
              <a:rPr kumimoji="1" lang="ja-JP" altLang="en-US" sz="1200">
                <a:latin typeface="UD デジタル 教科書体 N-R" panose="02020400000000000000" pitchFamily="17" charset="-128"/>
                <a:ea typeface="UD デジタル 教科書体 N-R" panose="02020400000000000000" pitchFamily="17" charset="-128"/>
              </a:rPr>
              <a:t>で、背景の色を指定する。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lang="en-US" altLang="ja-JP" sz="1200" dirty="0">
                <a:latin typeface="UD デジタル 教科書体 N-R" panose="02020400000000000000" pitchFamily="17" charset="-128"/>
                <a:ea typeface="UD デジタル 教科書体 N-R" panose="02020400000000000000" pitchFamily="17" charset="-128"/>
              </a:rPr>
              <a:t>color: </a:t>
            </a:r>
            <a:r>
              <a:rPr lang="ja-JP" altLang="en-US" sz="1200">
                <a:latin typeface="UD デジタル 教科書体 N-R" panose="02020400000000000000" pitchFamily="17" charset="-128"/>
                <a:ea typeface="UD デジタル 教科書体 N-R" panose="02020400000000000000" pitchFamily="17" charset="-128"/>
              </a:rPr>
              <a:t>色名</a:t>
            </a:r>
            <a:r>
              <a:rPr lang="en-US" altLang="ja-JP" sz="1200" dirty="0">
                <a:latin typeface="UD デジタル 教科書体 N-R" panose="02020400000000000000" pitchFamily="17" charset="-128"/>
                <a:ea typeface="UD デジタル 教科書体 N-R" panose="02020400000000000000" pitchFamily="17" charset="-128"/>
              </a:rPr>
              <a:t> </a:t>
            </a:r>
            <a:r>
              <a:rPr lang="ja-JP" altLang="en-US" sz="1200">
                <a:latin typeface="UD デジタル 教科書体 N-R" panose="02020400000000000000" pitchFamily="17" charset="-128"/>
                <a:ea typeface="UD デジタル 教科書体 N-R" panose="02020400000000000000" pitchFamily="17" charset="-128"/>
              </a:rPr>
              <a:t>で、文字の色を指定する。</a:t>
            </a:r>
            <a:endParaRPr kumimoji="1" lang="ja-JP" altLang="en-US" sz="1200">
              <a:latin typeface="UD デジタル 教科書体 N-R" panose="02020400000000000000" pitchFamily="17" charset="-128"/>
              <a:ea typeface="UD デジタル 教科書体 N-R" panose="02020400000000000000" pitchFamily="17" charset="-128"/>
            </a:endParaRPr>
          </a:p>
        </p:txBody>
      </p:sp>
      <p:sp>
        <p:nvSpPr>
          <p:cNvPr id="9" name="テキスト ボックス 8">
            <a:extLst>
              <a:ext uri="{FF2B5EF4-FFF2-40B4-BE49-F238E27FC236}">
                <a16:creationId xmlns:a16="http://schemas.microsoft.com/office/drawing/2014/main" id="{2C9D1C67-EF5E-F75B-DE46-9E0F93073CCB}"/>
              </a:ext>
            </a:extLst>
          </p:cNvPr>
          <p:cNvSpPr txBox="1"/>
          <p:nvPr/>
        </p:nvSpPr>
        <p:spPr>
          <a:xfrm>
            <a:off x="2123728" y="1573170"/>
            <a:ext cx="664099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CSS</a:t>
            </a:r>
            <a:r>
              <a:rPr kumimoji="1" lang="ja-JP" altLang="en-US" sz="1400">
                <a:latin typeface="UD デジタル 教科書体 N-R" panose="02020400000000000000" pitchFamily="17" charset="-128"/>
                <a:ea typeface="UD デジタル 教科書体 N-R" panose="02020400000000000000" pitchFamily="17" charset="-128"/>
              </a:rPr>
              <a:t>ファイルの中の</a:t>
            </a:r>
            <a:r>
              <a:rPr kumimoji="1" lang="en-US" altLang="ja-JP" sz="1400" dirty="0">
                <a:latin typeface="UD デジタル 教科書体 N-R" panose="02020400000000000000" pitchFamily="17" charset="-128"/>
                <a:ea typeface="UD デジタル 教科書体 N-R" panose="02020400000000000000" pitchFamily="17" charset="-128"/>
              </a:rPr>
              <a:t>body</a:t>
            </a:r>
            <a:r>
              <a:rPr kumimoji="1" lang="ja-JP" altLang="en-US" sz="1400">
                <a:latin typeface="UD デジタル 教科書体 N-R" panose="02020400000000000000" pitchFamily="17" charset="-128"/>
                <a:ea typeface="UD デジタル 教科書体 N-R" panose="02020400000000000000" pitchFamily="17" charset="-128"/>
              </a:rPr>
              <a:t>は、</a:t>
            </a:r>
            <a:r>
              <a:rPr kumimoji="1" lang="en-US" altLang="ja-JP" sz="1400" dirty="0" err="1">
                <a:latin typeface="UD デジタル 教科書体 N-R" panose="02020400000000000000" pitchFamily="17" charset="-128"/>
                <a:ea typeface="UD デジタル 教科書体 N-R" panose="02020400000000000000" pitchFamily="17" charset="-128"/>
              </a:rPr>
              <a:t>index.html</a:t>
            </a:r>
            <a:r>
              <a:rPr kumimoji="1" lang="ja-JP" altLang="en-US" sz="1400">
                <a:latin typeface="UD デジタル 教科書体 N-R" panose="02020400000000000000" pitchFamily="17" charset="-128"/>
                <a:ea typeface="UD デジタル 教科書体 N-R" panose="02020400000000000000" pitchFamily="17" charset="-128"/>
              </a:rPr>
              <a:t>のタグ</a:t>
            </a:r>
            <a:r>
              <a:rPr kumimoji="1" lang="en-US" altLang="ja-JP" sz="1400" dirty="0">
                <a:latin typeface="UD デジタル 教科書体 N-R" panose="02020400000000000000" pitchFamily="17" charset="-128"/>
                <a:ea typeface="UD デジタル 教科書体 N-R" panose="02020400000000000000" pitchFamily="17" charset="-128"/>
              </a:rPr>
              <a:t>&lt;body&gt;</a:t>
            </a:r>
            <a:r>
              <a:rPr kumimoji="1" lang="ja-JP" altLang="en-US" sz="1400">
                <a:latin typeface="UD デジタル 教科書体 N-R" panose="02020400000000000000" pitchFamily="17" charset="-128"/>
                <a:ea typeface="UD デジタル 教科書体 N-R" panose="02020400000000000000" pitchFamily="17" charset="-128"/>
              </a:rPr>
              <a:t>を指している。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10" name="下矢印 9">
            <a:extLst>
              <a:ext uri="{FF2B5EF4-FFF2-40B4-BE49-F238E27FC236}">
                <a16:creationId xmlns:a16="http://schemas.microsoft.com/office/drawing/2014/main" id="{11E54039-9EC3-98B0-7C58-6744F82AFEF9}"/>
              </a:ext>
            </a:extLst>
          </p:cNvPr>
          <p:cNvSpPr/>
          <p:nvPr/>
        </p:nvSpPr>
        <p:spPr>
          <a:xfrm rot="3240010">
            <a:off x="1285554" y="1611066"/>
            <a:ext cx="432048" cy="1224136"/>
          </a:xfrm>
          <a:prstGeom prst="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79884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B3B362-B061-4417-AB80-60389223EDA6}"/>
              </a:ext>
            </a:extLst>
          </p:cNvPr>
          <p:cNvSpPr>
            <a:spLocks noGrp="1"/>
          </p:cNvSpPr>
          <p:nvPr>
            <p:ph type="title"/>
          </p:nvPr>
        </p:nvSpPr>
        <p:spPr/>
        <p:txBody>
          <a:bodyPr/>
          <a:lstStyle/>
          <a:p>
            <a:r>
              <a:rPr kumimoji="1" lang="ja-JP" altLang="en-US"/>
              <a:t>学習目標</a:t>
            </a:r>
          </a:p>
        </p:txBody>
      </p:sp>
      <p:sp>
        <p:nvSpPr>
          <p:cNvPr id="3" name="テキスト プレースホルダー 2">
            <a:extLst>
              <a:ext uri="{FF2B5EF4-FFF2-40B4-BE49-F238E27FC236}">
                <a16:creationId xmlns:a16="http://schemas.microsoft.com/office/drawing/2014/main" id="{78A25FB0-1CD5-2144-B087-BB20EE671D89}"/>
              </a:ext>
            </a:extLst>
          </p:cNvPr>
          <p:cNvSpPr>
            <a:spLocks noGrp="1"/>
          </p:cNvSpPr>
          <p:nvPr>
            <p:ph type="body" sz="quarter" idx="10"/>
          </p:nvPr>
        </p:nvSpPr>
        <p:spPr/>
        <p:txBody>
          <a:bodyPr/>
          <a:lstStyle/>
          <a:p>
            <a:endParaRPr lang="ja-JP" altLang="en-US"/>
          </a:p>
        </p:txBody>
      </p:sp>
      <p:sp>
        <p:nvSpPr>
          <p:cNvPr id="5" name="スライド番号プレースホルダー 4">
            <a:extLst>
              <a:ext uri="{FF2B5EF4-FFF2-40B4-BE49-F238E27FC236}">
                <a16:creationId xmlns:a16="http://schemas.microsoft.com/office/drawing/2014/main" id="{A1AB3C00-7033-48D5-B822-0D8025508E2E}"/>
              </a:ext>
            </a:extLst>
          </p:cNvPr>
          <p:cNvSpPr>
            <a:spLocks noGrp="1"/>
          </p:cNvSpPr>
          <p:nvPr>
            <p:ph type="sldNum" sz="quarter" idx="12"/>
          </p:nvPr>
        </p:nvSpPr>
        <p:spPr/>
        <p:txBody>
          <a:bodyPr/>
          <a:lstStyle/>
          <a:p>
            <a:fld id="{9E0D9298-421E-4926-815D-31B4285E3528}" type="slidenum">
              <a:rPr lang="ja-JP" altLang="en-US" smtClean="0"/>
              <a:pPr/>
              <a:t>2</a:t>
            </a:fld>
            <a:endParaRPr lang="ja-JP" altLang="en-US" dirty="0"/>
          </a:p>
        </p:txBody>
      </p:sp>
      <p:graphicFrame>
        <p:nvGraphicFramePr>
          <p:cNvPr id="4" name="表 2">
            <a:extLst>
              <a:ext uri="{FF2B5EF4-FFF2-40B4-BE49-F238E27FC236}">
                <a16:creationId xmlns:a16="http://schemas.microsoft.com/office/drawing/2014/main" id="{4CA90F7F-452E-FCC0-1753-5722498027F6}"/>
              </a:ext>
            </a:extLst>
          </p:cNvPr>
          <p:cNvGraphicFramePr>
            <a:graphicFrameLocks noGrp="1"/>
          </p:cNvGraphicFramePr>
          <p:nvPr>
            <p:extLst>
              <p:ext uri="{D42A27DB-BD31-4B8C-83A1-F6EECF244321}">
                <p14:modId xmlns:p14="http://schemas.microsoft.com/office/powerpoint/2010/main" val="754288060"/>
              </p:ext>
            </p:extLst>
          </p:nvPr>
        </p:nvGraphicFramePr>
        <p:xfrm>
          <a:off x="251520" y="476673"/>
          <a:ext cx="8640959" cy="6163504"/>
        </p:xfrm>
        <a:graphic>
          <a:graphicData uri="http://schemas.openxmlformats.org/drawingml/2006/table">
            <a:tbl>
              <a:tblPr firstRow="1" bandRow="1">
                <a:tableStyleId>{7E9639D4-E3E2-4D34-9284-5A2195B3D0D7}</a:tableStyleId>
              </a:tblPr>
              <a:tblGrid>
                <a:gridCol w="2670014">
                  <a:extLst>
                    <a:ext uri="{9D8B030D-6E8A-4147-A177-3AD203B41FA5}">
                      <a16:colId xmlns:a16="http://schemas.microsoft.com/office/drawing/2014/main" val="953771404"/>
                    </a:ext>
                  </a:extLst>
                </a:gridCol>
                <a:gridCol w="5970945">
                  <a:extLst>
                    <a:ext uri="{9D8B030D-6E8A-4147-A177-3AD203B41FA5}">
                      <a16:colId xmlns:a16="http://schemas.microsoft.com/office/drawing/2014/main" val="2232448268"/>
                    </a:ext>
                  </a:extLst>
                </a:gridCol>
              </a:tblGrid>
              <a:tr h="388483">
                <a:tc>
                  <a:txBody>
                    <a:bodyPr/>
                    <a:lstStyle/>
                    <a:p>
                      <a:pPr algn="ctr"/>
                      <a:r>
                        <a:rPr kumimoji="1" lang="ja-JP" altLang="en-US" sz="1800" b="0">
                          <a:latin typeface="UD デジタル 教科書体 N-B" panose="02020700000000000000" pitchFamily="17" charset="-128"/>
                          <a:ea typeface="UD デジタル 教科書体 N-B" panose="02020700000000000000" pitchFamily="17" charset="-128"/>
                        </a:rPr>
                        <a:t>観点</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800" b="0">
                          <a:latin typeface="UD デジタル 教科書体 N-B" panose="02020700000000000000" pitchFamily="17" charset="-128"/>
                          <a:ea typeface="UD デジタル 教科書体 N-B" panose="02020700000000000000" pitchFamily="17" charset="-128"/>
                        </a:rPr>
                        <a:t>学習目標</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3162594">
                <a:tc>
                  <a:txBody>
                    <a:bodyPr/>
                    <a:lstStyle/>
                    <a:p>
                      <a:pPr algn="ctr"/>
                      <a:r>
                        <a:rPr kumimoji="1" lang="ja-JP" altLang="en-US" sz="1600">
                          <a:latin typeface="UD デジタル 教科書体 N-R" panose="02020400000000000000" pitchFamily="17" charset="-128"/>
                          <a:ea typeface="UD デジタル 教科書体 N-R" panose="02020400000000000000" pitchFamily="17" charset="-128"/>
                        </a:rPr>
                        <a:t>知識・技能</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a:latin typeface="UD デジタル 教科書体 N-R" panose="02020400000000000000" pitchFamily="17" charset="-128"/>
                          <a:ea typeface="UD デジタル 教科書体 N-R" panose="02020400000000000000" pitchFamily="17" charset="-128"/>
                        </a:rPr>
                        <a:t>指定時間ごとに処理のかたまりを実行する仕組みを理解する。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a:latin typeface="UD デジタル 教科書体 N-R" panose="02020400000000000000" pitchFamily="17" charset="-128"/>
                          <a:ea typeface="UD デジタル 教科書体 N-R" panose="02020400000000000000" pitchFamily="17" charset="-128"/>
                        </a:rPr>
                        <a:t>「ミリ」などの接頭語を理解する。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a:latin typeface="UD デジタル 教科書体 N-R" panose="02020400000000000000" pitchFamily="17" charset="-128"/>
                          <a:ea typeface="UD デジタル 教科書体 N-R" panose="02020400000000000000" pitchFamily="17" charset="-128"/>
                        </a:rPr>
                        <a:t>値を格納し、更新し、参照して、変数の利用方法を理解する。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a:latin typeface="UD デジタル 教科書体 N-R" panose="02020400000000000000" pitchFamily="17" charset="-128"/>
                          <a:ea typeface="UD デジタル 教科書体 N-R" panose="02020400000000000000" pitchFamily="17" charset="-128"/>
                        </a:rPr>
                        <a:t>条件（残り時間の値）によって、異なった処理を実行する条件分岐制御構造を理解する。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en-US" altLang="ja-JP" sz="1600" dirty="0">
                          <a:latin typeface="UD デジタル 教科書体 N-R" panose="02020400000000000000" pitchFamily="17" charset="-128"/>
                          <a:ea typeface="UD デジタル 教科書体 N-R" panose="02020400000000000000" pitchFamily="17" charset="-128"/>
                        </a:rPr>
                        <a:t>HTML</a:t>
                      </a:r>
                      <a:r>
                        <a:rPr kumimoji="1" lang="ja-JP" altLang="en-US" sz="1600">
                          <a:latin typeface="UD デジタル 教科書体 N-R" panose="02020400000000000000" pitchFamily="17" charset="-128"/>
                          <a:ea typeface="UD デジタル 教科書体 N-R" panose="02020400000000000000" pitchFamily="17" charset="-128"/>
                        </a:rPr>
                        <a:t>を用いて、画面の表示内容を指定できることを理解する。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en-US" altLang="ja-JP" sz="1600" dirty="0">
                          <a:latin typeface="UD デジタル 教科書体 N-R" panose="02020400000000000000" pitchFamily="17" charset="-128"/>
                          <a:ea typeface="UD デジタル 教科書体 N-R" panose="02020400000000000000" pitchFamily="17" charset="-128"/>
                        </a:rPr>
                        <a:t>CSS</a:t>
                      </a:r>
                      <a:r>
                        <a:rPr kumimoji="1" lang="ja-JP" altLang="en-US" sz="1600">
                          <a:latin typeface="UD デジタル 教科書体 N-R" panose="02020400000000000000" pitchFamily="17" charset="-128"/>
                          <a:ea typeface="UD デジタル 教科書体 N-R" panose="02020400000000000000" pitchFamily="17" charset="-128"/>
                        </a:rPr>
                        <a:t>を用いて、画面の表示方法を指定できることを理解する。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0" indent="0">
                        <a:buFont typeface="Arial" panose="020B0604020202020204" pitchFamily="34" charset="0"/>
                        <a:buNone/>
                      </a:pPr>
                      <a:r>
                        <a:rPr kumimoji="1" lang="ja-JP" altLang="en-US" sz="1600">
                          <a:latin typeface="UD デジタル 教科書体 N-R" panose="02020400000000000000" pitchFamily="17" charset="-128"/>
                          <a:ea typeface="UD デジタル 教科書体 N-R" panose="02020400000000000000" pitchFamily="17" charset="-128"/>
                        </a:rPr>
                        <a:t>（制作）</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600">
                          <a:latin typeface="UD デジタル 教科書体 N-R" panose="02020400000000000000" pitchFamily="17" charset="-128"/>
                          <a:ea typeface="UD デジタル 教科書体 N-R" panose="02020400000000000000" pitchFamily="17" charset="-128"/>
                        </a:rPr>
                        <a:t>一定時間経過ごとに処理を呼び出し、残り時間に応じて実行する処理を分岐させる構造を利用して、独自のタイマーアプリケーションを作成することができる。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600">
                          <a:latin typeface="UD デジタル 教科書体 N-R" panose="02020400000000000000" pitchFamily="17" charset="-128"/>
                          <a:ea typeface="UD デジタル 教科書体 N-R" panose="02020400000000000000" pitchFamily="17" charset="-128"/>
                        </a:rPr>
                        <a:t>プログラムの中で使用する音声ファイルを作成・編集することができる。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68689"/>
                  </a:ext>
                </a:extLst>
              </a:tr>
              <a:tr h="1060110">
                <a:tc>
                  <a:txBody>
                    <a:bodyPr/>
                    <a:lstStyle/>
                    <a:p>
                      <a:pPr algn="ctr"/>
                      <a:r>
                        <a:rPr kumimoji="1" lang="ja-JP" altLang="en-US" sz="1600">
                          <a:latin typeface="UD デジタル 教科書体 N-R" panose="02020400000000000000" pitchFamily="17" charset="-128"/>
                          <a:ea typeface="UD デジタル 教科書体 N-R" panose="02020400000000000000" pitchFamily="17" charset="-128"/>
                        </a:rPr>
                        <a:t>思考力・判断力・表現力</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ja-JP" altLang="en-US" sz="1600">
                          <a:latin typeface="UD デジタル 教科書体 N-R" panose="02020400000000000000" pitchFamily="17" charset="-128"/>
                          <a:ea typeface="UD デジタル 教科書体 N-R" panose="02020400000000000000" pitchFamily="17" charset="-128"/>
                        </a:rPr>
                        <a:t>（制作）</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600">
                          <a:latin typeface="UD デジタル 教科書体 N-R" panose="02020400000000000000" pitchFamily="17" charset="-128"/>
                          <a:ea typeface="UD デジタル 教科書体 N-R" panose="02020400000000000000" pitchFamily="17" charset="-128"/>
                        </a:rPr>
                        <a:t>サンプルのアプリケーションを参考にしながら、カウントダウンするタイマーの題材を考え、題材に適合する画面表示・文字表示や、音声データを作成して、表現している。</a:t>
                      </a:r>
                      <a:endParaRPr kumimoji="1" lang="en-US" altLang="ja-JP" sz="16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20021"/>
                  </a:ext>
                </a:extLst>
              </a:tr>
              <a:tr h="1293468">
                <a:tc>
                  <a:txBody>
                    <a:bodyPr/>
                    <a:lstStyle/>
                    <a:p>
                      <a:pPr algn="ctr"/>
                      <a:r>
                        <a:rPr kumimoji="1" lang="ja-JP" altLang="en-US" sz="1600">
                          <a:latin typeface="UD デジタル 教科書体 N-R" panose="02020400000000000000" pitchFamily="17" charset="-128"/>
                          <a:ea typeface="UD デジタル 教科書体 N-R" panose="02020400000000000000" pitchFamily="17" charset="-128"/>
                        </a:rPr>
                        <a:t>態度</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ja-JP" altLang="en-US" sz="1600">
                          <a:latin typeface="UD デジタル 教科書体 N-R" panose="02020400000000000000" pitchFamily="17" charset="-128"/>
                          <a:ea typeface="UD デジタル 教科書体 N-R" panose="02020400000000000000" pitchFamily="17" charset="-128"/>
                        </a:rPr>
                        <a:t>（制作）</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en-US" altLang="ja-JP" sz="1600" dirty="0">
                          <a:latin typeface="UD デジタル 教科書体 N-R" panose="02020400000000000000" pitchFamily="17" charset="-128"/>
                          <a:ea typeface="UD デジタル 教科書体 N-R" panose="02020400000000000000" pitchFamily="17" charset="-128"/>
                        </a:rPr>
                        <a:t>HTML</a:t>
                      </a:r>
                      <a:r>
                        <a:rPr kumimoji="1" lang="ja-JP" altLang="en-US" sz="1600">
                          <a:latin typeface="UD デジタル 教科書体 N-R" panose="02020400000000000000" pitchFamily="17" charset="-128"/>
                          <a:ea typeface="UD デジタル 教科書体 N-R" panose="02020400000000000000" pitchFamily="17" charset="-128"/>
                        </a:rPr>
                        <a:t>上の文字列、条件分岐するプログラム、音声ファイルなど、様々な素材を適切な組み合わせを粘り強く考えている。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600">
                          <a:latin typeface="UD デジタル 教科書体 N-R" panose="02020400000000000000" pitchFamily="17" charset="-128"/>
                          <a:ea typeface="UD デジタル 教科書体 N-R" panose="02020400000000000000" pitchFamily="17" charset="-128"/>
                        </a:rPr>
                        <a:t>作成したアプリケーションが適切に動作することを、丁寧にテストして、確かめている。</a:t>
                      </a:r>
                      <a:endParaRPr kumimoji="1" lang="en-US" altLang="ja-JP" sz="16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26192"/>
                  </a:ext>
                </a:extLst>
              </a:tr>
            </a:tbl>
          </a:graphicData>
        </a:graphic>
      </p:graphicFrame>
    </p:spTree>
    <p:extLst>
      <p:ext uri="{BB962C8B-B14F-4D97-AF65-F5344CB8AC3E}">
        <p14:creationId xmlns:p14="http://schemas.microsoft.com/office/powerpoint/2010/main" val="1176074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B65CD5-EC73-49CC-5C57-049EC7C8EEF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8CEF7EB-ED8B-F4D7-985C-EA9670F5209B}"/>
              </a:ext>
            </a:extLst>
          </p:cNvPr>
          <p:cNvSpPr>
            <a:spLocks noGrp="1"/>
          </p:cNvSpPr>
          <p:nvPr>
            <p:ph idx="1"/>
          </p:nvPr>
        </p:nvSpPr>
        <p:spPr/>
        <p:txBody>
          <a:bodyPr/>
          <a:lstStyle/>
          <a:p>
            <a:r>
              <a:rPr kumimoji="1" lang="ja-JP" altLang="en-US"/>
              <a:t>参考：</a:t>
            </a:r>
            <a:r>
              <a:rPr lang="ja-JP" altLang="en-US"/>
              <a:t>小さな量の接頭辞</a:t>
            </a:r>
            <a:endParaRPr kumimoji="1" lang="en-US" altLang="ja-JP" dirty="0"/>
          </a:p>
          <a:p>
            <a:endParaRPr lang="en-US" altLang="ja-JP" dirty="0"/>
          </a:p>
          <a:p>
            <a:endParaRPr kumimoji="1" lang="en-US" altLang="ja-JP" dirty="0"/>
          </a:p>
          <a:p>
            <a:endParaRPr lang="en-US" altLang="ja-JP" dirty="0"/>
          </a:p>
          <a:p>
            <a:r>
              <a:rPr kumimoji="1" lang="ja-JP" altLang="en-US"/>
              <a:t>参考：</a:t>
            </a:r>
            <a:r>
              <a:rPr lang="ja-JP" altLang="en-US"/>
              <a:t>大きな量の接頭辞</a:t>
            </a:r>
            <a:endParaRPr kumimoji="1" lang="ja-JP" altLang="en-US"/>
          </a:p>
        </p:txBody>
      </p:sp>
      <p:sp>
        <p:nvSpPr>
          <p:cNvPr id="4" name="テキスト プレースホルダー 3">
            <a:extLst>
              <a:ext uri="{FF2B5EF4-FFF2-40B4-BE49-F238E27FC236}">
                <a16:creationId xmlns:a16="http://schemas.microsoft.com/office/drawing/2014/main" id="{CD9B0A42-76B9-A253-0271-210FAA8404A0}"/>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60D98EC-6727-FE98-2068-6A4A7191033F}"/>
              </a:ext>
            </a:extLst>
          </p:cNvPr>
          <p:cNvSpPr>
            <a:spLocks noGrp="1"/>
          </p:cNvSpPr>
          <p:nvPr>
            <p:ph type="sldNum" sz="quarter" idx="12"/>
          </p:nvPr>
        </p:nvSpPr>
        <p:spPr/>
        <p:txBody>
          <a:bodyPr/>
          <a:lstStyle/>
          <a:p>
            <a:fld id="{9E0D9298-421E-4926-815D-31B4285E3528}" type="slidenum">
              <a:rPr lang="ja-JP" altLang="en-US" smtClean="0"/>
              <a:pPr/>
              <a:t>20</a:t>
            </a:fld>
            <a:endParaRPr lang="ja-JP" altLang="en-US" dirty="0"/>
          </a:p>
        </p:txBody>
      </p:sp>
      <mc:AlternateContent xmlns:mc="http://schemas.openxmlformats.org/markup-compatibility/2006" xmlns:a14="http://schemas.microsoft.com/office/drawing/2010/main">
        <mc:Choice Requires="a14">
          <p:graphicFrame>
            <p:nvGraphicFramePr>
              <p:cNvPr id="9" name="表 3">
                <a:extLst>
                  <a:ext uri="{FF2B5EF4-FFF2-40B4-BE49-F238E27FC236}">
                    <a16:creationId xmlns:a16="http://schemas.microsoft.com/office/drawing/2014/main" id="{43E7253B-ED3A-D222-5E9A-E7633EAFA8F9}"/>
                  </a:ext>
                </a:extLst>
              </p:cNvPr>
              <p:cNvGraphicFramePr>
                <a:graphicFrameLocks noGrp="1"/>
              </p:cNvGraphicFramePr>
              <p:nvPr>
                <p:extLst>
                  <p:ext uri="{D42A27DB-BD31-4B8C-83A1-F6EECF244321}">
                    <p14:modId xmlns:p14="http://schemas.microsoft.com/office/powerpoint/2010/main" val="1221490653"/>
                  </p:ext>
                </p:extLst>
              </p:nvPr>
            </p:nvGraphicFramePr>
            <p:xfrm>
              <a:off x="1553495" y="1196752"/>
              <a:ext cx="6037009" cy="1854200"/>
            </p:xfrm>
            <a:graphic>
              <a:graphicData uri="http://schemas.openxmlformats.org/drawingml/2006/table">
                <a:tbl>
                  <a:tblPr firstRow="1" bandRow="1">
                    <a:tableStyleId>{BC89EF96-8CEA-46FF-86C4-4CE0E7609802}</a:tableStyleId>
                  </a:tblPr>
                  <a:tblGrid>
                    <a:gridCol w="720010">
                      <a:extLst>
                        <a:ext uri="{9D8B030D-6E8A-4147-A177-3AD203B41FA5}">
                          <a16:colId xmlns:a16="http://schemas.microsoft.com/office/drawing/2014/main" val="3212156580"/>
                        </a:ext>
                      </a:extLst>
                    </a:gridCol>
                    <a:gridCol w="1329250">
                      <a:extLst>
                        <a:ext uri="{9D8B030D-6E8A-4147-A177-3AD203B41FA5}">
                          <a16:colId xmlns:a16="http://schemas.microsoft.com/office/drawing/2014/main" val="3646734594"/>
                        </a:ext>
                      </a:extLst>
                    </a:gridCol>
                    <a:gridCol w="1329250">
                      <a:extLst>
                        <a:ext uri="{9D8B030D-6E8A-4147-A177-3AD203B41FA5}">
                          <a16:colId xmlns:a16="http://schemas.microsoft.com/office/drawing/2014/main" val="3766941864"/>
                        </a:ext>
                      </a:extLst>
                    </a:gridCol>
                    <a:gridCol w="2658499">
                      <a:extLst>
                        <a:ext uri="{9D8B030D-6E8A-4147-A177-3AD203B41FA5}">
                          <a16:colId xmlns:a16="http://schemas.microsoft.com/office/drawing/2014/main" val="1347943138"/>
                        </a:ext>
                      </a:extLst>
                    </a:gridCol>
                  </a:tblGrid>
                  <a:tr h="370840">
                    <a:tc>
                      <a:txBody>
                        <a:bodyPr/>
                        <a:lstStyle/>
                        <a:p>
                          <a:pPr algn="ctr"/>
                          <a:r>
                            <a:rPr kumimoji="1" lang="ja-JP" altLang="en-US" sz="1200"/>
                            <a:t>記号</a:t>
                          </a:r>
                        </a:p>
                      </a:txBody>
                      <a:tcPr anchor="ctr"/>
                    </a:tc>
                    <a:tc>
                      <a:txBody>
                        <a:bodyPr/>
                        <a:lstStyle/>
                        <a:p>
                          <a:pPr algn="ctr"/>
                          <a:r>
                            <a:rPr kumimoji="1" lang="ja-JP" altLang="en-US" sz="1200"/>
                            <a:t>接頭辞</a:t>
                          </a:r>
                        </a:p>
                      </a:txBody>
                      <a:tcPr anchor="ctr"/>
                    </a:tc>
                    <a:tc>
                      <a:txBody>
                        <a:bodyPr/>
                        <a:lstStyle/>
                        <a:p>
                          <a:pPr algn="ctr"/>
                          <a:r>
                            <a:rPr kumimoji="1" lang="ja-JP" altLang="en-US" sz="1200"/>
                            <a:t>読み方</a:t>
                          </a:r>
                        </a:p>
                      </a:txBody>
                      <a:tcPr anchor="ctr"/>
                    </a:tc>
                    <a:tc>
                      <a:txBody>
                        <a:bodyPr/>
                        <a:lstStyle/>
                        <a:p>
                          <a:r>
                            <a:rPr kumimoji="1" lang="ja-JP" altLang="en-US" sz="1200"/>
                            <a:t>大きさ</a:t>
                          </a:r>
                        </a:p>
                      </a:txBody>
                      <a:tcPr anchor="ctr"/>
                    </a:tc>
                    <a:extLst>
                      <a:ext uri="{0D108BD9-81ED-4DB2-BD59-A6C34878D82A}">
                        <a16:rowId xmlns:a16="http://schemas.microsoft.com/office/drawing/2014/main" val="3021654604"/>
                      </a:ext>
                    </a:extLst>
                  </a:tr>
                  <a:tr h="370840">
                    <a:tc>
                      <a:txBody>
                        <a:bodyPr/>
                        <a:lstStyle/>
                        <a:p>
                          <a:pPr algn="ctr"/>
                          <a:r>
                            <a:rPr kumimoji="1" lang="en-US" altLang="ja-JP" sz="1200" dirty="0"/>
                            <a:t>m</a:t>
                          </a:r>
                          <a:endParaRPr kumimoji="1" lang="ja-JP" altLang="en-US" sz="1200"/>
                        </a:p>
                      </a:txBody>
                      <a:tcPr anchor="ctr"/>
                    </a:tc>
                    <a:tc>
                      <a:txBody>
                        <a:bodyPr/>
                        <a:lstStyle/>
                        <a:p>
                          <a:pPr algn="ctr"/>
                          <a:r>
                            <a:rPr kumimoji="1" lang="en-US" altLang="ja-JP" sz="1200" dirty="0"/>
                            <a:t>milli</a:t>
                          </a:r>
                          <a:endParaRPr kumimoji="1" lang="ja-JP" altLang="en-US" sz="1200"/>
                        </a:p>
                      </a:txBody>
                      <a:tcPr anchor="ctr"/>
                    </a:tc>
                    <a:tc>
                      <a:txBody>
                        <a:bodyPr/>
                        <a:lstStyle/>
                        <a:p>
                          <a:pPr algn="ctr"/>
                          <a:r>
                            <a:rPr kumimoji="1" lang="ja-JP" altLang="en-US" sz="1200"/>
                            <a:t>ミリ</a:t>
                          </a:r>
                        </a:p>
                      </a:txBody>
                      <a:tcPr anchor="ctr"/>
                    </a:tc>
                    <a:tc>
                      <a:txBody>
                        <a:bodyPr/>
                        <a:lstStyle/>
                        <a:p>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−3</m:t>
                                  </m:r>
                                </m:sup>
                              </m:sSup>
                            </m:oMath>
                          </a14:m>
                          <a:r>
                            <a:rPr kumimoji="1" lang="ja-JP" altLang="en-US" sz="1200"/>
                            <a:t>。</a:t>
                          </a:r>
                          <a:r>
                            <a:rPr kumimoji="1" lang="en-US" altLang="ja-JP" sz="1200" dirty="0"/>
                            <a:t>1000</a:t>
                          </a:r>
                          <a:r>
                            <a:rPr kumimoji="1" lang="ja-JP" altLang="en-US" sz="1200"/>
                            <a:t>分の</a:t>
                          </a:r>
                          <a:r>
                            <a:rPr kumimoji="1" lang="en-US" altLang="ja-JP" sz="1200" dirty="0"/>
                            <a:t>1</a:t>
                          </a:r>
                          <a:endParaRPr kumimoji="1" lang="ja-JP" altLang="en-US" sz="1200"/>
                        </a:p>
                      </a:txBody>
                      <a:tcPr anchor="ctr"/>
                    </a:tc>
                    <a:extLst>
                      <a:ext uri="{0D108BD9-81ED-4DB2-BD59-A6C34878D82A}">
                        <a16:rowId xmlns:a16="http://schemas.microsoft.com/office/drawing/2014/main" val="1564152618"/>
                      </a:ext>
                    </a:extLst>
                  </a:tr>
                  <a:tr h="370840">
                    <a:tc>
                      <a:txBody>
                        <a:bodyPr/>
                        <a:lstStyle/>
                        <a:p>
                          <a:pPr algn="ctr"/>
                          <a:r>
                            <a:rPr kumimoji="1" lang="en-US" altLang="ja-JP" sz="1200" dirty="0" err="1"/>
                            <a:t>μ</a:t>
                          </a:r>
                          <a:endParaRPr kumimoji="1" lang="ja-JP" altLang="en-US" sz="1200"/>
                        </a:p>
                      </a:txBody>
                      <a:tcPr anchor="ctr"/>
                    </a:tc>
                    <a:tc>
                      <a:txBody>
                        <a:bodyPr/>
                        <a:lstStyle/>
                        <a:p>
                          <a:pPr algn="ctr"/>
                          <a:r>
                            <a:rPr kumimoji="1" lang="en-US" altLang="ja-JP" sz="1200" dirty="0"/>
                            <a:t>micro</a:t>
                          </a:r>
                          <a:endParaRPr kumimoji="1" lang="ja-JP" altLang="en-US" sz="1200"/>
                        </a:p>
                      </a:txBody>
                      <a:tcPr anchor="ctr"/>
                    </a:tc>
                    <a:tc>
                      <a:txBody>
                        <a:bodyPr/>
                        <a:lstStyle/>
                        <a:p>
                          <a:pPr algn="ctr"/>
                          <a:r>
                            <a:rPr kumimoji="1" lang="ja-JP" altLang="en-US" sz="1200"/>
                            <a:t>マイクロ</a:t>
                          </a:r>
                        </a:p>
                      </a:txBody>
                      <a:tcPr anchor="ctr"/>
                    </a:tc>
                    <a:tc>
                      <a:txBody>
                        <a:bodyPr/>
                        <a:lstStyle/>
                        <a:p>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−6</m:t>
                                  </m:r>
                                </m:sup>
                              </m:sSup>
                            </m:oMath>
                          </a14:m>
                          <a:r>
                            <a:rPr kumimoji="1" lang="ja-JP" altLang="en-US" sz="1200"/>
                            <a:t>。</a:t>
                          </a:r>
                          <a:r>
                            <a:rPr kumimoji="1" lang="en-US" altLang="ja-JP" sz="1200" dirty="0"/>
                            <a:t>100</a:t>
                          </a:r>
                          <a:r>
                            <a:rPr kumimoji="1" lang="ja-JP" altLang="en-US" sz="1200"/>
                            <a:t>万分の</a:t>
                          </a:r>
                          <a:r>
                            <a:rPr kumimoji="1" lang="en-US" altLang="ja-JP" sz="1200" dirty="0"/>
                            <a:t>1</a:t>
                          </a:r>
                          <a:endParaRPr kumimoji="1" lang="ja-JP" altLang="en-US" sz="1200"/>
                        </a:p>
                      </a:txBody>
                      <a:tcPr anchor="ctr"/>
                    </a:tc>
                    <a:extLst>
                      <a:ext uri="{0D108BD9-81ED-4DB2-BD59-A6C34878D82A}">
                        <a16:rowId xmlns:a16="http://schemas.microsoft.com/office/drawing/2014/main" val="672713076"/>
                      </a:ext>
                    </a:extLst>
                  </a:tr>
                  <a:tr h="370840">
                    <a:tc>
                      <a:txBody>
                        <a:bodyPr/>
                        <a:lstStyle/>
                        <a:p>
                          <a:pPr algn="ctr"/>
                          <a:r>
                            <a:rPr kumimoji="1" lang="en-US" altLang="ja-JP" sz="1200" dirty="0"/>
                            <a:t>n</a:t>
                          </a:r>
                          <a:endParaRPr kumimoji="1" lang="ja-JP" altLang="en-US" sz="1200"/>
                        </a:p>
                      </a:txBody>
                      <a:tcPr anchor="ctr"/>
                    </a:tc>
                    <a:tc>
                      <a:txBody>
                        <a:bodyPr/>
                        <a:lstStyle/>
                        <a:p>
                          <a:pPr algn="ctr"/>
                          <a:r>
                            <a:rPr kumimoji="1" lang="en-US" altLang="ja-JP" sz="1200" dirty="0"/>
                            <a:t>nano</a:t>
                          </a:r>
                          <a:endParaRPr kumimoji="1" lang="ja-JP" altLang="en-US" sz="1200"/>
                        </a:p>
                      </a:txBody>
                      <a:tcPr anchor="ctr"/>
                    </a:tc>
                    <a:tc>
                      <a:txBody>
                        <a:bodyPr/>
                        <a:lstStyle/>
                        <a:p>
                          <a:pPr algn="ctr"/>
                          <a:r>
                            <a:rPr kumimoji="1" lang="ja-JP" altLang="en-US" sz="1200"/>
                            <a:t>ナノ</a:t>
                          </a:r>
                        </a:p>
                      </a:txBody>
                      <a:tcPr anchor="ctr"/>
                    </a:tc>
                    <a:tc>
                      <a:txBody>
                        <a:bodyPr/>
                        <a:lstStyle/>
                        <a:p>
                          <a:pPr algn="l"/>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−9</m:t>
                                  </m:r>
                                </m:sup>
                              </m:sSup>
                            </m:oMath>
                          </a14:m>
                          <a:r>
                            <a:rPr kumimoji="1" lang="ja-JP" altLang="en-US" sz="1200"/>
                            <a:t>。</a:t>
                          </a:r>
                          <a:r>
                            <a:rPr kumimoji="1" lang="en-US" altLang="ja-JP" sz="1200" dirty="0"/>
                            <a:t>10</a:t>
                          </a:r>
                          <a:r>
                            <a:rPr kumimoji="1" lang="ja-JP" altLang="en-US" sz="1200"/>
                            <a:t>億分の</a:t>
                          </a:r>
                          <a:r>
                            <a:rPr kumimoji="1" lang="en-US" altLang="ja-JP" sz="1200" dirty="0"/>
                            <a:t>1</a:t>
                          </a:r>
                          <a:endParaRPr kumimoji="1" lang="ja-JP" altLang="en-US" sz="1200"/>
                        </a:p>
                      </a:txBody>
                      <a:tcPr anchor="ctr"/>
                    </a:tc>
                    <a:extLst>
                      <a:ext uri="{0D108BD9-81ED-4DB2-BD59-A6C34878D82A}">
                        <a16:rowId xmlns:a16="http://schemas.microsoft.com/office/drawing/2014/main" val="981947749"/>
                      </a:ext>
                    </a:extLst>
                  </a:tr>
                  <a:tr h="370840">
                    <a:tc>
                      <a:txBody>
                        <a:bodyPr/>
                        <a:lstStyle/>
                        <a:p>
                          <a:pPr algn="ctr"/>
                          <a:r>
                            <a:rPr kumimoji="1" lang="en-US" altLang="ja-JP" sz="1200" dirty="0"/>
                            <a:t>p</a:t>
                          </a:r>
                          <a:endParaRPr kumimoji="1" lang="ja-JP" altLang="en-US" sz="1200"/>
                        </a:p>
                      </a:txBody>
                      <a:tcPr anchor="ctr"/>
                    </a:tc>
                    <a:tc>
                      <a:txBody>
                        <a:bodyPr/>
                        <a:lstStyle/>
                        <a:p>
                          <a:pPr algn="ctr"/>
                          <a:r>
                            <a:rPr kumimoji="1" lang="en-US" altLang="ja-JP" sz="1200" dirty="0" err="1"/>
                            <a:t>pico</a:t>
                          </a:r>
                          <a:endParaRPr kumimoji="1" lang="ja-JP" altLang="en-US" sz="1200"/>
                        </a:p>
                      </a:txBody>
                      <a:tcPr anchor="ctr"/>
                    </a:tc>
                    <a:tc>
                      <a:txBody>
                        <a:bodyPr/>
                        <a:lstStyle/>
                        <a:p>
                          <a:pPr algn="ctr"/>
                          <a:r>
                            <a:rPr kumimoji="1" lang="ja-JP" altLang="en-US" sz="1200"/>
                            <a:t>ピコ</a:t>
                          </a:r>
                        </a:p>
                      </a:txBody>
                      <a:tcPr anchor="ctr"/>
                    </a:tc>
                    <a:tc>
                      <a:txBody>
                        <a:bodyPr/>
                        <a:lstStyle/>
                        <a:p>
                          <a:pPr algn="l"/>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−12</m:t>
                                  </m:r>
                                </m:sup>
                              </m:sSup>
                            </m:oMath>
                          </a14:m>
                          <a:r>
                            <a:rPr kumimoji="1" lang="ja-JP" altLang="en-US" sz="1200"/>
                            <a:t>。</a:t>
                          </a:r>
                          <a:r>
                            <a:rPr kumimoji="1" lang="en-US" altLang="ja-JP" sz="1200" dirty="0"/>
                            <a:t>1</a:t>
                          </a:r>
                          <a:r>
                            <a:rPr kumimoji="1" lang="ja-JP" altLang="en-US" sz="1200"/>
                            <a:t>兆分の</a:t>
                          </a:r>
                          <a:r>
                            <a:rPr kumimoji="1" lang="en-US" altLang="ja-JP" sz="1200" dirty="0"/>
                            <a:t>1</a:t>
                          </a:r>
                          <a:endParaRPr kumimoji="1" lang="ja-JP" altLang="en-US" sz="1200"/>
                        </a:p>
                      </a:txBody>
                      <a:tcPr anchor="ctr"/>
                    </a:tc>
                    <a:extLst>
                      <a:ext uri="{0D108BD9-81ED-4DB2-BD59-A6C34878D82A}">
                        <a16:rowId xmlns:a16="http://schemas.microsoft.com/office/drawing/2014/main" val="3166736198"/>
                      </a:ext>
                    </a:extLst>
                  </a:tr>
                </a:tbl>
              </a:graphicData>
            </a:graphic>
          </p:graphicFrame>
        </mc:Choice>
        <mc:Fallback xmlns="">
          <p:graphicFrame>
            <p:nvGraphicFramePr>
              <p:cNvPr id="9" name="表 3">
                <a:extLst>
                  <a:ext uri="{FF2B5EF4-FFF2-40B4-BE49-F238E27FC236}">
                    <a16:creationId xmlns:a16="http://schemas.microsoft.com/office/drawing/2014/main" id="{43E7253B-ED3A-D222-5E9A-E7633EAFA8F9}"/>
                  </a:ext>
                </a:extLst>
              </p:cNvPr>
              <p:cNvGraphicFramePr>
                <a:graphicFrameLocks noGrp="1"/>
              </p:cNvGraphicFramePr>
              <p:nvPr>
                <p:extLst>
                  <p:ext uri="{D42A27DB-BD31-4B8C-83A1-F6EECF244321}">
                    <p14:modId xmlns:p14="http://schemas.microsoft.com/office/powerpoint/2010/main" val="1221490653"/>
                  </p:ext>
                </p:extLst>
              </p:nvPr>
            </p:nvGraphicFramePr>
            <p:xfrm>
              <a:off x="1553495" y="1196752"/>
              <a:ext cx="6037009" cy="1854200"/>
            </p:xfrm>
            <a:graphic>
              <a:graphicData uri="http://schemas.openxmlformats.org/drawingml/2006/table">
                <a:tbl>
                  <a:tblPr firstRow="1" bandRow="1">
                    <a:tableStyleId>{BC89EF96-8CEA-46FF-86C4-4CE0E7609802}</a:tableStyleId>
                  </a:tblPr>
                  <a:tblGrid>
                    <a:gridCol w="720010">
                      <a:extLst>
                        <a:ext uri="{9D8B030D-6E8A-4147-A177-3AD203B41FA5}">
                          <a16:colId xmlns:a16="http://schemas.microsoft.com/office/drawing/2014/main" val="3212156580"/>
                        </a:ext>
                      </a:extLst>
                    </a:gridCol>
                    <a:gridCol w="1329250">
                      <a:extLst>
                        <a:ext uri="{9D8B030D-6E8A-4147-A177-3AD203B41FA5}">
                          <a16:colId xmlns:a16="http://schemas.microsoft.com/office/drawing/2014/main" val="3646734594"/>
                        </a:ext>
                      </a:extLst>
                    </a:gridCol>
                    <a:gridCol w="1329250">
                      <a:extLst>
                        <a:ext uri="{9D8B030D-6E8A-4147-A177-3AD203B41FA5}">
                          <a16:colId xmlns:a16="http://schemas.microsoft.com/office/drawing/2014/main" val="3766941864"/>
                        </a:ext>
                      </a:extLst>
                    </a:gridCol>
                    <a:gridCol w="2658499">
                      <a:extLst>
                        <a:ext uri="{9D8B030D-6E8A-4147-A177-3AD203B41FA5}">
                          <a16:colId xmlns:a16="http://schemas.microsoft.com/office/drawing/2014/main" val="1347943138"/>
                        </a:ext>
                      </a:extLst>
                    </a:gridCol>
                  </a:tblGrid>
                  <a:tr h="370840">
                    <a:tc>
                      <a:txBody>
                        <a:bodyPr/>
                        <a:lstStyle/>
                        <a:p>
                          <a:pPr algn="ctr"/>
                          <a:r>
                            <a:rPr kumimoji="1" lang="ja-JP" altLang="en-US" sz="1200"/>
                            <a:t>記号</a:t>
                          </a:r>
                        </a:p>
                      </a:txBody>
                      <a:tcPr anchor="ctr"/>
                    </a:tc>
                    <a:tc>
                      <a:txBody>
                        <a:bodyPr/>
                        <a:lstStyle/>
                        <a:p>
                          <a:pPr algn="ctr"/>
                          <a:r>
                            <a:rPr kumimoji="1" lang="ja-JP" altLang="en-US" sz="1200"/>
                            <a:t>接頭辞</a:t>
                          </a:r>
                        </a:p>
                      </a:txBody>
                      <a:tcPr anchor="ctr"/>
                    </a:tc>
                    <a:tc>
                      <a:txBody>
                        <a:bodyPr/>
                        <a:lstStyle/>
                        <a:p>
                          <a:pPr algn="ctr"/>
                          <a:r>
                            <a:rPr kumimoji="1" lang="ja-JP" altLang="en-US" sz="1200"/>
                            <a:t>読み方</a:t>
                          </a:r>
                        </a:p>
                      </a:txBody>
                      <a:tcPr anchor="ctr"/>
                    </a:tc>
                    <a:tc>
                      <a:txBody>
                        <a:bodyPr/>
                        <a:lstStyle/>
                        <a:p>
                          <a:r>
                            <a:rPr kumimoji="1" lang="ja-JP" altLang="en-US" sz="1200"/>
                            <a:t>大きさ</a:t>
                          </a:r>
                        </a:p>
                      </a:txBody>
                      <a:tcPr anchor="ctr"/>
                    </a:tc>
                    <a:extLst>
                      <a:ext uri="{0D108BD9-81ED-4DB2-BD59-A6C34878D82A}">
                        <a16:rowId xmlns:a16="http://schemas.microsoft.com/office/drawing/2014/main" val="3021654604"/>
                      </a:ext>
                    </a:extLst>
                  </a:tr>
                  <a:tr h="370840">
                    <a:tc>
                      <a:txBody>
                        <a:bodyPr/>
                        <a:lstStyle/>
                        <a:p>
                          <a:pPr algn="ctr"/>
                          <a:r>
                            <a:rPr kumimoji="1" lang="en-US" altLang="ja-JP" sz="1200" dirty="0"/>
                            <a:t>m</a:t>
                          </a:r>
                          <a:endParaRPr kumimoji="1" lang="ja-JP" altLang="en-US" sz="1200"/>
                        </a:p>
                      </a:txBody>
                      <a:tcPr anchor="ctr"/>
                    </a:tc>
                    <a:tc>
                      <a:txBody>
                        <a:bodyPr/>
                        <a:lstStyle/>
                        <a:p>
                          <a:pPr algn="ctr"/>
                          <a:r>
                            <a:rPr kumimoji="1" lang="en-US" altLang="ja-JP" sz="1200" dirty="0"/>
                            <a:t>milli</a:t>
                          </a:r>
                          <a:endParaRPr kumimoji="1" lang="ja-JP" altLang="en-US" sz="1200"/>
                        </a:p>
                      </a:txBody>
                      <a:tcPr anchor="ctr"/>
                    </a:tc>
                    <a:tc>
                      <a:txBody>
                        <a:bodyPr/>
                        <a:lstStyle/>
                        <a:p>
                          <a:pPr algn="ctr"/>
                          <a:r>
                            <a:rPr kumimoji="1" lang="ja-JP" altLang="en-US" sz="1200"/>
                            <a:t>ミリ</a:t>
                          </a:r>
                        </a:p>
                      </a:txBody>
                      <a:tcPr anchor="ctr"/>
                    </a:tc>
                    <a:tc>
                      <a:txBody>
                        <a:bodyPr/>
                        <a:lstStyle/>
                        <a:p>
                          <a:endParaRPr lang="ja-JP"/>
                        </a:p>
                      </a:txBody>
                      <a:tcPr anchor="ctr">
                        <a:blipFill>
                          <a:blip r:embed="rId3"/>
                          <a:stretch>
                            <a:fillRect l="-127143" t="-100000" r="-952" b="-296667"/>
                          </a:stretch>
                        </a:blipFill>
                      </a:tcPr>
                    </a:tc>
                    <a:extLst>
                      <a:ext uri="{0D108BD9-81ED-4DB2-BD59-A6C34878D82A}">
                        <a16:rowId xmlns:a16="http://schemas.microsoft.com/office/drawing/2014/main" val="1564152618"/>
                      </a:ext>
                    </a:extLst>
                  </a:tr>
                  <a:tr h="370840">
                    <a:tc>
                      <a:txBody>
                        <a:bodyPr/>
                        <a:lstStyle/>
                        <a:p>
                          <a:pPr algn="ctr"/>
                          <a:r>
                            <a:rPr kumimoji="1" lang="en-US" altLang="ja-JP" sz="1200" dirty="0" err="1"/>
                            <a:t>μ</a:t>
                          </a:r>
                          <a:endParaRPr kumimoji="1" lang="ja-JP" altLang="en-US" sz="1200"/>
                        </a:p>
                      </a:txBody>
                      <a:tcPr anchor="ctr"/>
                    </a:tc>
                    <a:tc>
                      <a:txBody>
                        <a:bodyPr/>
                        <a:lstStyle/>
                        <a:p>
                          <a:pPr algn="ctr"/>
                          <a:r>
                            <a:rPr kumimoji="1" lang="en-US" altLang="ja-JP" sz="1200" dirty="0"/>
                            <a:t>micro</a:t>
                          </a:r>
                          <a:endParaRPr kumimoji="1" lang="ja-JP" altLang="en-US" sz="1200"/>
                        </a:p>
                      </a:txBody>
                      <a:tcPr anchor="ctr"/>
                    </a:tc>
                    <a:tc>
                      <a:txBody>
                        <a:bodyPr/>
                        <a:lstStyle/>
                        <a:p>
                          <a:pPr algn="ctr"/>
                          <a:r>
                            <a:rPr kumimoji="1" lang="ja-JP" altLang="en-US" sz="1200"/>
                            <a:t>マイクロ</a:t>
                          </a:r>
                        </a:p>
                      </a:txBody>
                      <a:tcPr anchor="ctr"/>
                    </a:tc>
                    <a:tc>
                      <a:txBody>
                        <a:bodyPr/>
                        <a:lstStyle/>
                        <a:p>
                          <a:endParaRPr lang="ja-JP"/>
                        </a:p>
                      </a:txBody>
                      <a:tcPr anchor="ctr">
                        <a:blipFill>
                          <a:blip r:embed="rId3"/>
                          <a:stretch>
                            <a:fillRect l="-127143" t="-206897" r="-952" b="-206897"/>
                          </a:stretch>
                        </a:blipFill>
                      </a:tcPr>
                    </a:tc>
                    <a:extLst>
                      <a:ext uri="{0D108BD9-81ED-4DB2-BD59-A6C34878D82A}">
                        <a16:rowId xmlns:a16="http://schemas.microsoft.com/office/drawing/2014/main" val="672713076"/>
                      </a:ext>
                    </a:extLst>
                  </a:tr>
                  <a:tr h="370840">
                    <a:tc>
                      <a:txBody>
                        <a:bodyPr/>
                        <a:lstStyle/>
                        <a:p>
                          <a:pPr algn="ctr"/>
                          <a:r>
                            <a:rPr kumimoji="1" lang="en-US" altLang="ja-JP" sz="1200" dirty="0"/>
                            <a:t>n</a:t>
                          </a:r>
                          <a:endParaRPr kumimoji="1" lang="ja-JP" altLang="en-US" sz="1200"/>
                        </a:p>
                      </a:txBody>
                      <a:tcPr anchor="ctr"/>
                    </a:tc>
                    <a:tc>
                      <a:txBody>
                        <a:bodyPr/>
                        <a:lstStyle/>
                        <a:p>
                          <a:pPr algn="ctr"/>
                          <a:r>
                            <a:rPr kumimoji="1" lang="en-US" altLang="ja-JP" sz="1200" dirty="0"/>
                            <a:t>nano</a:t>
                          </a:r>
                          <a:endParaRPr kumimoji="1" lang="ja-JP" altLang="en-US" sz="1200"/>
                        </a:p>
                      </a:txBody>
                      <a:tcPr anchor="ctr"/>
                    </a:tc>
                    <a:tc>
                      <a:txBody>
                        <a:bodyPr/>
                        <a:lstStyle/>
                        <a:p>
                          <a:pPr algn="ctr"/>
                          <a:r>
                            <a:rPr kumimoji="1" lang="ja-JP" altLang="en-US" sz="1200"/>
                            <a:t>ナノ</a:t>
                          </a:r>
                        </a:p>
                      </a:txBody>
                      <a:tcPr anchor="ctr"/>
                    </a:tc>
                    <a:tc>
                      <a:txBody>
                        <a:bodyPr/>
                        <a:lstStyle/>
                        <a:p>
                          <a:endParaRPr lang="ja-JP"/>
                        </a:p>
                      </a:txBody>
                      <a:tcPr anchor="ctr">
                        <a:blipFill>
                          <a:blip r:embed="rId3"/>
                          <a:stretch>
                            <a:fillRect l="-127143" t="-296667" r="-952" b="-100000"/>
                          </a:stretch>
                        </a:blipFill>
                      </a:tcPr>
                    </a:tc>
                    <a:extLst>
                      <a:ext uri="{0D108BD9-81ED-4DB2-BD59-A6C34878D82A}">
                        <a16:rowId xmlns:a16="http://schemas.microsoft.com/office/drawing/2014/main" val="981947749"/>
                      </a:ext>
                    </a:extLst>
                  </a:tr>
                  <a:tr h="370840">
                    <a:tc>
                      <a:txBody>
                        <a:bodyPr/>
                        <a:lstStyle/>
                        <a:p>
                          <a:pPr algn="ctr"/>
                          <a:r>
                            <a:rPr kumimoji="1" lang="en-US" altLang="ja-JP" sz="1200" dirty="0"/>
                            <a:t>p</a:t>
                          </a:r>
                          <a:endParaRPr kumimoji="1" lang="ja-JP" altLang="en-US" sz="1200"/>
                        </a:p>
                      </a:txBody>
                      <a:tcPr anchor="ctr"/>
                    </a:tc>
                    <a:tc>
                      <a:txBody>
                        <a:bodyPr/>
                        <a:lstStyle/>
                        <a:p>
                          <a:pPr algn="ctr"/>
                          <a:r>
                            <a:rPr kumimoji="1" lang="en-US" altLang="ja-JP" sz="1200" dirty="0" err="1"/>
                            <a:t>pico</a:t>
                          </a:r>
                          <a:endParaRPr kumimoji="1" lang="ja-JP" altLang="en-US" sz="1200"/>
                        </a:p>
                      </a:txBody>
                      <a:tcPr anchor="ctr"/>
                    </a:tc>
                    <a:tc>
                      <a:txBody>
                        <a:bodyPr/>
                        <a:lstStyle/>
                        <a:p>
                          <a:pPr algn="ctr"/>
                          <a:r>
                            <a:rPr kumimoji="1" lang="ja-JP" altLang="en-US" sz="1200"/>
                            <a:t>ピコ</a:t>
                          </a:r>
                        </a:p>
                      </a:txBody>
                      <a:tcPr anchor="ctr"/>
                    </a:tc>
                    <a:tc>
                      <a:txBody>
                        <a:bodyPr/>
                        <a:lstStyle/>
                        <a:p>
                          <a:endParaRPr lang="ja-JP"/>
                        </a:p>
                      </a:txBody>
                      <a:tcPr anchor="ctr">
                        <a:blipFill>
                          <a:blip r:embed="rId3"/>
                          <a:stretch>
                            <a:fillRect l="-127143" t="-410345" r="-952" b="-3448"/>
                          </a:stretch>
                        </a:blipFill>
                      </a:tcPr>
                    </a:tc>
                    <a:extLst>
                      <a:ext uri="{0D108BD9-81ED-4DB2-BD59-A6C34878D82A}">
                        <a16:rowId xmlns:a16="http://schemas.microsoft.com/office/drawing/2014/main" val="316673619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表 3">
                <a:extLst>
                  <a:ext uri="{FF2B5EF4-FFF2-40B4-BE49-F238E27FC236}">
                    <a16:creationId xmlns:a16="http://schemas.microsoft.com/office/drawing/2014/main" id="{FA7A34CB-A68C-F433-491F-4EB60B6BA590}"/>
                  </a:ext>
                </a:extLst>
              </p:cNvPr>
              <p:cNvGraphicFramePr>
                <a:graphicFrameLocks noGrp="1"/>
              </p:cNvGraphicFramePr>
              <p:nvPr>
                <p:extLst>
                  <p:ext uri="{D42A27DB-BD31-4B8C-83A1-F6EECF244321}">
                    <p14:modId xmlns:p14="http://schemas.microsoft.com/office/powerpoint/2010/main" val="2623431689"/>
                  </p:ext>
                </p:extLst>
              </p:nvPr>
            </p:nvGraphicFramePr>
            <p:xfrm>
              <a:off x="1553495" y="3861048"/>
              <a:ext cx="6037009" cy="1854200"/>
            </p:xfrm>
            <a:graphic>
              <a:graphicData uri="http://schemas.openxmlformats.org/drawingml/2006/table">
                <a:tbl>
                  <a:tblPr firstRow="1" bandRow="1">
                    <a:tableStyleId>{BC89EF96-8CEA-46FF-86C4-4CE0E7609802}</a:tableStyleId>
                  </a:tblPr>
                  <a:tblGrid>
                    <a:gridCol w="720010">
                      <a:extLst>
                        <a:ext uri="{9D8B030D-6E8A-4147-A177-3AD203B41FA5}">
                          <a16:colId xmlns:a16="http://schemas.microsoft.com/office/drawing/2014/main" val="3212156580"/>
                        </a:ext>
                      </a:extLst>
                    </a:gridCol>
                    <a:gridCol w="1329250">
                      <a:extLst>
                        <a:ext uri="{9D8B030D-6E8A-4147-A177-3AD203B41FA5}">
                          <a16:colId xmlns:a16="http://schemas.microsoft.com/office/drawing/2014/main" val="3646734594"/>
                        </a:ext>
                      </a:extLst>
                    </a:gridCol>
                    <a:gridCol w="1329250">
                      <a:extLst>
                        <a:ext uri="{9D8B030D-6E8A-4147-A177-3AD203B41FA5}">
                          <a16:colId xmlns:a16="http://schemas.microsoft.com/office/drawing/2014/main" val="3766941864"/>
                        </a:ext>
                      </a:extLst>
                    </a:gridCol>
                    <a:gridCol w="2658499">
                      <a:extLst>
                        <a:ext uri="{9D8B030D-6E8A-4147-A177-3AD203B41FA5}">
                          <a16:colId xmlns:a16="http://schemas.microsoft.com/office/drawing/2014/main" val="1347943138"/>
                        </a:ext>
                      </a:extLst>
                    </a:gridCol>
                  </a:tblGrid>
                  <a:tr h="370840">
                    <a:tc>
                      <a:txBody>
                        <a:bodyPr/>
                        <a:lstStyle/>
                        <a:p>
                          <a:pPr algn="ctr"/>
                          <a:r>
                            <a:rPr kumimoji="1" lang="ja-JP" altLang="en-US" sz="1200"/>
                            <a:t>記号</a:t>
                          </a:r>
                        </a:p>
                      </a:txBody>
                      <a:tcPr anchor="ctr"/>
                    </a:tc>
                    <a:tc>
                      <a:txBody>
                        <a:bodyPr/>
                        <a:lstStyle/>
                        <a:p>
                          <a:pPr algn="ctr"/>
                          <a:r>
                            <a:rPr kumimoji="1" lang="ja-JP" altLang="en-US" sz="1200"/>
                            <a:t>接頭辞</a:t>
                          </a:r>
                        </a:p>
                      </a:txBody>
                      <a:tcPr anchor="ctr"/>
                    </a:tc>
                    <a:tc>
                      <a:txBody>
                        <a:bodyPr/>
                        <a:lstStyle/>
                        <a:p>
                          <a:pPr algn="ctr"/>
                          <a:r>
                            <a:rPr kumimoji="1" lang="ja-JP" altLang="en-US" sz="1200"/>
                            <a:t>読み方</a:t>
                          </a:r>
                        </a:p>
                      </a:txBody>
                      <a:tcPr anchor="ctr"/>
                    </a:tc>
                    <a:tc>
                      <a:txBody>
                        <a:bodyPr/>
                        <a:lstStyle/>
                        <a:p>
                          <a:r>
                            <a:rPr kumimoji="1" lang="ja-JP" altLang="en-US" sz="1200"/>
                            <a:t>大きさ</a:t>
                          </a:r>
                        </a:p>
                      </a:txBody>
                      <a:tcPr anchor="ctr"/>
                    </a:tc>
                    <a:extLst>
                      <a:ext uri="{0D108BD9-81ED-4DB2-BD59-A6C34878D82A}">
                        <a16:rowId xmlns:a16="http://schemas.microsoft.com/office/drawing/2014/main" val="3021654604"/>
                      </a:ext>
                    </a:extLst>
                  </a:tr>
                  <a:tr h="370840">
                    <a:tc>
                      <a:txBody>
                        <a:bodyPr/>
                        <a:lstStyle/>
                        <a:p>
                          <a:pPr algn="ctr"/>
                          <a:r>
                            <a:rPr kumimoji="1" lang="en-US" altLang="ja-JP" sz="1200" dirty="0"/>
                            <a:t>k</a:t>
                          </a:r>
                          <a:endParaRPr kumimoji="1" lang="ja-JP" altLang="en-US" sz="1200"/>
                        </a:p>
                      </a:txBody>
                      <a:tcPr anchor="ctr"/>
                    </a:tc>
                    <a:tc>
                      <a:txBody>
                        <a:bodyPr/>
                        <a:lstStyle/>
                        <a:p>
                          <a:pPr algn="ctr"/>
                          <a:r>
                            <a:rPr kumimoji="1" lang="en-US" altLang="ja-JP" sz="1200" dirty="0"/>
                            <a:t>kilo</a:t>
                          </a:r>
                          <a:endParaRPr kumimoji="1" lang="ja-JP" altLang="en-US" sz="1200"/>
                        </a:p>
                      </a:txBody>
                      <a:tcPr anchor="ctr"/>
                    </a:tc>
                    <a:tc>
                      <a:txBody>
                        <a:bodyPr/>
                        <a:lstStyle/>
                        <a:p>
                          <a:pPr algn="ctr"/>
                          <a:r>
                            <a:rPr kumimoji="1" lang="ja-JP" altLang="en-US" sz="1200"/>
                            <a:t>キロ</a:t>
                          </a:r>
                        </a:p>
                      </a:txBody>
                      <a:tcPr anchor="ctr"/>
                    </a:tc>
                    <a:tc>
                      <a:txBody>
                        <a:bodyPr/>
                        <a:lstStyle/>
                        <a:p>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3</m:t>
                                  </m:r>
                                </m:sup>
                              </m:sSup>
                            </m:oMath>
                          </a14:m>
                          <a:r>
                            <a:rPr kumimoji="1" lang="ja-JP" altLang="en-US" sz="1200"/>
                            <a:t>。</a:t>
                          </a:r>
                          <a:r>
                            <a:rPr kumimoji="1" lang="en-US" altLang="ja-JP" sz="1200" dirty="0"/>
                            <a:t>1000</a:t>
                          </a:r>
                          <a:r>
                            <a:rPr kumimoji="1" lang="ja-JP" altLang="en-US" sz="1200"/>
                            <a:t>倍</a:t>
                          </a:r>
                        </a:p>
                      </a:txBody>
                      <a:tcPr anchor="ctr"/>
                    </a:tc>
                    <a:extLst>
                      <a:ext uri="{0D108BD9-81ED-4DB2-BD59-A6C34878D82A}">
                        <a16:rowId xmlns:a16="http://schemas.microsoft.com/office/drawing/2014/main" val="1564152618"/>
                      </a:ext>
                    </a:extLst>
                  </a:tr>
                  <a:tr h="370840">
                    <a:tc>
                      <a:txBody>
                        <a:bodyPr/>
                        <a:lstStyle/>
                        <a:p>
                          <a:pPr algn="ctr"/>
                          <a:r>
                            <a:rPr kumimoji="1" lang="en-US" altLang="ja-JP" sz="1200" dirty="0"/>
                            <a:t>M</a:t>
                          </a:r>
                          <a:endParaRPr kumimoji="1" lang="ja-JP" altLang="en-US" sz="1200"/>
                        </a:p>
                      </a:txBody>
                      <a:tcPr anchor="ctr"/>
                    </a:tc>
                    <a:tc>
                      <a:txBody>
                        <a:bodyPr/>
                        <a:lstStyle/>
                        <a:p>
                          <a:pPr algn="ctr"/>
                          <a:r>
                            <a:rPr kumimoji="1" lang="en-US" altLang="ja-JP" sz="1200" dirty="0"/>
                            <a:t>mega</a:t>
                          </a:r>
                          <a:endParaRPr kumimoji="1" lang="ja-JP" altLang="en-US" sz="1200"/>
                        </a:p>
                      </a:txBody>
                      <a:tcPr anchor="ctr"/>
                    </a:tc>
                    <a:tc>
                      <a:txBody>
                        <a:bodyPr/>
                        <a:lstStyle/>
                        <a:p>
                          <a:pPr algn="ctr"/>
                          <a:r>
                            <a:rPr kumimoji="1" lang="ja-JP" altLang="en-US" sz="1200"/>
                            <a:t>メガ</a:t>
                          </a:r>
                        </a:p>
                      </a:txBody>
                      <a:tcPr anchor="ctr"/>
                    </a:tc>
                    <a:tc>
                      <a:txBody>
                        <a:bodyPr/>
                        <a:lstStyle/>
                        <a:p>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6</m:t>
                                  </m:r>
                                </m:sup>
                              </m:sSup>
                            </m:oMath>
                          </a14:m>
                          <a:r>
                            <a:rPr kumimoji="1" lang="ja-JP" altLang="en-US" sz="1200"/>
                            <a:t>。</a:t>
                          </a:r>
                          <a:r>
                            <a:rPr kumimoji="1" lang="en-US" altLang="ja-JP" sz="1200" dirty="0"/>
                            <a:t>100</a:t>
                          </a:r>
                          <a:r>
                            <a:rPr kumimoji="1" lang="ja-JP" altLang="en-US" sz="1200"/>
                            <a:t>万倍</a:t>
                          </a:r>
                        </a:p>
                      </a:txBody>
                      <a:tcPr anchor="ctr"/>
                    </a:tc>
                    <a:extLst>
                      <a:ext uri="{0D108BD9-81ED-4DB2-BD59-A6C34878D82A}">
                        <a16:rowId xmlns:a16="http://schemas.microsoft.com/office/drawing/2014/main" val="672713076"/>
                      </a:ext>
                    </a:extLst>
                  </a:tr>
                  <a:tr h="370840">
                    <a:tc>
                      <a:txBody>
                        <a:bodyPr/>
                        <a:lstStyle/>
                        <a:p>
                          <a:pPr algn="ctr"/>
                          <a:r>
                            <a:rPr kumimoji="1" lang="en-US" altLang="ja-JP" sz="1200" dirty="0"/>
                            <a:t>G</a:t>
                          </a:r>
                          <a:endParaRPr kumimoji="1" lang="ja-JP" altLang="en-US" sz="1200"/>
                        </a:p>
                      </a:txBody>
                      <a:tcPr anchor="ctr"/>
                    </a:tc>
                    <a:tc>
                      <a:txBody>
                        <a:bodyPr/>
                        <a:lstStyle/>
                        <a:p>
                          <a:pPr algn="ctr"/>
                          <a:r>
                            <a:rPr kumimoji="1" lang="en-US" altLang="ja-JP" sz="1200" dirty="0"/>
                            <a:t>giga</a:t>
                          </a:r>
                          <a:endParaRPr kumimoji="1" lang="ja-JP" altLang="en-US" sz="1200"/>
                        </a:p>
                      </a:txBody>
                      <a:tcPr anchor="ctr"/>
                    </a:tc>
                    <a:tc>
                      <a:txBody>
                        <a:bodyPr/>
                        <a:lstStyle/>
                        <a:p>
                          <a:pPr algn="ctr"/>
                          <a:r>
                            <a:rPr kumimoji="1" lang="ja-JP" altLang="en-US" sz="1200"/>
                            <a:t>ギガ</a:t>
                          </a:r>
                          <a:endParaRPr kumimoji="1" lang="en-US" altLang="ja-JP" sz="1200" dirty="0"/>
                        </a:p>
                      </a:txBody>
                      <a:tcPr anchor="ctr"/>
                    </a:tc>
                    <a:tc>
                      <a:txBody>
                        <a:bodyPr/>
                        <a:lstStyle/>
                        <a:p>
                          <a:pPr algn="l"/>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9</m:t>
                                  </m:r>
                                </m:sup>
                              </m:sSup>
                            </m:oMath>
                          </a14:m>
                          <a:r>
                            <a:rPr kumimoji="1" lang="ja-JP" altLang="en-US" sz="1200"/>
                            <a:t>。</a:t>
                          </a:r>
                          <a:r>
                            <a:rPr kumimoji="1" lang="en-US" altLang="ja-JP" sz="1200" dirty="0"/>
                            <a:t>10</a:t>
                          </a:r>
                          <a:r>
                            <a:rPr kumimoji="1" lang="ja-JP" altLang="en-US" sz="1200"/>
                            <a:t>億倍</a:t>
                          </a:r>
                        </a:p>
                      </a:txBody>
                      <a:tcPr anchor="ctr"/>
                    </a:tc>
                    <a:extLst>
                      <a:ext uri="{0D108BD9-81ED-4DB2-BD59-A6C34878D82A}">
                        <a16:rowId xmlns:a16="http://schemas.microsoft.com/office/drawing/2014/main" val="981947749"/>
                      </a:ext>
                    </a:extLst>
                  </a:tr>
                  <a:tr h="370840">
                    <a:tc>
                      <a:txBody>
                        <a:bodyPr/>
                        <a:lstStyle/>
                        <a:p>
                          <a:pPr algn="ctr"/>
                          <a:r>
                            <a:rPr kumimoji="1" lang="en-US" altLang="ja-JP" sz="1200" dirty="0"/>
                            <a:t>T</a:t>
                          </a:r>
                          <a:endParaRPr kumimoji="1" lang="ja-JP" altLang="en-US" sz="1200"/>
                        </a:p>
                      </a:txBody>
                      <a:tcPr anchor="ctr"/>
                    </a:tc>
                    <a:tc>
                      <a:txBody>
                        <a:bodyPr/>
                        <a:lstStyle/>
                        <a:p>
                          <a:pPr algn="ctr"/>
                          <a:r>
                            <a:rPr kumimoji="1" lang="en-US" altLang="ja-JP" sz="1200" dirty="0"/>
                            <a:t>tera</a:t>
                          </a:r>
                          <a:endParaRPr kumimoji="1" lang="ja-JP" altLang="en-US" sz="1200"/>
                        </a:p>
                      </a:txBody>
                      <a:tcPr anchor="ctr"/>
                    </a:tc>
                    <a:tc>
                      <a:txBody>
                        <a:bodyPr/>
                        <a:lstStyle/>
                        <a:p>
                          <a:pPr algn="ctr"/>
                          <a:r>
                            <a:rPr kumimoji="1" lang="ja-JP" altLang="en-US" sz="1200"/>
                            <a:t>テラ</a:t>
                          </a:r>
                        </a:p>
                      </a:txBody>
                      <a:tcPr anchor="ctr"/>
                    </a:tc>
                    <a:tc>
                      <a:txBody>
                        <a:bodyPr/>
                        <a:lstStyle/>
                        <a:p>
                          <a:pPr algn="l"/>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12</m:t>
                                  </m:r>
                                </m:sup>
                              </m:sSup>
                            </m:oMath>
                          </a14:m>
                          <a:r>
                            <a:rPr kumimoji="1" lang="ja-JP" altLang="en-US" sz="1200"/>
                            <a:t>。</a:t>
                          </a:r>
                          <a:r>
                            <a:rPr kumimoji="1" lang="en-US" altLang="ja-JP" sz="1200" dirty="0"/>
                            <a:t>1</a:t>
                          </a:r>
                          <a:r>
                            <a:rPr kumimoji="1" lang="ja-JP" altLang="en-US" sz="1200" dirty="0"/>
                            <a:t>兆倍</a:t>
                          </a:r>
                          <a:endParaRPr kumimoji="1" lang="ja-JP" altLang="en-US" sz="1200"/>
                        </a:p>
                      </a:txBody>
                      <a:tcPr anchor="ctr"/>
                    </a:tc>
                    <a:extLst>
                      <a:ext uri="{0D108BD9-81ED-4DB2-BD59-A6C34878D82A}">
                        <a16:rowId xmlns:a16="http://schemas.microsoft.com/office/drawing/2014/main" val="3166736198"/>
                      </a:ext>
                    </a:extLst>
                  </a:tr>
                </a:tbl>
              </a:graphicData>
            </a:graphic>
          </p:graphicFrame>
        </mc:Choice>
        <mc:Fallback xmlns="">
          <p:graphicFrame>
            <p:nvGraphicFramePr>
              <p:cNvPr id="10" name="表 3">
                <a:extLst>
                  <a:ext uri="{FF2B5EF4-FFF2-40B4-BE49-F238E27FC236}">
                    <a16:creationId xmlns:a16="http://schemas.microsoft.com/office/drawing/2014/main" id="{FA7A34CB-A68C-F433-491F-4EB60B6BA590}"/>
                  </a:ext>
                </a:extLst>
              </p:cNvPr>
              <p:cNvGraphicFramePr>
                <a:graphicFrameLocks noGrp="1"/>
              </p:cNvGraphicFramePr>
              <p:nvPr>
                <p:extLst>
                  <p:ext uri="{D42A27DB-BD31-4B8C-83A1-F6EECF244321}">
                    <p14:modId xmlns:p14="http://schemas.microsoft.com/office/powerpoint/2010/main" val="2623431689"/>
                  </p:ext>
                </p:extLst>
              </p:nvPr>
            </p:nvGraphicFramePr>
            <p:xfrm>
              <a:off x="1553495" y="3861048"/>
              <a:ext cx="6037009" cy="1854200"/>
            </p:xfrm>
            <a:graphic>
              <a:graphicData uri="http://schemas.openxmlformats.org/drawingml/2006/table">
                <a:tbl>
                  <a:tblPr firstRow="1" bandRow="1">
                    <a:tableStyleId>{BC89EF96-8CEA-46FF-86C4-4CE0E7609802}</a:tableStyleId>
                  </a:tblPr>
                  <a:tblGrid>
                    <a:gridCol w="720010">
                      <a:extLst>
                        <a:ext uri="{9D8B030D-6E8A-4147-A177-3AD203B41FA5}">
                          <a16:colId xmlns:a16="http://schemas.microsoft.com/office/drawing/2014/main" val="3212156580"/>
                        </a:ext>
                      </a:extLst>
                    </a:gridCol>
                    <a:gridCol w="1329250">
                      <a:extLst>
                        <a:ext uri="{9D8B030D-6E8A-4147-A177-3AD203B41FA5}">
                          <a16:colId xmlns:a16="http://schemas.microsoft.com/office/drawing/2014/main" val="3646734594"/>
                        </a:ext>
                      </a:extLst>
                    </a:gridCol>
                    <a:gridCol w="1329250">
                      <a:extLst>
                        <a:ext uri="{9D8B030D-6E8A-4147-A177-3AD203B41FA5}">
                          <a16:colId xmlns:a16="http://schemas.microsoft.com/office/drawing/2014/main" val="3766941864"/>
                        </a:ext>
                      </a:extLst>
                    </a:gridCol>
                    <a:gridCol w="2658499">
                      <a:extLst>
                        <a:ext uri="{9D8B030D-6E8A-4147-A177-3AD203B41FA5}">
                          <a16:colId xmlns:a16="http://schemas.microsoft.com/office/drawing/2014/main" val="1347943138"/>
                        </a:ext>
                      </a:extLst>
                    </a:gridCol>
                  </a:tblGrid>
                  <a:tr h="370840">
                    <a:tc>
                      <a:txBody>
                        <a:bodyPr/>
                        <a:lstStyle/>
                        <a:p>
                          <a:pPr algn="ctr"/>
                          <a:r>
                            <a:rPr kumimoji="1" lang="ja-JP" altLang="en-US" sz="1200"/>
                            <a:t>記号</a:t>
                          </a:r>
                        </a:p>
                      </a:txBody>
                      <a:tcPr anchor="ctr"/>
                    </a:tc>
                    <a:tc>
                      <a:txBody>
                        <a:bodyPr/>
                        <a:lstStyle/>
                        <a:p>
                          <a:pPr algn="ctr"/>
                          <a:r>
                            <a:rPr kumimoji="1" lang="ja-JP" altLang="en-US" sz="1200"/>
                            <a:t>接頭辞</a:t>
                          </a:r>
                        </a:p>
                      </a:txBody>
                      <a:tcPr anchor="ctr"/>
                    </a:tc>
                    <a:tc>
                      <a:txBody>
                        <a:bodyPr/>
                        <a:lstStyle/>
                        <a:p>
                          <a:pPr algn="ctr"/>
                          <a:r>
                            <a:rPr kumimoji="1" lang="ja-JP" altLang="en-US" sz="1200"/>
                            <a:t>読み方</a:t>
                          </a:r>
                        </a:p>
                      </a:txBody>
                      <a:tcPr anchor="ctr"/>
                    </a:tc>
                    <a:tc>
                      <a:txBody>
                        <a:bodyPr/>
                        <a:lstStyle/>
                        <a:p>
                          <a:r>
                            <a:rPr kumimoji="1" lang="ja-JP" altLang="en-US" sz="1200"/>
                            <a:t>大きさ</a:t>
                          </a:r>
                        </a:p>
                      </a:txBody>
                      <a:tcPr anchor="ctr"/>
                    </a:tc>
                    <a:extLst>
                      <a:ext uri="{0D108BD9-81ED-4DB2-BD59-A6C34878D82A}">
                        <a16:rowId xmlns:a16="http://schemas.microsoft.com/office/drawing/2014/main" val="3021654604"/>
                      </a:ext>
                    </a:extLst>
                  </a:tr>
                  <a:tr h="370840">
                    <a:tc>
                      <a:txBody>
                        <a:bodyPr/>
                        <a:lstStyle/>
                        <a:p>
                          <a:pPr algn="ctr"/>
                          <a:r>
                            <a:rPr kumimoji="1" lang="en-US" altLang="ja-JP" sz="1200" dirty="0"/>
                            <a:t>k</a:t>
                          </a:r>
                          <a:endParaRPr kumimoji="1" lang="ja-JP" altLang="en-US" sz="1200"/>
                        </a:p>
                      </a:txBody>
                      <a:tcPr anchor="ctr"/>
                    </a:tc>
                    <a:tc>
                      <a:txBody>
                        <a:bodyPr/>
                        <a:lstStyle/>
                        <a:p>
                          <a:pPr algn="ctr"/>
                          <a:r>
                            <a:rPr kumimoji="1" lang="en-US" altLang="ja-JP" sz="1200" dirty="0"/>
                            <a:t>kilo</a:t>
                          </a:r>
                          <a:endParaRPr kumimoji="1" lang="ja-JP" altLang="en-US" sz="1200"/>
                        </a:p>
                      </a:txBody>
                      <a:tcPr anchor="ctr"/>
                    </a:tc>
                    <a:tc>
                      <a:txBody>
                        <a:bodyPr/>
                        <a:lstStyle/>
                        <a:p>
                          <a:pPr algn="ctr"/>
                          <a:r>
                            <a:rPr kumimoji="1" lang="ja-JP" altLang="en-US" sz="1200"/>
                            <a:t>キロ</a:t>
                          </a:r>
                        </a:p>
                      </a:txBody>
                      <a:tcPr anchor="ctr"/>
                    </a:tc>
                    <a:tc>
                      <a:txBody>
                        <a:bodyPr/>
                        <a:lstStyle/>
                        <a:p>
                          <a:endParaRPr lang="ja-JP"/>
                        </a:p>
                      </a:txBody>
                      <a:tcPr anchor="ctr">
                        <a:blipFill>
                          <a:blip r:embed="rId4"/>
                          <a:stretch>
                            <a:fillRect l="-127143" t="-100000" r="-952" b="-296667"/>
                          </a:stretch>
                        </a:blipFill>
                      </a:tcPr>
                    </a:tc>
                    <a:extLst>
                      <a:ext uri="{0D108BD9-81ED-4DB2-BD59-A6C34878D82A}">
                        <a16:rowId xmlns:a16="http://schemas.microsoft.com/office/drawing/2014/main" val="1564152618"/>
                      </a:ext>
                    </a:extLst>
                  </a:tr>
                  <a:tr h="370840">
                    <a:tc>
                      <a:txBody>
                        <a:bodyPr/>
                        <a:lstStyle/>
                        <a:p>
                          <a:pPr algn="ctr"/>
                          <a:r>
                            <a:rPr kumimoji="1" lang="en-US" altLang="ja-JP" sz="1200" dirty="0"/>
                            <a:t>M</a:t>
                          </a:r>
                          <a:endParaRPr kumimoji="1" lang="ja-JP" altLang="en-US" sz="1200"/>
                        </a:p>
                      </a:txBody>
                      <a:tcPr anchor="ctr"/>
                    </a:tc>
                    <a:tc>
                      <a:txBody>
                        <a:bodyPr/>
                        <a:lstStyle/>
                        <a:p>
                          <a:pPr algn="ctr"/>
                          <a:r>
                            <a:rPr kumimoji="1" lang="en-US" altLang="ja-JP" sz="1200" dirty="0"/>
                            <a:t>mega</a:t>
                          </a:r>
                          <a:endParaRPr kumimoji="1" lang="ja-JP" altLang="en-US" sz="1200"/>
                        </a:p>
                      </a:txBody>
                      <a:tcPr anchor="ctr"/>
                    </a:tc>
                    <a:tc>
                      <a:txBody>
                        <a:bodyPr/>
                        <a:lstStyle/>
                        <a:p>
                          <a:pPr algn="ctr"/>
                          <a:r>
                            <a:rPr kumimoji="1" lang="ja-JP" altLang="en-US" sz="1200"/>
                            <a:t>メガ</a:t>
                          </a:r>
                        </a:p>
                      </a:txBody>
                      <a:tcPr anchor="ctr"/>
                    </a:tc>
                    <a:tc>
                      <a:txBody>
                        <a:bodyPr/>
                        <a:lstStyle/>
                        <a:p>
                          <a:endParaRPr lang="ja-JP"/>
                        </a:p>
                      </a:txBody>
                      <a:tcPr anchor="ctr">
                        <a:blipFill>
                          <a:blip r:embed="rId4"/>
                          <a:stretch>
                            <a:fillRect l="-127143" t="-206897" r="-952" b="-206897"/>
                          </a:stretch>
                        </a:blipFill>
                      </a:tcPr>
                    </a:tc>
                    <a:extLst>
                      <a:ext uri="{0D108BD9-81ED-4DB2-BD59-A6C34878D82A}">
                        <a16:rowId xmlns:a16="http://schemas.microsoft.com/office/drawing/2014/main" val="672713076"/>
                      </a:ext>
                    </a:extLst>
                  </a:tr>
                  <a:tr h="370840">
                    <a:tc>
                      <a:txBody>
                        <a:bodyPr/>
                        <a:lstStyle/>
                        <a:p>
                          <a:pPr algn="ctr"/>
                          <a:r>
                            <a:rPr kumimoji="1" lang="en-US" altLang="ja-JP" sz="1200" dirty="0"/>
                            <a:t>G</a:t>
                          </a:r>
                          <a:endParaRPr kumimoji="1" lang="ja-JP" altLang="en-US" sz="1200"/>
                        </a:p>
                      </a:txBody>
                      <a:tcPr anchor="ctr"/>
                    </a:tc>
                    <a:tc>
                      <a:txBody>
                        <a:bodyPr/>
                        <a:lstStyle/>
                        <a:p>
                          <a:pPr algn="ctr"/>
                          <a:r>
                            <a:rPr kumimoji="1" lang="en-US" altLang="ja-JP" sz="1200" dirty="0"/>
                            <a:t>giga</a:t>
                          </a:r>
                          <a:endParaRPr kumimoji="1" lang="ja-JP" altLang="en-US" sz="1200"/>
                        </a:p>
                      </a:txBody>
                      <a:tcPr anchor="ctr"/>
                    </a:tc>
                    <a:tc>
                      <a:txBody>
                        <a:bodyPr/>
                        <a:lstStyle/>
                        <a:p>
                          <a:pPr algn="ctr"/>
                          <a:r>
                            <a:rPr kumimoji="1" lang="ja-JP" altLang="en-US" sz="1200"/>
                            <a:t>ギガ</a:t>
                          </a:r>
                          <a:endParaRPr kumimoji="1" lang="en-US" altLang="ja-JP" sz="1200" dirty="0"/>
                        </a:p>
                      </a:txBody>
                      <a:tcPr anchor="ctr"/>
                    </a:tc>
                    <a:tc>
                      <a:txBody>
                        <a:bodyPr/>
                        <a:lstStyle/>
                        <a:p>
                          <a:endParaRPr lang="ja-JP"/>
                        </a:p>
                      </a:txBody>
                      <a:tcPr anchor="ctr">
                        <a:blipFill>
                          <a:blip r:embed="rId4"/>
                          <a:stretch>
                            <a:fillRect l="-127143" t="-296667" r="-952" b="-100000"/>
                          </a:stretch>
                        </a:blipFill>
                      </a:tcPr>
                    </a:tc>
                    <a:extLst>
                      <a:ext uri="{0D108BD9-81ED-4DB2-BD59-A6C34878D82A}">
                        <a16:rowId xmlns:a16="http://schemas.microsoft.com/office/drawing/2014/main" val="981947749"/>
                      </a:ext>
                    </a:extLst>
                  </a:tr>
                  <a:tr h="370840">
                    <a:tc>
                      <a:txBody>
                        <a:bodyPr/>
                        <a:lstStyle/>
                        <a:p>
                          <a:pPr algn="ctr"/>
                          <a:r>
                            <a:rPr kumimoji="1" lang="en-US" altLang="ja-JP" sz="1200" dirty="0"/>
                            <a:t>T</a:t>
                          </a:r>
                          <a:endParaRPr kumimoji="1" lang="ja-JP" altLang="en-US" sz="1200"/>
                        </a:p>
                      </a:txBody>
                      <a:tcPr anchor="ctr"/>
                    </a:tc>
                    <a:tc>
                      <a:txBody>
                        <a:bodyPr/>
                        <a:lstStyle/>
                        <a:p>
                          <a:pPr algn="ctr"/>
                          <a:r>
                            <a:rPr kumimoji="1" lang="en-US" altLang="ja-JP" sz="1200" dirty="0"/>
                            <a:t>tera</a:t>
                          </a:r>
                          <a:endParaRPr kumimoji="1" lang="ja-JP" altLang="en-US" sz="1200"/>
                        </a:p>
                      </a:txBody>
                      <a:tcPr anchor="ctr"/>
                    </a:tc>
                    <a:tc>
                      <a:txBody>
                        <a:bodyPr/>
                        <a:lstStyle/>
                        <a:p>
                          <a:pPr algn="ctr"/>
                          <a:r>
                            <a:rPr kumimoji="1" lang="ja-JP" altLang="en-US" sz="1200"/>
                            <a:t>テラ</a:t>
                          </a:r>
                        </a:p>
                      </a:txBody>
                      <a:tcPr anchor="ctr"/>
                    </a:tc>
                    <a:tc>
                      <a:txBody>
                        <a:bodyPr/>
                        <a:lstStyle/>
                        <a:p>
                          <a:endParaRPr lang="ja-JP"/>
                        </a:p>
                      </a:txBody>
                      <a:tcPr anchor="ctr">
                        <a:blipFill>
                          <a:blip r:embed="rId4"/>
                          <a:stretch>
                            <a:fillRect l="-127143" t="-410345" r="-952" b="-3448"/>
                          </a:stretch>
                        </a:blipFill>
                      </a:tcPr>
                    </a:tc>
                    <a:extLst>
                      <a:ext uri="{0D108BD9-81ED-4DB2-BD59-A6C34878D82A}">
                        <a16:rowId xmlns:a16="http://schemas.microsoft.com/office/drawing/2014/main" val="3166736198"/>
                      </a:ext>
                    </a:extLst>
                  </a:tr>
                </a:tbl>
              </a:graphicData>
            </a:graphic>
          </p:graphicFrame>
        </mc:Fallback>
      </mc:AlternateContent>
    </p:spTree>
    <p:extLst>
      <p:ext uri="{BB962C8B-B14F-4D97-AF65-F5344CB8AC3E}">
        <p14:creationId xmlns:p14="http://schemas.microsoft.com/office/powerpoint/2010/main" val="814217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A17AF4-E67D-731F-BA5B-0249B8FC126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16E83F8-1A27-1B9B-876C-6C24A8F1AD33}"/>
              </a:ext>
            </a:extLst>
          </p:cNvPr>
          <p:cNvSpPr>
            <a:spLocks noGrp="1"/>
          </p:cNvSpPr>
          <p:nvPr>
            <p:ph idx="1"/>
          </p:nvPr>
        </p:nvSpPr>
        <p:spPr/>
        <p:txBody>
          <a:bodyPr/>
          <a:lstStyle/>
          <a:p>
            <a:r>
              <a:rPr kumimoji="1" lang="ja-JP" altLang="en-US"/>
              <a:t>音声を変えるには</a:t>
            </a:r>
            <a:endParaRPr kumimoji="1" lang="en-US" altLang="ja-JP" dirty="0"/>
          </a:p>
          <a:p>
            <a:pPr lvl="1"/>
            <a:r>
              <a:rPr lang="ja-JP" altLang="en-US"/>
              <a:t>音声ファイルを作成する</a:t>
            </a:r>
            <a:endParaRPr lang="en-US" altLang="ja-JP" dirty="0"/>
          </a:p>
          <a:p>
            <a:pPr lvl="1"/>
            <a:r>
              <a:rPr kumimoji="1" lang="ja-JP" altLang="en-US"/>
              <a:t>ファイルを</a:t>
            </a:r>
            <a:r>
              <a:rPr kumimoji="1" lang="en-US" altLang="ja-JP" dirty="0"/>
              <a:t>Monaca Education</a:t>
            </a:r>
            <a:r>
              <a:rPr kumimoji="1" lang="ja-JP" altLang="en-US"/>
              <a:t>の</a:t>
            </a:r>
            <a:endParaRPr kumimoji="1" lang="en-US" altLang="ja-JP" dirty="0"/>
          </a:p>
          <a:p>
            <a:pPr marL="358775" lvl="1" indent="0">
              <a:buNone/>
            </a:pPr>
            <a:r>
              <a:rPr lang="en-US" altLang="ja-JP" dirty="0"/>
              <a:t>	</a:t>
            </a:r>
            <a:r>
              <a:rPr lang="ja-JP" altLang="en-US"/>
              <a:t>プロジェクトにアップロードする</a:t>
            </a:r>
            <a:endParaRPr lang="en-US" altLang="ja-JP" dirty="0"/>
          </a:p>
          <a:p>
            <a:pPr lvl="1"/>
            <a:r>
              <a:rPr lang="ja-JP" altLang="en-US"/>
              <a:t>関数</a:t>
            </a:r>
            <a:r>
              <a:rPr lang="en-US" altLang="ja-JP" dirty="0" err="1"/>
              <a:t>init</a:t>
            </a:r>
            <a:r>
              <a:rPr lang="en-US" altLang="ja-JP" dirty="0"/>
              <a:t>()</a:t>
            </a:r>
            <a:r>
              <a:rPr lang="ja-JP" altLang="en-US"/>
              <a:t>で、</a:t>
            </a:r>
            <a:r>
              <a:rPr lang="en-US" altLang="ja-JP" dirty="0"/>
              <a:t>sounds</a:t>
            </a:r>
            <a:r>
              <a:rPr lang="ja-JP" altLang="en-US"/>
              <a:t>に追加する</a:t>
            </a:r>
            <a:endParaRPr lang="en-US" altLang="ja-JP" dirty="0"/>
          </a:p>
          <a:p>
            <a:pPr lvl="1"/>
            <a:endParaRPr kumimoji="1" lang="en-US" altLang="ja-JP" dirty="0"/>
          </a:p>
          <a:p>
            <a:pPr lvl="1"/>
            <a:endParaRPr lang="en-US" altLang="ja-JP" dirty="0"/>
          </a:p>
          <a:p>
            <a:pPr lvl="1"/>
            <a:r>
              <a:rPr kumimoji="1" lang="ja-JP" altLang="en-US"/>
              <a:t>プログラムから呼び出す</a:t>
            </a:r>
            <a:endParaRPr kumimoji="1" lang="en-US" altLang="ja-JP" dirty="0"/>
          </a:p>
          <a:p>
            <a:endParaRPr kumimoji="1" lang="ja-JP" altLang="en-US"/>
          </a:p>
        </p:txBody>
      </p:sp>
      <p:sp>
        <p:nvSpPr>
          <p:cNvPr id="4" name="テキスト プレースホルダー 3">
            <a:extLst>
              <a:ext uri="{FF2B5EF4-FFF2-40B4-BE49-F238E27FC236}">
                <a16:creationId xmlns:a16="http://schemas.microsoft.com/office/drawing/2014/main" id="{3D4DDC1A-F4C0-CEA9-0AC7-27ED675F1288}"/>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F9F536A-9124-4DAA-B533-E642737B9885}"/>
              </a:ext>
            </a:extLst>
          </p:cNvPr>
          <p:cNvSpPr>
            <a:spLocks noGrp="1"/>
          </p:cNvSpPr>
          <p:nvPr>
            <p:ph type="sldNum" sz="quarter" idx="12"/>
          </p:nvPr>
        </p:nvSpPr>
        <p:spPr/>
        <p:txBody>
          <a:bodyPr/>
          <a:lstStyle/>
          <a:p>
            <a:fld id="{9E0D9298-421E-4926-815D-31B4285E3528}" type="slidenum">
              <a:rPr lang="ja-JP" altLang="en-US" smtClean="0"/>
              <a:pPr/>
              <a:t>21</a:t>
            </a:fld>
            <a:endParaRPr lang="ja-JP" altLang="en-US" dirty="0"/>
          </a:p>
        </p:txBody>
      </p:sp>
      <p:pic>
        <p:nvPicPr>
          <p:cNvPr id="6" name="図 5">
            <a:extLst>
              <a:ext uri="{FF2B5EF4-FFF2-40B4-BE49-F238E27FC236}">
                <a16:creationId xmlns:a16="http://schemas.microsoft.com/office/drawing/2014/main" id="{6E46EB3B-376C-DC7F-0032-4D9F68FAA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208" y="1268760"/>
            <a:ext cx="2232248" cy="3656555"/>
          </a:xfrm>
          <a:prstGeom prst="rect">
            <a:avLst/>
          </a:prstGeom>
        </p:spPr>
      </p:pic>
      <p:sp>
        <p:nvSpPr>
          <p:cNvPr id="7" name="テキスト ボックス 6">
            <a:extLst>
              <a:ext uri="{FF2B5EF4-FFF2-40B4-BE49-F238E27FC236}">
                <a16:creationId xmlns:a16="http://schemas.microsoft.com/office/drawing/2014/main" id="{159D0ED9-070B-783A-B7E0-20AFDC99F2E0}"/>
              </a:ext>
            </a:extLst>
          </p:cNvPr>
          <p:cNvSpPr txBox="1"/>
          <p:nvPr/>
        </p:nvSpPr>
        <p:spPr>
          <a:xfrm>
            <a:off x="1085758" y="3429000"/>
            <a:ext cx="4535684" cy="1169551"/>
          </a:xfrm>
          <a:prstGeom prst="rect">
            <a:avLst/>
          </a:prstGeom>
          <a:noFill/>
          <a:ln>
            <a:solidFill>
              <a:schemeClr val="tx1"/>
            </a:solidFill>
          </a:ln>
        </p:spPr>
        <p:txBody>
          <a:bodyPr wrap="square" rtlCol="0">
            <a:spAutoFit/>
          </a:bodyPr>
          <a:lstStyle/>
          <a:p>
            <a:r>
              <a:rPr lang="en" altLang="ja-JP" sz="1400" b="0" dirty="0">
                <a:solidFill>
                  <a:srgbClr val="000000"/>
                </a:solidFill>
                <a:effectLst/>
                <a:latin typeface="MonacakomiRegular"/>
              </a:rPr>
              <a:t>sounds = {</a:t>
            </a:r>
          </a:p>
          <a:p>
            <a:r>
              <a:rPr lang="en" altLang="ja-JP" sz="1400" dirty="0">
                <a:solidFill>
                  <a:srgbClr val="000000"/>
                </a:solidFill>
                <a:latin typeface="MonacakomiRegular"/>
              </a:rPr>
              <a:t>…</a:t>
            </a:r>
            <a:endParaRPr lang="en" altLang="ja-JP" sz="1400" b="0" dirty="0">
              <a:solidFill>
                <a:srgbClr val="000000"/>
              </a:solidFill>
              <a:effectLst/>
              <a:latin typeface="MonacakomiRegular"/>
            </a:endParaRP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end:</a:t>
            </a:r>
            <a:r>
              <a:rPr lang="en" altLang="ja-JP" sz="1400" b="0" dirty="0" err="1">
                <a:solidFill>
                  <a:srgbClr val="0000FF"/>
                </a:solidFill>
                <a:effectLst/>
                <a:latin typeface="MonacakomiRegular"/>
              </a:rPr>
              <a:t>new</a:t>
            </a:r>
            <a:r>
              <a:rPr lang="en" altLang="ja-JP" sz="1400" b="0" dirty="0">
                <a:solidFill>
                  <a:srgbClr val="000000"/>
                </a:solidFill>
                <a:effectLst/>
                <a:latin typeface="MonacakomiRegular"/>
              </a:rPr>
              <a:t> </a:t>
            </a:r>
            <a:r>
              <a:rPr lang="en" altLang="ja-JP" sz="1400" b="0" dirty="0">
                <a:solidFill>
                  <a:srgbClr val="008080"/>
                </a:solidFill>
                <a:effectLst/>
                <a:latin typeface="MonacakomiRegular"/>
              </a:rPr>
              <a:t>Audio</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'end.mp3'</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mySound:</a:t>
            </a:r>
            <a:r>
              <a:rPr lang="en" altLang="ja-JP" sz="1400" b="0" dirty="0" err="1">
                <a:solidFill>
                  <a:srgbClr val="0000FF"/>
                </a:solidFill>
                <a:effectLst/>
                <a:latin typeface="MonacakomiRegular"/>
              </a:rPr>
              <a:t>new</a:t>
            </a:r>
            <a:r>
              <a:rPr lang="en" altLang="ja-JP" sz="1400" b="0" dirty="0">
                <a:solidFill>
                  <a:srgbClr val="000000"/>
                </a:solidFill>
                <a:effectLst/>
                <a:latin typeface="MonacakomiRegular"/>
              </a:rPr>
              <a:t> </a:t>
            </a:r>
            <a:r>
              <a:rPr lang="en" altLang="ja-JP" sz="1400" b="0" dirty="0">
                <a:solidFill>
                  <a:srgbClr val="008080"/>
                </a:solidFill>
                <a:effectLst/>
                <a:latin typeface="MonacakomiRegular"/>
              </a:rPr>
              <a:t>Audio</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'my.mp3'</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a:t>
            </a:r>
          </a:p>
        </p:txBody>
      </p:sp>
      <p:sp>
        <p:nvSpPr>
          <p:cNvPr id="8" name="テキスト ボックス 7">
            <a:extLst>
              <a:ext uri="{FF2B5EF4-FFF2-40B4-BE49-F238E27FC236}">
                <a16:creationId xmlns:a16="http://schemas.microsoft.com/office/drawing/2014/main" id="{10A5319C-57A9-6E59-DF6C-F6FEE9FE4043}"/>
              </a:ext>
            </a:extLst>
          </p:cNvPr>
          <p:cNvSpPr txBox="1"/>
          <p:nvPr/>
        </p:nvSpPr>
        <p:spPr>
          <a:xfrm>
            <a:off x="1085758" y="5175018"/>
            <a:ext cx="6452176" cy="307777"/>
          </a:xfrm>
          <a:prstGeom prst="rect">
            <a:avLst/>
          </a:prstGeom>
          <a:noFill/>
          <a:ln>
            <a:solidFill>
              <a:schemeClr val="tx1"/>
            </a:solidFill>
          </a:ln>
        </p:spPr>
        <p:txBody>
          <a:bodyPr wrap="square" rtlCol="0">
            <a:spAutoFit/>
          </a:bodyPr>
          <a:lstStyle/>
          <a:p>
            <a:r>
              <a:rPr lang="en" altLang="ja-JP" sz="1400" b="0" dirty="0" err="1">
                <a:solidFill>
                  <a:srgbClr val="000000"/>
                </a:solidFill>
                <a:effectLst/>
                <a:latin typeface="MonacakomiRegular"/>
              </a:rPr>
              <a:t>sounds.mySound.play</a:t>
            </a:r>
            <a:r>
              <a:rPr lang="en" altLang="ja-JP" sz="1400" b="0" dirty="0">
                <a:solidFill>
                  <a:srgbClr val="000000"/>
                </a:solidFill>
                <a:effectLst/>
                <a:latin typeface="MonacakomiRegular"/>
              </a:rPr>
              <a:t>();</a:t>
            </a:r>
          </a:p>
        </p:txBody>
      </p:sp>
    </p:spTree>
    <p:extLst>
      <p:ext uri="{BB962C8B-B14F-4D97-AF65-F5344CB8AC3E}">
        <p14:creationId xmlns:p14="http://schemas.microsoft.com/office/powerpoint/2010/main" val="3008016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7E1849-199B-556A-B8DD-195337BFD34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BA32652-E35A-24D0-B2B2-85CACEB29F14}"/>
              </a:ext>
            </a:extLst>
          </p:cNvPr>
          <p:cNvSpPr>
            <a:spLocks noGrp="1"/>
          </p:cNvSpPr>
          <p:nvPr>
            <p:ph idx="1"/>
          </p:nvPr>
        </p:nvSpPr>
        <p:spPr/>
        <p:txBody>
          <a:bodyPr/>
          <a:lstStyle/>
          <a:p>
            <a:r>
              <a:rPr kumimoji="1" lang="ja-JP" altLang="en-US"/>
              <a:t>まとめ</a:t>
            </a:r>
            <a:endParaRPr kumimoji="1" lang="en-US" altLang="ja-JP" dirty="0"/>
          </a:p>
          <a:p>
            <a:pPr lvl="1"/>
            <a:r>
              <a:rPr lang="ja-JP" altLang="en-US"/>
              <a:t>プログラミング言語の持つタイマー機能（指定した時間が経過したら処理を呼び出す）を使い、</a:t>
            </a:r>
            <a:r>
              <a:rPr lang="en-US" altLang="ja-JP" dirty="0"/>
              <a:t>1</a:t>
            </a:r>
            <a:r>
              <a:rPr lang="ja-JP" altLang="en-US"/>
              <a:t>秒おきに処理を行い、一定時間を測るアプリケーションを作った</a:t>
            </a:r>
            <a:endParaRPr lang="en-US" altLang="ja-JP" dirty="0"/>
          </a:p>
          <a:p>
            <a:pPr lvl="1"/>
            <a:r>
              <a:rPr kumimoji="1" lang="ja-JP" altLang="en-US"/>
              <a:t>量の大きさに応じて使い分ける接頭辞（例：ミリ）を学んだ</a:t>
            </a:r>
            <a:endParaRPr kumimoji="1" lang="en-US" altLang="ja-JP" dirty="0"/>
          </a:p>
          <a:p>
            <a:pPr lvl="1"/>
            <a:r>
              <a:rPr lang="ja-JP" altLang="en-US"/>
              <a:t>プログラミングにより、表示する文字を変えたり、表示の色を変えたりすることを学んだ</a:t>
            </a:r>
            <a:endParaRPr kumimoji="1" lang="en-US" altLang="ja-JP" dirty="0"/>
          </a:p>
          <a:p>
            <a:pPr lvl="1"/>
            <a:endParaRPr kumimoji="1" lang="ja-JP" altLang="en-US" sz="2400"/>
          </a:p>
          <a:p>
            <a:pPr lvl="1"/>
            <a:endParaRPr kumimoji="1" lang="ja-JP" altLang="en-US"/>
          </a:p>
        </p:txBody>
      </p:sp>
      <p:sp>
        <p:nvSpPr>
          <p:cNvPr id="4" name="テキスト プレースホルダー 3">
            <a:extLst>
              <a:ext uri="{FF2B5EF4-FFF2-40B4-BE49-F238E27FC236}">
                <a16:creationId xmlns:a16="http://schemas.microsoft.com/office/drawing/2014/main" id="{A9E655D0-D5B8-9DFF-48B6-659998468380}"/>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E046B43-A89D-0265-458D-5E8CAD3958D7}"/>
              </a:ext>
            </a:extLst>
          </p:cNvPr>
          <p:cNvSpPr>
            <a:spLocks noGrp="1"/>
          </p:cNvSpPr>
          <p:nvPr>
            <p:ph type="sldNum" sz="quarter" idx="12"/>
          </p:nvPr>
        </p:nvSpPr>
        <p:spPr/>
        <p:txBody>
          <a:bodyPr/>
          <a:lstStyle/>
          <a:p>
            <a:fld id="{9E0D9298-421E-4926-815D-31B4285E3528}" type="slidenum">
              <a:rPr lang="ja-JP" altLang="en-US" smtClean="0"/>
              <a:pPr/>
              <a:t>22</a:t>
            </a:fld>
            <a:endParaRPr lang="ja-JP" altLang="en-US" dirty="0"/>
          </a:p>
        </p:txBody>
      </p:sp>
    </p:spTree>
    <p:extLst>
      <p:ext uri="{BB962C8B-B14F-4D97-AF65-F5344CB8AC3E}">
        <p14:creationId xmlns:p14="http://schemas.microsoft.com/office/powerpoint/2010/main" val="313906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13EBE-22F0-C629-02AB-199018636DC8}"/>
              </a:ext>
            </a:extLst>
          </p:cNvPr>
          <p:cNvSpPr>
            <a:spLocks noGrp="1"/>
          </p:cNvSpPr>
          <p:nvPr>
            <p:ph type="title"/>
          </p:nvPr>
        </p:nvSpPr>
        <p:spPr/>
        <p:txBody>
          <a:bodyPr/>
          <a:lstStyle/>
          <a:p>
            <a:r>
              <a:rPr kumimoji="1" lang="ja-JP" altLang="en-US"/>
              <a:t>単元の流れ</a:t>
            </a:r>
          </a:p>
        </p:txBody>
      </p:sp>
      <p:sp>
        <p:nvSpPr>
          <p:cNvPr id="4" name="テキスト プレースホルダー 3">
            <a:extLst>
              <a:ext uri="{FF2B5EF4-FFF2-40B4-BE49-F238E27FC236}">
                <a16:creationId xmlns:a16="http://schemas.microsoft.com/office/drawing/2014/main" id="{42E6CBC3-7B02-ABDE-AC47-BBB1A6771AE5}"/>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07B27EB-274F-2934-B58B-5D26CD560B55}"/>
              </a:ext>
            </a:extLst>
          </p:cNvPr>
          <p:cNvSpPr>
            <a:spLocks noGrp="1"/>
          </p:cNvSpPr>
          <p:nvPr>
            <p:ph type="sldNum" sz="quarter" idx="12"/>
          </p:nvPr>
        </p:nvSpPr>
        <p:spPr/>
        <p:txBody>
          <a:bodyPr/>
          <a:lstStyle/>
          <a:p>
            <a:fld id="{9E0D9298-421E-4926-815D-31B4285E3528}" type="slidenum">
              <a:rPr lang="ja-JP" altLang="en-US" smtClean="0"/>
              <a:pPr/>
              <a:t>3</a:t>
            </a:fld>
            <a:endParaRPr lang="ja-JP" altLang="en-US" dirty="0"/>
          </a:p>
        </p:txBody>
      </p:sp>
      <p:graphicFrame>
        <p:nvGraphicFramePr>
          <p:cNvPr id="6" name="表 2">
            <a:extLst>
              <a:ext uri="{FF2B5EF4-FFF2-40B4-BE49-F238E27FC236}">
                <a16:creationId xmlns:a16="http://schemas.microsoft.com/office/drawing/2014/main" id="{9DE559C2-DB3C-5269-0DEE-F9018BFB67EC}"/>
              </a:ext>
            </a:extLst>
          </p:cNvPr>
          <p:cNvGraphicFramePr>
            <a:graphicFrameLocks noGrp="1"/>
          </p:cNvGraphicFramePr>
          <p:nvPr>
            <p:extLst>
              <p:ext uri="{D42A27DB-BD31-4B8C-83A1-F6EECF244321}">
                <p14:modId xmlns:p14="http://schemas.microsoft.com/office/powerpoint/2010/main" val="2052788149"/>
              </p:ext>
            </p:extLst>
          </p:nvPr>
        </p:nvGraphicFramePr>
        <p:xfrm>
          <a:off x="244100" y="588802"/>
          <a:ext cx="8655800" cy="4151008"/>
        </p:xfrm>
        <a:graphic>
          <a:graphicData uri="http://schemas.openxmlformats.org/drawingml/2006/table">
            <a:tbl>
              <a:tblPr firstRow="1" bandRow="1">
                <a:tableStyleId>{7E9639D4-E3E2-4D34-9284-5A2195B3D0D7}</a:tableStyleId>
              </a:tblPr>
              <a:tblGrid>
                <a:gridCol w="839485">
                  <a:extLst>
                    <a:ext uri="{9D8B030D-6E8A-4147-A177-3AD203B41FA5}">
                      <a16:colId xmlns:a16="http://schemas.microsoft.com/office/drawing/2014/main" val="953771404"/>
                    </a:ext>
                  </a:extLst>
                </a:gridCol>
                <a:gridCol w="3505735">
                  <a:extLst>
                    <a:ext uri="{9D8B030D-6E8A-4147-A177-3AD203B41FA5}">
                      <a16:colId xmlns:a16="http://schemas.microsoft.com/office/drawing/2014/main" val="2232448268"/>
                    </a:ext>
                  </a:extLst>
                </a:gridCol>
                <a:gridCol w="4310580">
                  <a:extLst>
                    <a:ext uri="{9D8B030D-6E8A-4147-A177-3AD203B41FA5}">
                      <a16:colId xmlns:a16="http://schemas.microsoft.com/office/drawing/2014/main" val="1405033761"/>
                    </a:ext>
                  </a:extLst>
                </a:gridCol>
              </a:tblGrid>
              <a:tr h="413936">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コマ</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内容</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狙い</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1768860">
                <a:tc>
                  <a:txBody>
                    <a:bodyPr/>
                    <a:lstStyle/>
                    <a:p>
                      <a:pPr algn="ctr"/>
                      <a:r>
                        <a:rPr kumimoji="1" lang="en-US" altLang="ja-JP" sz="1200">
                          <a:latin typeface="UD デジタル 教科書体 N-R" panose="02020400000000000000" pitchFamily="17" charset="-128"/>
                          <a:ea typeface="UD デジタル 教科書体 N-R" panose="02020400000000000000" pitchFamily="17" charset="-128"/>
                        </a:rPr>
                        <a:t>1</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latin typeface="UD デジタル 教科書体 N-R" panose="02020400000000000000" pitchFamily="17" charset="-128"/>
                          <a:ea typeface="UD デジタル 教科書体 N-R" panose="02020400000000000000" pitchFamily="17" charset="-128"/>
                        </a:rPr>
                        <a:t>タイマーアプリケーションの動作を確認し、カスタマイズ方法を学ぶ</a:t>
                      </a:r>
                    </a:p>
                    <a:p>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アプリケーションが、</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、プログラム、音声ファイルなど様々な要素の組み合わせでできていることを学ぶ。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指定した時間ごとに処理のかたまりを実行する仕組みを学ぶ。「ミリ秒」の指定を通じて、接頭語について知る。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の値を使って、タイマーの初期の残り時間を決めていること、これを一定時間経過ごとに減らすことでタイマーを終了させる仕組みを理解する。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残り時間ごとの処理を変更することを通じて、条件分岐制御構造を学ぶ。</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68689"/>
                  </a:ext>
                </a:extLst>
              </a:tr>
              <a:tr h="1768860">
                <a:tc>
                  <a:txBody>
                    <a:bodyPr/>
                    <a:lstStyle/>
                    <a:p>
                      <a:pPr algn="ctr"/>
                      <a:r>
                        <a:rPr kumimoji="1" lang="en-US" altLang="ja-JP" sz="1200" dirty="0">
                          <a:latin typeface="UD デジタル 教科書体 N-R" panose="02020400000000000000" pitchFamily="17" charset="-128"/>
                          <a:ea typeface="UD デジタル 教科書体 N-R" panose="02020400000000000000" pitchFamily="17" charset="-128"/>
                        </a:rPr>
                        <a:t>2〜</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（制作）</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オリジナルのタイマーアプリケーションを制作する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アプリケーションのタイトルや、スタートボタンの文字表示を変更する手順を通じて、</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の役割を学ぶ。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表示方法を変更する手順を通じて、</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の役割を学ぶ。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タイマーアプリケーションを企画・設計する。何のための時間を測るか、経過時間ごとにどのような音声を流すかなどを考える。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アプリケーションを制作する。音声ファイル、</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ファイル、</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ファイル、プログラムなどを作成・編集する。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意図通りに制作できたかどうかテストし、必要なら修正を加える。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20021"/>
                  </a:ext>
                </a:extLst>
              </a:tr>
            </a:tbl>
          </a:graphicData>
        </a:graphic>
      </p:graphicFrame>
    </p:spTree>
    <p:extLst>
      <p:ext uri="{BB962C8B-B14F-4D97-AF65-F5344CB8AC3E}">
        <p14:creationId xmlns:p14="http://schemas.microsoft.com/office/powerpoint/2010/main" val="2374966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84B0198-80EF-4846-9E1A-965E4B7FBBD6}"/>
              </a:ext>
            </a:extLst>
          </p:cNvPr>
          <p:cNvSpPr>
            <a:spLocks noGrp="1"/>
          </p:cNvSpPr>
          <p:nvPr>
            <p:ph type="title"/>
          </p:nvPr>
        </p:nvSpPr>
        <p:spPr/>
        <p:txBody>
          <a:bodyPr>
            <a:normAutofit fontScale="90000"/>
          </a:bodyPr>
          <a:lstStyle/>
          <a:p>
            <a:r>
              <a:rPr kumimoji="1" lang="ja-JP" altLang="en-US" sz="2400">
                <a:latin typeface="UD デジタル 教科書体 N-R" panose="02020400000000000000" pitchFamily="17" charset="-128"/>
                <a:ea typeface="UD デジタル 教科書体 N-R" panose="02020400000000000000" pitchFamily="17" charset="-128"/>
              </a:rPr>
              <a:t>タイマーアプリケーションの動作を確認し、</a:t>
            </a:r>
            <a:br>
              <a:rPr kumimoji="1" lang="en-US" altLang="ja-JP" sz="2400" dirty="0">
                <a:latin typeface="UD デジタル 教科書体 N-R" panose="02020400000000000000" pitchFamily="17" charset="-128"/>
                <a:ea typeface="UD デジタル 教科書体 N-R" panose="02020400000000000000" pitchFamily="17" charset="-128"/>
              </a:rPr>
            </a:br>
            <a:r>
              <a:rPr kumimoji="1" lang="ja-JP" altLang="en-US" sz="2400">
                <a:latin typeface="UD デジタル 教科書体 N-R" panose="02020400000000000000" pitchFamily="17" charset="-128"/>
                <a:ea typeface="UD デジタル 教科書体 N-R" panose="02020400000000000000" pitchFamily="17" charset="-128"/>
              </a:rPr>
              <a:t>カスタマイズ方法を学ぶ</a:t>
            </a:r>
            <a:endParaRPr lang="ja-JP" altLang="en-US"/>
          </a:p>
        </p:txBody>
      </p:sp>
      <p:sp>
        <p:nvSpPr>
          <p:cNvPr id="5" name="スライド番号プレースホルダー 4">
            <a:extLst>
              <a:ext uri="{FF2B5EF4-FFF2-40B4-BE49-F238E27FC236}">
                <a16:creationId xmlns:a16="http://schemas.microsoft.com/office/drawing/2014/main" id="{F3354876-A8C5-0D47-977D-84852B853B62}"/>
              </a:ext>
            </a:extLst>
          </p:cNvPr>
          <p:cNvSpPr>
            <a:spLocks noGrp="1"/>
          </p:cNvSpPr>
          <p:nvPr>
            <p:ph type="sldNum" sz="quarter" idx="16"/>
          </p:nvPr>
        </p:nvSpPr>
        <p:spPr/>
        <p:txBody>
          <a:bodyPr/>
          <a:lstStyle/>
          <a:p>
            <a:fld id="{9E0D9298-421E-4926-815D-31B4285E3528}" type="slidenum">
              <a:rPr lang="ja-JP" altLang="en-US" smtClean="0"/>
              <a:pPr/>
              <a:t>4</a:t>
            </a:fld>
            <a:endParaRPr lang="ja-JP" altLang="en-US" dirty="0"/>
          </a:p>
        </p:txBody>
      </p:sp>
      <p:sp>
        <p:nvSpPr>
          <p:cNvPr id="7" name="コンテンツ プレースホルダー 6">
            <a:extLst>
              <a:ext uri="{FF2B5EF4-FFF2-40B4-BE49-F238E27FC236}">
                <a16:creationId xmlns:a16="http://schemas.microsoft.com/office/drawing/2014/main" id="{12C845DE-8040-E648-B100-01E22CAB43B5}"/>
              </a:ext>
            </a:extLst>
          </p:cNvPr>
          <p:cNvSpPr>
            <a:spLocks noGrp="1"/>
          </p:cNvSpPr>
          <p:nvPr>
            <p:ph sz="quarter" idx="17"/>
          </p:nvPr>
        </p:nvSpPr>
        <p:spPr/>
        <p:txBody>
          <a:bodyPr>
            <a:normAutofit/>
          </a:bodyPr>
          <a:lstStyle/>
          <a:p>
            <a:r>
              <a:rPr lang="en-US" altLang="ja-JP" dirty="0"/>
              <a:t>1</a:t>
            </a:r>
            <a:r>
              <a:rPr lang="ja-JP" altLang="en-US"/>
              <a:t>コマ目</a:t>
            </a:r>
            <a:endParaRPr kumimoji="1" lang="ja-JP" altLang="en-US" sz="240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700283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F648CD0-1164-43C6-A578-3F189372FAD5}"/>
              </a:ext>
            </a:extLst>
          </p:cNvPr>
          <p:cNvSpPr>
            <a:spLocks noGrp="1"/>
          </p:cNvSpPr>
          <p:nvPr>
            <p:ph type="title"/>
          </p:nvPr>
        </p:nvSpPr>
        <p:spPr/>
        <p:txBody>
          <a:bodyPr/>
          <a:lstStyle/>
          <a:p>
            <a:endParaRPr lang="ja-JP" altLang="en-US"/>
          </a:p>
        </p:txBody>
      </p:sp>
      <p:sp>
        <p:nvSpPr>
          <p:cNvPr id="6" name="コンテンツ プレースホルダー 5">
            <a:extLst>
              <a:ext uri="{FF2B5EF4-FFF2-40B4-BE49-F238E27FC236}">
                <a16:creationId xmlns:a16="http://schemas.microsoft.com/office/drawing/2014/main" id="{C66CC73A-B7D2-4744-AB38-25A55BBBA8AC}"/>
              </a:ext>
            </a:extLst>
          </p:cNvPr>
          <p:cNvSpPr>
            <a:spLocks noGrp="1"/>
          </p:cNvSpPr>
          <p:nvPr>
            <p:ph idx="1"/>
          </p:nvPr>
        </p:nvSpPr>
        <p:spPr/>
        <p:txBody>
          <a:bodyPr/>
          <a:lstStyle/>
          <a:p>
            <a:pPr algn="ctr"/>
            <a:r>
              <a:rPr kumimoji="1" lang="ja-JP" altLang="en-US" sz="2800">
                <a:solidFill>
                  <a:schemeClr val="tx1"/>
                </a:solidFill>
                <a:latin typeface="UD デジタル 教科書体 N-B" panose="02020700000000000000" pitchFamily="17" charset="-128"/>
                <a:ea typeface="UD デジタル 教科書体 N-B" panose="02020700000000000000" pitchFamily="17" charset="-128"/>
              </a:rPr>
              <a:t>ソーメンタイマー（</a:t>
            </a:r>
            <a:r>
              <a:rPr kumimoji="1" lang="en" altLang="ja-JP" sz="2800" dirty="0">
                <a:solidFill>
                  <a:schemeClr val="tx1"/>
                </a:solidFill>
                <a:latin typeface="UD デジタル 教科書体 N-B" panose="02020700000000000000" pitchFamily="17" charset="-128"/>
                <a:ea typeface="UD デジタル 教科書体 N-B" panose="02020700000000000000" pitchFamily="17" charset="-128"/>
              </a:rPr>
              <a:t>JavaScript</a:t>
            </a:r>
            <a:r>
              <a:rPr kumimoji="1" lang="ja-JP" altLang="en-US" sz="2800">
                <a:solidFill>
                  <a:schemeClr val="tx1"/>
                </a:solidFill>
                <a:latin typeface="UD デジタル 教科書体 N-B" panose="02020700000000000000" pitchFamily="17" charset="-128"/>
                <a:ea typeface="UD デジタル 教科書体 N-B" panose="02020700000000000000" pitchFamily="17" charset="-128"/>
              </a:rPr>
              <a:t>版）を</a:t>
            </a:r>
            <a:endParaRPr kumimoji="1" lang="en-US" altLang="ja-JP" sz="2800" dirty="0">
              <a:solidFill>
                <a:schemeClr val="tx1"/>
              </a:solidFill>
              <a:latin typeface="UD デジタル 教科書体 N-B" panose="02020700000000000000" pitchFamily="17" charset="-128"/>
              <a:ea typeface="UD デジタル 教科書体 N-B" panose="02020700000000000000" pitchFamily="17" charset="-128"/>
            </a:endParaRPr>
          </a:p>
          <a:p>
            <a:pPr marL="0" indent="0" algn="ctr">
              <a:buNone/>
            </a:pPr>
            <a:r>
              <a:rPr kumimoji="1" lang="ja-JP" altLang="en-US" sz="2800">
                <a:solidFill>
                  <a:schemeClr val="tx1"/>
                </a:solidFill>
                <a:latin typeface="UD デジタル 教科書体 N-B" panose="02020700000000000000" pitchFamily="17" charset="-128"/>
                <a:ea typeface="UD デジタル 教科書体 N-B" panose="02020700000000000000" pitchFamily="17" charset="-128"/>
              </a:rPr>
              <a:t>動かしてみよう</a:t>
            </a:r>
          </a:p>
        </p:txBody>
      </p:sp>
      <p:sp>
        <p:nvSpPr>
          <p:cNvPr id="7" name="テキスト プレースホルダー 6">
            <a:extLst>
              <a:ext uri="{FF2B5EF4-FFF2-40B4-BE49-F238E27FC236}">
                <a16:creationId xmlns:a16="http://schemas.microsoft.com/office/drawing/2014/main" id="{C32C2628-8153-40EB-B251-BB3D20AFBB74}"/>
              </a:ext>
            </a:extLst>
          </p:cNvPr>
          <p:cNvSpPr>
            <a:spLocks noGrp="1"/>
          </p:cNvSpPr>
          <p:nvPr>
            <p:ph type="body" sz="quarter" idx="10"/>
          </p:nvPr>
        </p:nvSpPr>
        <p:spPr>
          <a:xfrm>
            <a:off x="4280437" y="241193"/>
            <a:ext cx="4716016" cy="393138"/>
          </a:xfrm>
        </p:spPr>
        <p:txBody>
          <a:bodyPr/>
          <a:lstStyle/>
          <a:p>
            <a:r>
              <a:rPr lang="en-US" altLang="ja-JP"/>
              <a:t>1</a:t>
            </a:r>
            <a:r>
              <a:rPr lang="ja-JP" altLang="en-US"/>
              <a:t>コマ目</a:t>
            </a:r>
          </a:p>
        </p:txBody>
      </p:sp>
      <p:sp>
        <p:nvSpPr>
          <p:cNvPr id="3" name="スライド番号プレースホルダー 2">
            <a:extLst>
              <a:ext uri="{FF2B5EF4-FFF2-40B4-BE49-F238E27FC236}">
                <a16:creationId xmlns:a16="http://schemas.microsoft.com/office/drawing/2014/main" id="{01F60051-D61F-4F02-9888-A44DAA381674}"/>
              </a:ext>
            </a:extLst>
          </p:cNvPr>
          <p:cNvSpPr>
            <a:spLocks noGrp="1"/>
          </p:cNvSpPr>
          <p:nvPr>
            <p:ph type="sldNum" sz="quarter" idx="12"/>
          </p:nvPr>
        </p:nvSpPr>
        <p:spPr/>
        <p:txBody>
          <a:bodyPr/>
          <a:lstStyle/>
          <a:p>
            <a:fld id="{9E0D9298-421E-4926-815D-31B4285E3528}" type="slidenum">
              <a:rPr kumimoji="1" lang="ja-JP" altLang="en-US" smtClean="0"/>
              <a:pPr/>
              <a:t>5</a:t>
            </a:fld>
            <a:endParaRPr kumimoji="1" lang="ja-JP" altLang="en-US" dirty="0"/>
          </a:p>
        </p:txBody>
      </p:sp>
      <p:sp>
        <p:nvSpPr>
          <p:cNvPr id="4" name="矢印: 右 11">
            <a:extLst>
              <a:ext uri="{FF2B5EF4-FFF2-40B4-BE49-F238E27FC236}">
                <a16:creationId xmlns:a16="http://schemas.microsoft.com/office/drawing/2014/main" id="{40E20EFF-7600-8B80-5D21-2196671A84AA}"/>
              </a:ext>
            </a:extLst>
          </p:cNvPr>
          <p:cNvSpPr/>
          <p:nvPr/>
        </p:nvSpPr>
        <p:spPr>
          <a:xfrm>
            <a:off x="2919310" y="2550856"/>
            <a:ext cx="592602" cy="723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右 11">
            <a:extLst>
              <a:ext uri="{FF2B5EF4-FFF2-40B4-BE49-F238E27FC236}">
                <a16:creationId xmlns:a16="http://schemas.microsoft.com/office/drawing/2014/main" id="{1A2C2923-97C6-AE3A-1898-B9E2FA04AE20}"/>
              </a:ext>
            </a:extLst>
          </p:cNvPr>
          <p:cNvSpPr/>
          <p:nvPr/>
        </p:nvSpPr>
        <p:spPr>
          <a:xfrm>
            <a:off x="5928954" y="2536474"/>
            <a:ext cx="592602" cy="723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11C873C-E586-966D-15B0-7D6B4BFCE90C}"/>
              </a:ext>
            </a:extLst>
          </p:cNvPr>
          <p:cNvSpPr/>
          <p:nvPr/>
        </p:nvSpPr>
        <p:spPr>
          <a:xfrm>
            <a:off x="683568" y="4439887"/>
            <a:ext cx="2254035" cy="7076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latin typeface="UD デジタル 教科書体 N-R" panose="02020400000000000000" pitchFamily="17" charset="-128"/>
                <a:ea typeface="UD デジタル 教科書体 N-R" panose="02020400000000000000" pitchFamily="17" charset="-128"/>
              </a:rPr>
              <a:t>サポートページから</a:t>
            </a:r>
            <a:br>
              <a:rPr kumimoji="1" lang="en-US" altLang="ja-JP" sz="1100" dirty="0">
                <a:latin typeface="UD デジタル 教科書体 N-R" panose="02020400000000000000" pitchFamily="17" charset="-128"/>
                <a:ea typeface="UD デジタル 教科書体 N-R" panose="02020400000000000000" pitchFamily="17" charset="-128"/>
              </a:rPr>
            </a:br>
            <a:r>
              <a:rPr kumimoji="1" lang="ja-JP" altLang="en-US" sz="1100">
                <a:latin typeface="UD デジタル 教科書体 N-R" panose="02020400000000000000" pitchFamily="17" charset="-128"/>
                <a:ea typeface="UD デジタル 教科書体 N-R" panose="02020400000000000000" pitchFamily="17" charset="-128"/>
              </a:rPr>
              <a:t>ソーメンタイマー</a:t>
            </a:r>
            <a:endParaRPr kumimoji="1" lang="en-US" altLang="ja-JP" sz="1100" dirty="0">
              <a:latin typeface="UD デジタル 教科書体 N-R" panose="02020400000000000000" pitchFamily="17" charset="-128"/>
              <a:ea typeface="UD デジタル 教科書体 N-R" panose="02020400000000000000" pitchFamily="17" charset="-128"/>
            </a:endParaRPr>
          </a:p>
          <a:p>
            <a:pPr algn="ctr"/>
            <a:r>
              <a:rPr kumimoji="1" lang="ja-JP" altLang="en-US" sz="1100">
                <a:latin typeface="UD デジタル 教科書体 N-R" panose="02020400000000000000" pitchFamily="17" charset="-128"/>
                <a:ea typeface="UD デジタル 教科書体 N-R" panose="02020400000000000000" pitchFamily="17" charset="-128"/>
              </a:rPr>
              <a:t>（</a:t>
            </a:r>
            <a:r>
              <a:rPr kumimoji="1" lang="en-US" altLang="ja-JP" sz="1100" dirty="0">
                <a:latin typeface="UD デジタル 教科書体 N-R" panose="02020400000000000000" pitchFamily="17" charset="-128"/>
                <a:ea typeface="UD デジタル 教科書体 N-R" panose="02020400000000000000" pitchFamily="17" charset="-128"/>
              </a:rPr>
              <a:t>JavaScript</a:t>
            </a:r>
            <a:r>
              <a:rPr kumimoji="1" lang="ja-JP" altLang="en-US" sz="1100">
                <a:latin typeface="UD デジタル 教科書体 N-R" panose="02020400000000000000" pitchFamily="17" charset="-128"/>
                <a:ea typeface="UD デジタル 教科書体 N-R" panose="02020400000000000000" pitchFamily="17" charset="-128"/>
              </a:rPr>
              <a:t>版</a:t>
            </a:r>
            <a:r>
              <a:rPr kumimoji="1" lang="en-US" altLang="ja-JP" sz="1100" dirty="0">
                <a:latin typeface="UD デジタル 教科書体 N-R" panose="02020400000000000000" pitchFamily="17" charset="-128"/>
                <a:ea typeface="UD デジタル 教科書体 N-R" panose="02020400000000000000" pitchFamily="17" charset="-128"/>
              </a:rPr>
              <a:t>)</a:t>
            </a:r>
          </a:p>
          <a:p>
            <a:pPr algn="ctr"/>
            <a:r>
              <a:rPr kumimoji="1" lang="ja-JP" altLang="en-US" sz="1100">
                <a:latin typeface="UD デジタル 教科書体 N-R" panose="02020400000000000000" pitchFamily="17" charset="-128"/>
                <a:ea typeface="UD デジタル 教科書体 N-R" panose="02020400000000000000" pitchFamily="17" charset="-128"/>
              </a:rPr>
              <a:t>をクリック</a:t>
            </a:r>
          </a:p>
        </p:txBody>
      </p:sp>
      <p:sp>
        <p:nvSpPr>
          <p:cNvPr id="18" name="正方形/長方形 17">
            <a:extLst>
              <a:ext uri="{FF2B5EF4-FFF2-40B4-BE49-F238E27FC236}">
                <a16:creationId xmlns:a16="http://schemas.microsoft.com/office/drawing/2014/main" id="{990B0E3C-148A-354E-207B-F7706C224023}"/>
              </a:ext>
            </a:extLst>
          </p:cNvPr>
          <p:cNvSpPr/>
          <p:nvPr/>
        </p:nvSpPr>
        <p:spPr>
          <a:xfrm>
            <a:off x="3636362" y="4439887"/>
            <a:ext cx="2254035" cy="7076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dirty="0">
                <a:latin typeface="UD デジタル 教科書体 N-R" panose="02020400000000000000" pitchFamily="17" charset="-128"/>
                <a:ea typeface="UD デジタル 教科書体 N-R" panose="02020400000000000000" pitchFamily="17" charset="-128"/>
              </a:rPr>
              <a:t>Monaca</a:t>
            </a:r>
            <a:r>
              <a:rPr kumimoji="1" lang="ja-JP" altLang="en-US" sz="1100">
                <a:latin typeface="UD デジタル 教科書体 N-R" panose="02020400000000000000" pitchFamily="17" charset="-128"/>
                <a:ea typeface="UD デジタル 教科書体 N-R" panose="02020400000000000000" pitchFamily="17" charset="-128"/>
              </a:rPr>
              <a:t>プロジェクトとして</a:t>
            </a:r>
            <a:endParaRPr kumimoji="1" lang="en-US" altLang="ja-JP" sz="1100" dirty="0">
              <a:latin typeface="UD デジタル 教科書体 N-R" panose="02020400000000000000" pitchFamily="17" charset="-128"/>
              <a:ea typeface="UD デジタル 教科書体 N-R" panose="02020400000000000000" pitchFamily="17" charset="-128"/>
            </a:endParaRPr>
          </a:p>
          <a:p>
            <a:pPr algn="ctr"/>
            <a:r>
              <a:rPr kumimoji="1" lang="ja-JP" altLang="en-US" sz="1100">
                <a:latin typeface="UD デジタル 教科書体 N-R" panose="02020400000000000000" pitchFamily="17" charset="-128"/>
                <a:ea typeface="UD デジタル 教科書体 N-R" panose="02020400000000000000" pitchFamily="17" charset="-128"/>
              </a:rPr>
              <a:t>インポートして、</a:t>
            </a:r>
            <a:r>
              <a:rPr kumimoji="1" lang="en-US" altLang="ja-JP" sz="1100" dirty="0">
                <a:latin typeface="UD デジタル 教科書体 N-R" panose="02020400000000000000" pitchFamily="17" charset="-128"/>
                <a:ea typeface="UD デジタル 教科書体 N-R" panose="02020400000000000000" pitchFamily="17" charset="-128"/>
              </a:rPr>
              <a:t>IDE</a:t>
            </a:r>
            <a:r>
              <a:rPr kumimoji="1" lang="ja-JP" altLang="en-US" sz="1100">
                <a:latin typeface="UD デジタル 教科書体 N-R" panose="02020400000000000000" pitchFamily="17" charset="-128"/>
                <a:ea typeface="UD デジタル 教科書体 N-R" panose="02020400000000000000" pitchFamily="17" charset="-128"/>
              </a:rPr>
              <a:t>で開く</a:t>
            </a:r>
          </a:p>
        </p:txBody>
      </p:sp>
      <p:sp>
        <p:nvSpPr>
          <p:cNvPr id="19" name="正方形/長方形 18">
            <a:extLst>
              <a:ext uri="{FF2B5EF4-FFF2-40B4-BE49-F238E27FC236}">
                <a16:creationId xmlns:a16="http://schemas.microsoft.com/office/drawing/2014/main" id="{D8720EE8-DBEB-D298-4959-39A45D43C624}"/>
              </a:ext>
            </a:extLst>
          </p:cNvPr>
          <p:cNvSpPr/>
          <p:nvPr/>
        </p:nvSpPr>
        <p:spPr>
          <a:xfrm>
            <a:off x="6638445" y="4439887"/>
            <a:ext cx="2254035" cy="7076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latin typeface="UD デジタル 教科書体 N-R" panose="02020400000000000000" pitchFamily="17" charset="-128"/>
                <a:ea typeface="UD デジタル 教科書体 N-R" panose="02020400000000000000" pitchFamily="17" charset="-128"/>
              </a:rPr>
              <a:t>残り時間「</a:t>
            </a:r>
            <a:r>
              <a:rPr kumimoji="1" lang="en-US" altLang="ja-JP" sz="1100" dirty="0">
                <a:latin typeface="UD デジタル 教科書体 N-R" panose="02020400000000000000" pitchFamily="17" charset="-128"/>
                <a:ea typeface="UD デジタル 教科書体 N-R" panose="02020400000000000000" pitchFamily="17" charset="-128"/>
              </a:rPr>
              <a:t>01:20</a:t>
            </a:r>
            <a:r>
              <a:rPr kumimoji="1" lang="ja-JP" altLang="en-US" sz="1100">
                <a:latin typeface="UD デジタル 教科書体 N-R" panose="02020400000000000000" pitchFamily="17" charset="-128"/>
                <a:ea typeface="UD デジタル 教科書体 N-R" panose="02020400000000000000" pitchFamily="17" charset="-128"/>
              </a:rPr>
              <a:t>」と</a:t>
            </a:r>
            <a:endParaRPr kumimoji="1" lang="en-US" altLang="ja-JP" sz="1100" dirty="0">
              <a:latin typeface="UD デジタル 教科書体 N-R" panose="02020400000000000000" pitchFamily="17" charset="-128"/>
              <a:ea typeface="UD デジタル 教科書体 N-R" panose="02020400000000000000" pitchFamily="17" charset="-128"/>
            </a:endParaRPr>
          </a:p>
          <a:p>
            <a:pPr algn="ctr"/>
            <a:r>
              <a:rPr kumimoji="1" lang="ja-JP" altLang="en-US" sz="1100">
                <a:latin typeface="UD デジタル 教科書体 N-R" panose="02020400000000000000" pitchFamily="17" charset="-128"/>
                <a:ea typeface="UD デジタル 教科書体 N-R" panose="02020400000000000000" pitchFamily="17" charset="-128"/>
              </a:rPr>
              <a:t>スタートボタンが表示される</a:t>
            </a:r>
          </a:p>
        </p:txBody>
      </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7D479372-6A32-44AD-0C7D-308B21998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557" y="1916832"/>
            <a:ext cx="2211810" cy="2160240"/>
          </a:xfrm>
          <a:prstGeom prst="rect">
            <a:avLst/>
          </a:prstGeom>
        </p:spPr>
      </p:pic>
    </p:spTree>
    <p:extLst>
      <p:ext uri="{BB962C8B-B14F-4D97-AF65-F5344CB8AC3E}">
        <p14:creationId xmlns:p14="http://schemas.microsoft.com/office/powerpoint/2010/main" val="3653604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F648CD0-1164-43C6-A578-3F189372FAD5}"/>
              </a:ext>
            </a:extLst>
          </p:cNvPr>
          <p:cNvSpPr>
            <a:spLocks noGrp="1"/>
          </p:cNvSpPr>
          <p:nvPr>
            <p:ph type="title"/>
          </p:nvPr>
        </p:nvSpPr>
        <p:spPr/>
        <p:txBody>
          <a:bodyPr/>
          <a:lstStyle/>
          <a:p>
            <a:r>
              <a:rPr kumimoji="1" lang="ja-JP" altLang="en-US"/>
              <a:t>実習（インポート）</a:t>
            </a:r>
            <a:endParaRPr lang="ja-JP" altLang="en-US"/>
          </a:p>
        </p:txBody>
      </p:sp>
      <p:sp>
        <p:nvSpPr>
          <p:cNvPr id="6" name="コンテンツ プレースホルダー 5">
            <a:extLst>
              <a:ext uri="{FF2B5EF4-FFF2-40B4-BE49-F238E27FC236}">
                <a16:creationId xmlns:a16="http://schemas.microsoft.com/office/drawing/2014/main" id="{C66CC73A-B7D2-4744-AB38-25A55BBBA8AC}"/>
              </a:ext>
            </a:extLst>
          </p:cNvPr>
          <p:cNvSpPr>
            <a:spLocks noGrp="1"/>
          </p:cNvSpPr>
          <p:nvPr>
            <p:ph idx="1"/>
          </p:nvPr>
        </p:nvSpPr>
        <p:spPr/>
        <p:txBody>
          <a:bodyPr/>
          <a:lstStyle/>
          <a:p>
            <a:r>
              <a:rPr lang="ja-JP" altLang="en-US"/>
              <a:t>学習者用・サポートページについて</a:t>
            </a:r>
            <a:endParaRPr lang="en-US" altLang="ja-JP" dirty="0"/>
          </a:p>
          <a:p>
            <a:pPr lvl="1"/>
            <a:r>
              <a:rPr lang="en-US" altLang="ja-JP" dirty="0">
                <a:hlinkClick r:id="rId3"/>
              </a:rPr>
              <a:t>https://edu.monaca.io/student</a:t>
            </a:r>
            <a:endParaRPr lang="en-US" altLang="ja-JP" dirty="0"/>
          </a:p>
          <a:p>
            <a:pPr lvl="1"/>
            <a:endParaRPr lang="en-US" altLang="ja-JP" dirty="0"/>
          </a:p>
          <a:p>
            <a:pPr lvl="1"/>
            <a:endParaRPr lang="en-US" altLang="ja-JP" dirty="0"/>
          </a:p>
          <a:p>
            <a:pPr lvl="1"/>
            <a:r>
              <a:rPr lang="en" altLang="ja-JP" dirty="0">
                <a:hlinkClick r:id="rId4"/>
              </a:rPr>
              <a:t>https://edu.monaca.io/template/aps</a:t>
            </a:r>
            <a:endParaRPr lang="en" altLang="ja-JP" dirty="0"/>
          </a:p>
          <a:p>
            <a:pPr lvl="1"/>
            <a:endParaRPr lang="ja-JP" altLang="en-US"/>
          </a:p>
        </p:txBody>
      </p:sp>
      <p:sp>
        <p:nvSpPr>
          <p:cNvPr id="7" name="テキスト プレースホルダー 6">
            <a:extLst>
              <a:ext uri="{FF2B5EF4-FFF2-40B4-BE49-F238E27FC236}">
                <a16:creationId xmlns:a16="http://schemas.microsoft.com/office/drawing/2014/main" id="{C32C2628-8153-40EB-B251-BB3D20AFBB74}"/>
              </a:ext>
            </a:extLst>
          </p:cNvPr>
          <p:cNvSpPr>
            <a:spLocks noGrp="1"/>
          </p:cNvSpPr>
          <p:nvPr>
            <p:ph type="body" sz="quarter" idx="10"/>
          </p:nvPr>
        </p:nvSpPr>
        <p:spPr/>
        <p:txBody>
          <a:bodyPr/>
          <a:lstStyle/>
          <a:p>
            <a:r>
              <a:rPr lang="en-US" altLang="ja-JP"/>
              <a:t>1</a:t>
            </a:r>
            <a:r>
              <a:rPr lang="ja-JP" altLang="en-US"/>
              <a:t>コマ目</a:t>
            </a:r>
          </a:p>
        </p:txBody>
      </p:sp>
      <p:sp>
        <p:nvSpPr>
          <p:cNvPr id="3" name="スライド番号プレースホルダー 2">
            <a:extLst>
              <a:ext uri="{FF2B5EF4-FFF2-40B4-BE49-F238E27FC236}">
                <a16:creationId xmlns:a16="http://schemas.microsoft.com/office/drawing/2014/main" id="{01F60051-D61F-4F02-9888-A44DAA381674}"/>
              </a:ext>
            </a:extLst>
          </p:cNvPr>
          <p:cNvSpPr>
            <a:spLocks noGrp="1"/>
          </p:cNvSpPr>
          <p:nvPr>
            <p:ph type="sldNum" sz="quarter" idx="12"/>
          </p:nvPr>
        </p:nvSpPr>
        <p:spPr/>
        <p:txBody>
          <a:bodyPr/>
          <a:lstStyle/>
          <a:p>
            <a:fld id="{9E0D9298-421E-4926-815D-31B4285E3528}" type="slidenum">
              <a:rPr kumimoji="1" lang="ja-JP" altLang="en-US" smtClean="0"/>
              <a:pPr/>
              <a:t>6</a:t>
            </a:fld>
            <a:endParaRPr kumimoji="1" lang="ja-JP" altLang="en-US" dirty="0"/>
          </a:p>
        </p:txBody>
      </p:sp>
    </p:spTree>
    <p:extLst>
      <p:ext uri="{BB962C8B-B14F-4D97-AF65-F5344CB8AC3E}">
        <p14:creationId xmlns:p14="http://schemas.microsoft.com/office/powerpoint/2010/main" val="47099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F648CD0-1164-43C6-A578-3F189372FAD5}"/>
              </a:ext>
            </a:extLst>
          </p:cNvPr>
          <p:cNvSpPr>
            <a:spLocks noGrp="1"/>
          </p:cNvSpPr>
          <p:nvPr>
            <p:ph type="title"/>
          </p:nvPr>
        </p:nvSpPr>
        <p:spPr/>
        <p:txBody>
          <a:bodyPr/>
          <a:lstStyle/>
          <a:p>
            <a:r>
              <a:rPr kumimoji="1" lang="ja-JP" altLang="en-US"/>
              <a:t>実習（コードの確認）</a:t>
            </a:r>
            <a:endParaRPr lang="ja-JP" altLang="en-US"/>
          </a:p>
        </p:txBody>
      </p:sp>
      <p:sp>
        <p:nvSpPr>
          <p:cNvPr id="6" name="コンテンツ プレースホルダー 5">
            <a:extLst>
              <a:ext uri="{FF2B5EF4-FFF2-40B4-BE49-F238E27FC236}">
                <a16:creationId xmlns:a16="http://schemas.microsoft.com/office/drawing/2014/main" id="{C66CC73A-B7D2-4744-AB38-25A55BBBA8AC}"/>
              </a:ext>
            </a:extLst>
          </p:cNvPr>
          <p:cNvSpPr>
            <a:spLocks noGrp="1"/>
          </p:cNvSpPr>
          <p:nvPr>
            <p:ph idx="1"/>
          </p:nvPr>
        </p:nvSpPr>
        <p:spPr/>
        <p:txBody>
          <a:bodyPr/>
          <a:lstStyle/>
          <a:p>
            <a:r>
              <a:rPr lang="ja-JP" altLang="en-US"/>
              <a:t>ソーメンタイマーのソースコード</a:t>
            </a:r>
            <a:r>
              <a:rPr lang="en-US" altLang="ja-JP" dirty="0"/>
              <a:t>(</a:t>
            </a:r>
            <a:r>
              <a:rPr lang="ja-JP" altLang="en-US"/>
              <a:t>抜粋</a:t>
            </a:r>
            <a:r>
              <a:rPr lang="en-US" altLang="ja-JP" dirty="0"/>
              <a:t>)</a:t>
            </a:r>
          </a:p>
          <a:p>
            <a:pPr lvl="1"/>
            <a:r>
              <a:rPr lang="en-US" altLang="ja-JP" dirty="0" err="1"/>
              <a:t>index.html</a:t>
            </a:r>
            <a:endParaRPr lang="en-US" altLang="ja-JP" dirty="0"/>
          </a:p>
          <a:p>
            <a:pPr lvl="2"/>
            <a:r>
              <a:rPr lang="ja-JP" altLang="en-US"/>
              <a:t>画面に表示する要素を定義している</a:t>
            </a:r>
            <a:endParaRPr lang="en-US" altLang="ja-JP" dirty="0"/>
          </a:p>
        </p:txBody>
      </p:sp>
      <p:sp>
        <p:nvSpPr>
          <p:cNvPr id="7" name="テキスト プレースホルダー 6">
            <a:extLst>
              <a:ext uri="{FF2B5EF4-FFF2-40B4-BE49-F238E27FC236}">
                <a16:creationId xmlns:a16="http://schemas.microsoft.com/office/drawing/2014/main" id="{C32C2628-8153-40EB-B251-BB3D20AFBB74}"/>
              </a:ext>
            </a:extLst>
          </p:cNvPr>
          <p:cNvSpPr>
            <a:spLocks noGrp="1"/>
          </p:cNvSpPr>
          <p:nvPr>
            <p:ph type="body" sz="quarter" idx="10"/>
          </p:nvPr>
        </p:nvSpPr>
        <p:spPr/>
        <p:txBody>
          <a:bodyPr/>
          <a:lstStyle/>
          <a:p>
            <a:r>
              <a:rPr lang="en-US" altLang="ja-JP"/>
              <a:t>1</a:t>
            </a:r>
            <a:r>
              <a:rPr lang="ja-JP" altLang="en-US"/>
              <a:t>コマ目</a:t>
            </a:r>
          </a:p>
        </p:txBody>
      </p:sp>
      <p:sp>
        <p:nvSpPr>
          <p:cNvPr id="3" name="スライド番号プレースホルダー 2">
            <a:extLst>
              <a:ext uri="{FF2B5EF4-FFF2-40B4-BE49-F238E27FC236}">
                <a16:creationId xmlns:a16="http://schemas.microsoft.com/office/drawing/2014/main" id="{01F60051-D61F-4F02-9888-A44DAA381674}"/>
              </a:ext>
            </a:extLst>
          </p:cNvPr>
          <p:cNvSpPr>
            <a:spLocks noGrp="1"/>
          </p:cNvSpPr>
          <p:nvPr>
            <p:ph type="sldNum" sz="quarter" idx="12"/>
          </p:nvPr>
        </p:nvSpPr>
        <p:spPr/>
        <p:txBody>
          <a:bodyPr/>
          <a:lstStyle/>
          <a:p>
            <a:fld id="{9E0D9298-421E-4926-815D-31B4285E3528}" type="slidenum">
              <a:rPr kumimoji="1" lang="ja-JP" altLang="en-US" smtClean="0"/>
              <a:pPr/>
              <a:t>7</a:t>
            </a:fld>
            <a:endParaRPr kumimoji="1" lang="ja-JP" altLang="en-US" dirty="0"/>
          </a:p>
        </p:txBody>
      </p:sp>
      <p:sp>
        <p:nvSpPr>
          <p:cNvPr id="11" name="テキスト ボックス 10">
            <a:extLst>
              <a:ext uri="{FF2B5EF4-FFF2-40B4-BE49-F238E27FC236}">
                <a16:creationId xmlns:a16="http://schemas.microsoft.com/office/drawing/2014/main" id="{8D64F1F0-38CD-256C-0952-ECE55C88C4D8}"/>
              </a:ext>
            </a:extLst>
          </p:cNvPr>
          <p:cNvSpPr txBox="1"/>
          <p:nvPr/>
        </p:nvSpPr>
        <p:spPr>
          <a:xfrm>
            <a:off x="1331640" y="2636912"/>
            <a:ext cx="6640990" cy="2031325"/>
          </a:xfrm>
          <a:prstGeom prst="rect">
            <a:avLst/>
          </a:prstGeom>
          <a:noFill/>
          <a:ln>
            <a:solidFill>
              <a:schemeClr val="tx1"/>
            </a:solidFill>
          </a:ln>
        </p:spPr>
        <p:txBody>
          <a:bodyPr wrap="square" rtlCol="0">
            <a:spAutoFit/>
          </a:bodyPr>
          <a:lstStyle/>
          <a:p>
            <a:r>
              <a:rPr lang="en" altLang="ja-JP" b="0" dirty="0">
                <a:solidFill>
                  <a:srgbClr val="383838"/>
                </a:solidFill>
                <a:effectLst/>
                <a:latin typeface="MonacakomiRegular"/>
              </a:rPr>
              <a:t>&lt;</a:t>
            </a:r>
            <a:r>
              <a:rPr lang="en" altLang="ja-JP" b="0" dirty="0">
                <a:solidFill>
                  <a:srgbClr val="800000"/>
                </a:solidFill>
                <a:effectLst/>
                <a:latin typeface="MonacakomiRegular"/>
              </a:rPr>
              <a:t>body</a:t>
            </a:r>
            <a:r>
              <a:rPr lang="en" altLang="ja-JP" b="0" dirty="0">
                <a:solidFill>
                  <a:srgbClr val="000000"/>
                </a:solidFill>
                <a:effectLst/>
                <a:latin typeface="MonacakomiRegular"/>
              </a:rPr>
              <a:t> </a:t>
            </a:r>
            <a:r>
              <a:rPr lang="en" altLang="ja-JP" b="0" dirty="0">
                <a:solidFill>
                  <a:srgbClr val="FF0000"/>
                </a:solidFill>
                <a:effectLst/>
                <a:latin typeface="MonacakomiRegular"/>
              </a:rPr>
              <a:t>onload</a:t>
            </a:r>
            <a:r>
              <a:rPr lang="en" altLang="ja-JP" b="0" dirty="0">
                <a:solidFill>
                  <a:srgbClr val="383838"/>
                </a:solidFill>
                <a:effectLst/>
                <a:latin typeface="MonacakomiRegular"/>
              </a:rPr>
              <a:t>=</a:t>
            </a:r>
            <a:r>
              <a:rPr lang="en" altLang="ja-JP" b="0" dirty="0">
                <a:solidFill>
                  <a:srgbClr val="0000FF"/>
                </a:solidFill>
                <a:effectLst/>
                <a:latin typeface="MonacakomiRegular"/>
              </a:rPr>
              <a:t>"</a:t>
            </a:r>
            <a:r>
              <a:rPr lang="en" altLang="ja-JP" b="0" dirty="0" err="1">
                <a:solidFill>
                  <a:srgbClr val="0000FF"/>
                </a:solidFill>
                <a:effectLst/>
                <a:latin typeface="MonacakomiRegular"/>
              </a:rPr>
              <a:t>init</a:t>
            </a:r>
            <a:r>
              <a:rPr lang="en" altLang="ja-JP" b="0" dirty="0">
                <a:solidFill>
                  <a:srgbClr val="0000FF"/>
                </a:solidFill>
                <a:effectLst/>
                <a:latin typeface="MonacakomiRegular"/>
              </a:rPr>
              <a:t>()"</a:t>
            </a:r>
            <a:r>
              <a:rPr lang="en" altLang="ja-JP" b="0" dirty="0">
                <a:solidFill>
                  <a:srgbClr val="383838"/>
                </a:solidFill>
                <a:effectLst/>
                <a:latin typeface="MonacakomiRegular"/>
              </a:rPr>
              <a:t>&gt;</a:t>
            </a:r>
            <a:endParaRPr lang="en" altLang="ja-JP" b="0" dirty="0">
              <a:solidFill>
                <a:srgbClr val="000000"/>
              </a:solidFill>
              <a:effectLst/>
              <a:latin typeface="MonacakomiRegular"/>
            </a:endParaRPr>
          </a:p>
          <a:p>
            <a:r>
              <a:rPr lang="en" altLang="ja-JP" b="0" dirty="0">
                <a:solidFill>
                  <a:srgbClr val="383838"/>
                </a:solidFill>
                <a:effectLst/>
                <a:latin typeface="MonacakomiRegular"/>
              </a:rPr>
              <a:t>&lt;</a:t>
            </a:r>
            <a:r>
              <a:rPr lang="en" altLang="ja-JP" b="0" dirty="0">
                <a:solidFill>
                  <a:srgbClr val="800000"/>
                </a:solidFill>
                <a:effectLst/>
                <a:latin typeface="MonacakomiRegular"/>
              </a:rPr>
              <a:t>h1</a:t>
            </a:r>
            <a:r>
              <a:rPr lang="en" altLang="ja-JP" b="0" dirty="0">
                <a:solidFill>
                  <a:srgbClr val="383838"/>
                </a:solidFill>
                <a:effectLst/>
                <a:latin typeface="MonacakomiRegular"/>
              </a:rPr>
              <a:t>&gt;</a:t>
            </a:r>
            <a:r>
              <a:rPr lang="ja-JP" altLang="en-US">
                <a:solidFill>
                  <a:srgbClr val="000000"/>
                </a:solidFill>
                <a:latin typeface="MonacakomiRegular"/>
              </a:rPr>
              <a:t>ソーメン</a:t>
            </a:r>
            <a:r>
              <a:rPr lang="ja-JP" altLang="en-US" b="0">
                <a:solidFill>
                  <a:srgbClr val="000000"/>
                </a:solidFill>
                <a:effectLst/>
                <a:latin typeface="MonacakomiRegular"/>
              </a:rPr>
              <a:t>タイマー</a:t>
            </a:r>
            <a:r>
              <a:rPr lang="en-US" altLang="ja-JP" b="0" dirty="0">
                <a:solidFill>
                  <a:srgbClr val="000000"/>
                </a:solidFill>
                <a:effectLst/>
                <a:latin typeface="MonacakomiRegular"/>
              </a:rPr>
              <a:t>(</a:t>
            </a:r>
            <a:r>
              <a:rPr lang="en" altLang="ja-JP" b="0" dirty="0">
                <a:solidFill>
                  <a:srgbClr val="000000"/>
                </a:solidFill>
                <a:effectLst/>
                <a:latin typeface="MonacakomiRegular"/>
              </a:rPr>
              <a:t>BASIC)</a:t>
            </a:r>
            <a:r>
              <a:rPr lang="en" altLang="ja-JP" b="0" dirty="0">
                <a:solidFill>
                  <a:srgbClr val="383838"/>
                </a:solidFill>
                <a:effectLst/>
                <a:latin typeface="MonacakomiRegular"/>
              </a:rPr>
              <a:t>&lt;/</a:t>
            </a:r>
            <a:r>
              <a:rPr lang="en" altLang="ja-JP" b="0" dirty="0">
                <a:solidFill>
                  <a:srgbClr val="800000"/>
                </a:solidFill>
                <a:effectLst/>
                <a:latin typeface="MonacakomiRegular"/>
              </a:rPr>
              <a:t>h1</a:t>
            </a:r>
            <a:r>
              <a:rPr lang="en" altLang="ja-JP" b="0" dirty="0">
                <a:solidFill>
                  <a:srgbClr val="383838"/>
                </a:solidFill>
                <a:effectLst/>
                <a:latin typeface="MonacakomiRegular"/>
              </a:rPr>
              <a:t>&gt;</a:t>
            </a:r>
            <a:endParaRPr lang="en" altLang="ja-JP" b="0" dirty="0">
              <a:solidFill>
                <a:srgbClr val="000000"/>
              </a:solidFill>
              <a:effectLst/>
              <a:latin typeface="MonacakomiRegular"/>
            </a:endParaRPr>
          </a:p>
          <a:p>
            <a:r>
              <a:rPr lang="en" altLang="ja-JP" b="0" dirty="0">
                <a:solidFill>
                  <a:srgbClr val="383838"/>
                </a:solidFill>
                <a:effectLst/>
                <a:latin typeface="MonacakomiRegular"/>
              </a:rPr>
              <a:t>&lt;</a:t>
            </a:r>
            <a:r>
              <a:rPr lang="en" altLang="ja-JP" b="0" dirty="0">
                <a:solidFill>
                  <a:srgbClr val="800000"/>
                </a:solidFill>
                <a:effectLst/>
                <a:latin typeface="MonacakomiRegular"/>
              </a:rPr>
              <a:t>time</a:t>
            </a:r>
            <a:r>
              <a:rPr lang="en" altLang="ja-JP" b="0" dirty="0">
                <a:solidFill>
                  <a:srgbClr val="000000"/>
                </a:solidFill>
                <a:effectLst/>
                <a:latin typeface="MonacakomiRegular"/>
              </a:rPr>
              <a:t> </a:t>
            </a:r>
            <a:r>
              <a:rPr lang="en" altLang="ja-JP" b="0" dirty="0">
                <a:solidFill>
                  <a:srgbClr val="FF0000"/>
                </a:solidFill>
                <a:effectLst/>
                <a:latin typeface="MonacakomiRegular"/>
              </a:rPr>
              <a:t>id</a:t>
            </a:r>
            <a:r>
              <a:rPr lang="en" altLang="ja-JP" b="0" dirty="0">
                <a:solidFill>
                  <a:srgbClr val="383838"/>
                </a:solidFill>
                <a:effectLst/>
                <a:latin typeface="MonacakomiRegular"/>
              </a:rPr>
              <a:t>=</a:t>
            </a:r>
            <a:r>
              <a:rPr lang="en" altLang="ja-JP" b="0" dirty="0">
                <a:solidFill>
                  <a:srgbClr val="0000FF"/>
                </a:solidFill>
                <a:effectLst/>
                <a:latin typeface="MonacakomiRegular"/>
              </a:rPr>
              <a:t>"count"</a:t>
            </a:r>
            <a:r>
              <a:rPr lang="en" altLang="ja-JP" b="0" dirty="0">
                <a:solidFill>
                  <a:srgbClr val="383838"/>
                </a:solidFill>
                <a:effectLst/>
                <a:latin typeface="MonacakomiRegular"/>
              </a:rPr>
              <a:t>&gt;</a:t>
            </a:r>
            <a:r>
              <a:rPr lang="en" altLang="ja-JP" b="0" dirty="0">
                <a:solidFill>
                  <a:srgbClr val="000000"/>
                </a:solidFill>
                <a:effectLst/>
                <a:latin typeface="MonacakomiRegular"/>
              </a:rPr>
              <a:t>00:00</a:t>
            </a:r>
            <a:r>
              <a:rPr lang="en" altLang="ja-JP" b="0" dirty="0">
                <a:solidFill>
                  <a:srgbClr val="383838"/>
                </a:solidFill>
                <a:effectLst/>
                <a:latin typeface="MonacakomiRegular"/>
              </a:rPr>
              <a:t>&lt;/</a:t>
            </a:r>
            <a:r>
              <a:rPr lang="en" altLang="ja-JP" b="0" dirty="0">
                <a:solidFill>
                  <a:srgbClr val="800000"/>
                </a:solidFill>
                <a:effectLst/>
                <a:latin typeface="MonacakomiRegular"/>
              </a:rPr>
              <a:t>time</a:t>
            </a:r>
            <a:r>
              <a:rPr lang="en" altLang="ja-JP" b="0" dirty="0">
                <a:solidFill>
                  <a:srgbClr val="383838"/>
                </a:solidFill>
                <a:effectLst/>
                <a:latin typeface="MonacakomiRegular"/>
              </a:rPr>
              <a:t>&gt;</a:t>
            </a:r>
            <a:endParaRPr lang="en" altLang="ja-JP" b="0" dirty="0">
              <a:solidFill>
                <a:srgbClr val="000000"/>
              </a:solidFill>
              <a:effectLst/>
              <a:latin typeface="MonacakomiRegular"/>
            </a:endParaRPr>
          </a:p>
          <a:p>
            <a:r>
              <a:rPr lang="en" altLang="ja-JP" b="0" dirty="0">
                <a:solidFill>
                  <a:srgbClr val="383838"/>
                </a:solidFill>
                <a:effectLst/>
                <a:latin typeface="MonacakomiRegular"/>
              </a:rPr>
              <a:t>&lt;</a:t>
            </a:r>
            <a:r>
              <a:rPr lang="en" altLang="ja-JP" b="0" dirty="0">
                <a:solidFill>
                  <a:srgbClr val="800000"/>
                </a:solidFill>
                <a:effectLst/>
                <a:latin typeface="MonacakomiRegular"/>
              </a:rPr>
              <a:t>button</a:t>
            </a:r>
            <a:r>
              <a:rPr lang="en" altLang="ja-JP" b="0" dirty="0">
                <a:solidFill>
                  <a:srgbClr val="000000"/>
                </a:solidFill>
                <a:effectLst/>
                <a:latin typeface="MonacakomiRegular"/>
              </a:rPr>
              <a:t> </a:t>
            </a:r>
            <a:r>
              <a:rPr lang="en" altLang="ja-JP" b="0" dirty="0">
                <a:solidFill>
                  <a:srgbClr val="FF0000"/>
                </a:solidFill>
                <a:effectLst/>
                <a:latin typeface="MonacakomiRegular"/>
              </a:rPr>
              <a:t>onclick</a:t>
            </a:r>
            <a:r>
              <a:rPr lang="en" altLang="ja-JP" b="0" dirty="0">
                <a:solidFill>
                  <a:srgbClr val="383838"/>
                </a:solidFill>
                <a:effectLst/>
                <a:latin typeface="MonacakomiRegular"/>
              </a:rPr>
              <a:t>=</a:t>
            </a:r>
            <a:r>
              <a:rPr lang="en" altLang="ja-JP" b="0" dirty="0">
                <a:solidFill>
                  <a:srgbClr val="0000FF"/>
                </a:solidFill>
                <a:effectLst/>
                <a:latin typeface="MonacakomiRegular"/>
              </a:rPr>
              <a:t>"main(true);"</a:t>
            </a:r>
            <a:r>
              <a:rPr lang="en" altLang="ja-JP" b="0" dirty="0">
                <a:solidFill>
                  <a:srgbClr val="000000"/>
                </a:solidFill>
                <a:effectLst/>
                <a:latin typeface="MonacakomiRegular"/>
              </a:rPr>
              <a:t> </a:t>
            </a:r>
            <a:r>
              <a:rPr lang="en" altLang="ja-JP" b="0" dirty="0">
                <a:solidFill>
                  <a:srgbClr val="FF0000"/>
                </a:solidFill>
                <a:effectLst/>
                <a:latin typeface="MonacakomiRegular"/>
              </a:rPr>
              <a:t>id</a:t>
            </a:r>
            <a:r>
              <a:rPr lang="en" altLang="ja-JP" b="0" dirty="0">
                <a:solidFill>
                  <a:srgbClr val="383838"/>
                </a:solidFill>
                <a:effectLst/>
                <a:latin typeface="MonacakomiRegular"/>
              </a:rPr>
              <a:t>=</a:t>
            </a:r>
            <a:r>
              <a:rPr lang="en" altLang="ja-JP" b="0" dirty="0">
                <a:solidFill>
                  <a:srgbClr val="0000FF"/>
                </a:solidFill>
                <a:effectLst/>
                <a:latin typeface="MonacakomiRegular"/>
              </a:rPr>
              <a:t>"start"</a:t>
            </a:r>
            <a:r>
              <a:rPr lang="en" altLang="ja-JP" b="0" dirty="0">
                <a:solidFill>
                  <a:srgbClr val="383838"/>
                </a:solidFill>
                <a:effectLst/>
                <a:latin typeface="MonacakomiRegular"/>
              </a:rPr>
              <a:t>&gt;</a:t>
            </a:r>
            <a:r>
              <a:rPr lang="ja-JP" altLang="en-US" b="0">
                <a:solidFill>
                  <a:srgbClr val="000000"/>
                </a:solidFill>
                <a:effectLst/>
                <a:latin typeface="MonacakomiRegular"/>
              </a:rPr>
              <a:t>スタート！</a:t>
            </a:r>
            <a:r>
              <a:rPr lang="en-US" altLang="ja-JP" b="0" dirty="0">
                <a:solidFill>
                  <a:srgbClr val="383838"/>
                </a:solidFill>
                <a:effectLst/>
                <a:latin typeface="MonacakomiRegular"/>
              </a:rPr>
              <a:t>&lt;/</a:t>
            </a:r>
            <a:r>
              <a:rPr lang="en" altLang="ja-JP" b="0" dirty="0">
                <a:solidFill>
                  <a:srgbClr val="800000"/>
                </a:solidFill>
                <a:effectLst/>
                <a:latin typeface="MonacakomiRegular"/>
              </a:rPr>
              <a:t>button</a:t>
            </a:r>
            <a:r>
              <a:rPr lang="en" altLang="ja-JP" b="0" dirty="0">
                <a:solidFill>
                  <a:srgbClr val="383838"/>
                </a:solidFill>
                <a:effectLst/>
                <a:latin typeface="MonacakomiRegular"/>
              </a:rPr>
              <a:t>&gt;</a:t>
            </a:r>
            <a:endParaRPr lang="en" altLang="ja-JP" b="0" dirty="0">
              <a:solidFill>
                <a:srgbClr val="000000"/>
              </a:solidFill>
              <a:effectLst/>
              <a:latin typeface="MonacakomiRegular"/>
            </a:endParaRPr>
          </a:p>
          <a:p>
            <a:r>
              <a:rPr lang="en" altLang="ja-JP" b="0" dirty="0">
                <a:solidFill>
                  <a:srgbClr val="383838"/>
                </a:solidFill>
                <a:effectLst/>
                <a:latin typeface="MonacakomiRegular"/>
              </a:rPr>
              <a:t>&lt;</a:t>
            </a:r>
            <a:r>
              <a:rPr lang="en" altLang="ja-JP" b="0" dirty="0">
                <a:solidFill>
                  <a:srgbClr val="800000"/>
                </a:solidFill>
                <a:effectLst/>
                <a:latin typeface="MonacakomiRegular"/>
              </a:rPr>
              <a:t>div</a:t>
            </a:r>
            <a:r>
              <a:rPr lang="en" altLang="ja-JP" b="0" dirty="0">
                <a:solidFill>
                  <a:srgbClr val="000000"/>
                </a:solidFill>
                <a:effectLst/>
                <a:latin typeface="MonacakomiRegular"/>
              </a:rPr>
              <a:t> </a:t>
            </a:r>
            <a:r>
              <a:rPr lang="en" altLang="ja-JP" b="0" dirty="0">
                <a:solidFill>
                  <a:srgbClr val="FF0000"/>
                </a:solidFill>
                <a:effectLst/>
                <a:latin typeface="MonacakomiRegular"/>
              </a:rPr>
              <a:t>id</a:t>
            </a:r>
            <a:r>
              <a:rPr lang="en" altLang="ja-JP" b="0" dirty="0">
                <a:solidFill>
                  <a:srgbClr val="383838"/>
                </a:solidFill>
                <a:effectLst/>
                <a:latin typeface="MonacakomiRegular"/>
              </a:rPr>
              <a:t>=</a:t>
            </a:r>
            <a:r>
              <a:rPr lang="en" altLang="ja-JP" b="0" dirty="0">
                <a:solidFill>
                  <a:srgbClr val="0000FF"/>
                </a:solidFill>
                <a:effectLst/>
                <a:latin typeface="MonacakomiRegular"/>
              </a:rPr>
              <a:t>"</a:t>
            </a:r>
            <a:r>
              <a:rPr lang="en" altLang="ja-JP" b="0" dirty="0" err="1">
                <a:solidFill>
                  <a:srgbClr val="0000FF"/>
                </a:solidFill>
                <a:effectLst/>
                <a:latin typeface="MonacakomiRegular"/>
              </a:rPr>
              <a:t>messageArea</a:t>
            </a:r>
            <a:r>
              <a:rPr lang="en" altLang="ja-JP" b="0" dirty="0">
                <a:solidFill>
                  <a:srgbClr val="0000FF"/>
                </a:solidFill>
                <a:effectLst/>
                <a:latin typeface="MonacakomiRegular"/>
              </a:rPr>
              <a:t>"</a:t>
            </a:r>
            <a:r>
              <a:rPr lang="en" altLang="ja-JP" b="0" dirty="0">
                <a:solidFill>
                  <a:srgbClr val="383838"/>
                </a:solidFill>
                <a:effectLst/>
                <a:latin typeface="MonacakomiRegular"/>
              </a:rPr>
              <a:t>&gt;&lt;/</a:t>
            </a:r>
            <a:r>
              <a:rPr lang="en" altLang="ja-JP" b="0" dirty="0">
                <a:solidFill>
                  <a:srgbClr val="800000"/>
                </a:solidFill>
                <a:effectLst/>
                <a:latin typeface="MonacakomiRegular"/>
              </a:rPr>
              <a:t>div</a:t>
            </a:r>
            <a:r>
              <a:rPr lang="en" altLang="ja-JP" b="0" dirty="0">
                <a:solidFill>
                  <a:srgbClr val="383838"/>
                </a:solidFill>
                <a:effectLst/>
                <a:latin typeface="MonacakomiRegular"/>
              </a:rPr>
              <a:t>&gt;</a:t>
            </a:r>
            <a:endParaRPr lang="en" altLang="ja-JP" b="0" dirty="0">
              <a:solidFill>
                <a:srgbClr val="000000"/>
              </a:solidFill>
              <a:effectLst/>
              <a:latin typeface="MonacakomiRegular"/>
            </a:endParaRPr>
          </a:p>
          <a:p>
            <a:r>
              <a:rPr lang="en" altLang="ja-JP" b="0" dirty="0">
                <a:solidFill>
                  <a:srgbClr val="383838"/>
                </a:solidFill>
                <a:effectLst/>
                <a:latin typeface="MonacakomiRegular"/>
              </a:rPr>
              <a:t>&lt;/</a:t>
            </a:r>
            <a:r>
              <a:rPr lang="en" altLang="ja-JP" b="0" dirty="0">
                <a:solidFill>
                  <a:srgbClr val="800000"/>
                </a:solidFill>
                <a:effectLst/>
                <a:latin typeface="MonacakomiRegular"/>
              </a:rPr>
              <a:t>body</a:t>
            </a:r>
            <a:r>
              <a:rPr lang="en" altLang="ja-JP" b="0" dirty="0">
                <a:solidFill>
                  <a:srgbClr val="383838"/>
                </a:solidFill>
                <a:effectLst/>
                <a:latin typeface="MonacakomiRegular"/>
              </a:rPr>
              <a:t>&gt;</a:t>
            </a:r>
            <a:endParaRPr lang="en" altLang="ja-JP" b="0" dirty="0">
              <a:solidFill>
                <a:srgbClr val="000000"/>
              </a:solidFill>
              <a:effectLst/>
              <a:latin typeface="MonacakomiRegular"/>
            </a:endParaRPr>
          </a:p>
        </p:txBody>
      </p:sp>
      <p:sp>
        <p:nvSpPr>
          <p:cNvPr id="12" name="角丸四角形 85">
            <a:extLst>
              <a:ext uri="{FF2B5EF4-FFF2-40B4-BE49-F238E27FC236}">
                <a16:creationId xmlns:a16="http://schemas.microsoft.com/office/drawing/2014/main" id="{F31C6171-B66C-CB1A-1F63-1EF32711B9F7}"/>
              </a:ext>
            </a:extLst>
          </p:cNvPr>
          <p:cNvSpPr/>
          <p:nvPr/>
        </p:nvSpPr>
        <p:spPr>
          <a:xfrm>
            <a:off x="1377940" y="2958021"/>
            <a:ext cx="6409022" cy="26065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アプリのタイトル</a:t>
            </a:r>
          </a:p>
        </p:txBody>
      </p:sp>
      <p:sp>
        <p:nvSpPr>
          <p:cNvPr id="14" name="角丸四角形 85">
            <a:extLst>
              <a:ext uri="{FF2B5EF4-FFF2-40B4-BE49-F238E27FC236}">
                <a16:creationId xmlns:a16="http://schemas.microsoft.com/office/drawing/2014/main" id="{06E5F2AC-C6F5-A441-6F70-F859D7642462}"/>
              </a:ext>
            </a:extLst>
          </p:cNvPr>
          <p:cNvSpPr/>
          <p:nvPr/>
        </p:nvSpPr>
        <p:spPr>
          <a:xfrm>
            <a:off x="1377940" y="3492389"/>
            <a:ext cx="6409022" cy="575892"/>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ja-JP" altLang="en-US" sz="1200">
                <a:latin typeface="UD デジタル 教科書体 N-R" panose="02020400000000000000" pitchFamily="17" charset="-128"/>
                <a:ea typeface="UD デジタル 教科書体 N-R" panose="02020400000000000000" pitchFamily="17" charset="-128"/>
              </a:rPr>
              <a:t>スタートボタン。クリックすると</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を呼ぶ</a:t>
            </a:r>
          </a:p>
        </p:txBody>
      </p:sp>
      <p:sp>
        <p:nvSpPr>
          <p:cNvPr id="15" name="角丸四角形 85">
            <a:extLst>
              <a:ext uri="{FF2B5EF4-FFF2-40B4-BE49-F238E27FC236}">
                <a16:creationId xmlns:a16="http://schemas.microsoft.com/office/drawing/2014/main" id="{22589A6F-340E-272D-359E-24B13D7C8B93}"/>
              </a:ext>
            </a:extLst>
          </p:cNvPr>
          <p:cNvSpPr/>
          <p:nvPr/>
        </p:nvSpPr>
        <p:spPr>
          <a:xfrm>
            <a:off x="1377940" y="3237746"/>
            <a:ext cx="6409022" cy="26065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タイマー表示</a:t>
            </a:r>
          </a:p>
        </p:txBody>
      </p:sp>
    </p:spTree>
    <p:extLst>
      <p:ext uri="{BB962C8B-B14F-4D97-AF65-F5344CB8AC3E}">
        <p14:creationId xmlns:p14="http://schemas.microsoft.com/office/powerpoint/2010/main" val="4276426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EEE1F0-1434-A119-A0DE-EAA3E60C21F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E49FC88-0ED1-1189-C1C8-A00BE74A662F}"/>
              </a:ext>
            </a:extLst>
          </p:cNvPr>
          <p:cNvSpPr>
            <a:spLocks noGrp="1"/>
          </p:cNvSpPr>
          <p:nvPr>
            <p:ph idx="1"/>
          </p:nvPr>
        </p:nvSpPr>
        <p:spPr/>
        <p:txBody>
          <a:bodyPr/>
          <a:lstStyle/>
          <a:p>
            <a:r>
              <a:rPr kumimoji="1" lang="ja-JP" altLang="en-US"/>
              <a:t>ソーメンタイマーのプログラムの構成</a:t>
            </a:r>
          </a:p>
        </p:txBody>
      </p:sp>
      <p:sp>
        <p:nvSpPr>
          <p:cNvPr id="4" name="テキスト プレースホルダー 3">
            <a:extLst>
              <a:ext uri="{FF2B5EF4-FFF2-40B4-BE49-F238E27FC236}">
                <a16:creationId xmlns:a16="http://schemas.microsoft.com/office/drawing/2014/main" id="{2AF66F16-B8A4-21BC-34FB-475309D2E100}"/>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B2F5826-3937-7702-573C-44381AF45BF5}"/>
              </a:ext>
            </a:extLst>
          </p:cNvPr>
          <p:cNvSpPr>
            <a:spLocks noGrp="1"/>
          </p:cNvSpPr>
          <p:nvPr>
            <p:ph type="sldNum" sz="quarter" idx="12"/>
          </p:nvPr>
        </p:nvSpPr>
        <p:spPr/>
        <p:txBody>
          <a:bodyPr/>
          <a:lstStyle/>
          <a:p>
            <a:fld id="{9E0D9298-421E-4926-815D-31B4285E3528}" type="slidenum">
              <a:rPr lang="ja-JP" altLang="en-US" smtClean="0"/>
              <a:pPr/>
              <a:t>8</a:t>
            </a:fld>
            <a:endParaRPr lang="ja-JP" altLang="en-US" dirty="0"/>
          </a:p>
        </p:txBody>
      </p:sp>
      <p:sp>
        <p:nvSpPr>
          <p:cNvPr id="6" name="正方形/長方形 5">
            <a:extLst>
              <a:ext uri="{FF2B5EF4-FFF2-40B4-BE49-F238E27FC236}">
                <a16:creationId xmlns:a16="http://schemas.microsoft.com/office/drawing/2014/main" id="{8E65E888-687B-0269-C844-10C23DA55D36}"/>
              </a:ext>
            </a:extLst>
          </p:cNvPr>
          <p:cNvSpPr/>
          <p:nvPr/>
        </p:nvSpPr>
        <p:spPr>
          <a:xfrm>
            <a:off x="1349481" y="1916832"/>
            <a:ext cx="6445038" cy="4436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a:latin typeface="UD Digi Kyokasho N-R" panose="02020400000000000000" pitchFamily="49" charset="-128"/>
                <a:ea typeface="UD Digi Kyokasho N-R" panose="02020400000000000000" pitchFamily="49" charset="-128"/>
              </a:rPr>
              <a:t>初期化（</a:t>
            </a:r>
            <a:r>
              <a:rPr kumimoji="1" lang="en-US" altLang="ja-JP" dirty="0">
                <a:latin typeface="UD Digi Kyokasho N-R" panose="02020400000000000000" pitchFamily="49" charset="-128"/>
                <a:ea typeface="UD Digi Kyokasho N-R" panose="02020400000000000000" pitchFamily="49" charset="-128"/>
              </a:rPr>
              <a:t>※</a:t>
            </a:r>
            <a:r>
              <a:rPr kumimoji="1" lang="ja-JP" altLang="en-US">
                <a:latin typeface="UD Digi Kyokasho N-R" panose="02020400000000000000" pitchFamily="49" charset="-128"/>
                <a:ea typeface="UD Digi Kyokasho N-R" panose="02020400000000000000" pitchFamily="49" charset="-128"/>
              </a:rPr>
              <a:t>実行を準備）する関数</a:t>
            </a:r>
            <a:r>
              <a:rPr kumimoji="1" lang="en-US" altLang="ja-JP" dirty="0">
                <a:latin typeface="UD Digi Kyokasho N-R" panose="02020400000000000000" pitchFamily="49" charset="-128"/>
                <a:ea typeface="UD Digi Kyokasho N-R" panose="02020400000000000000" pitchFamily="49" charset="-128"/>
              </a:rPr>
              <a:t> </a:t>
            </a:r>
            <a:r>
              <a:rPr kumimoji="1" lang="en-US" altLang="ja-JP" dirty="0" err="1">
                <a:latin typeface="UD Digi Kyokasho N-R" panose="02020400000000000000" pitchFamily="49" charset="-128"/>
                <a:ea typeface="UD Digi Kyokasho N-R" panose="02020400000000000000" pitchFamily="49" charset="-128"/>
              </a:rPr>
              <a:t>init</a:t>
            </a:r>
            <a:r>
              <a:rPr kumimoji="1" lang="en-US" altLang="ja-JP" dirty="0">
                <a:latin typeface="UD Digi Kyokasho N-R" panose="02020400000000000000" pitchFamily="49" charset="-128"/>
                <a:ea typeface="UD Digi Kyokasho N-R" panose="02020400000000000000" pitchFamily="49" charset="-128"/>
              </a:rPr>
              <a:t>()</a:t>
            </a:r>
            <a:endParaRPr kumimoji="1" lang="ja-JP" altLang="en-US">
              <a:latin typeface="UD Digi Kyokasho N-R" panose="02020400000000000000" pitchFamily="49" charset="-128"/>
              <a:ea typeface="UD Digi Kyokasho N-R" panose="02020400000000000000" pitchFamily="49" charset="-128"/>
            </a:endParaRPr>
          </a:p>
        </p:txBody>
      </p:sp>
      <p:sp>
        <p:nvSpPr>
          <p:cNvPr id="7" name="テキスト ボックス 6">
            <a:extLst>
              <a:ext uri="{FF2B5EF4-FFF2-40B4-BE49-F238E27FC236}">
                <a16:creationId xmlns:a16="http://schemas.microsoft.com/office/drawing/2014/main" id="{F0B2C907-00A5-3CD2-C1D4-D9B69E887CBE}"/>
              </a:ext>
            </a:extLst>
          </p:cNvPr>
          <p:cNvSpPr txBox="1"/>
          <p:nvPr/>
        </p:nvSpPr>
        <p:spPr>
          <a:xfrm>
            <a:off x="1349481" y="1596203"/>
            <a:ext cx="3368168"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プログラムが読み込まれたら実行する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AE8A80B4-B9EE-2D0A-F214-88108CC9CB39}"/>
              </a:ext>
            </a:extLst>
          </p:cNvPr>
          <p:cNvSpPr/>
          <p:nvPr/>
        </p:nvSpPr>
        <p:spPr>
          <a:xfrm>
            <a:off x="1349481" y="3390076"/>
            <a:ext cx="6445038" cy="4436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a:latin typeface="UD Digi Kyokasho N-R" panose="02020400000000000000" pitchFamily="49" charset="-128"/>
                <a:ea typeface="UD Digi Kyokasho N-R" panose="02020400000000000000" pitchFamily="49" charset="-128"/>
              </a:rPr>
              <a:t>関数</a:t>
            </a:r>
            <a:r>
              <a:rPr kumimoji="1" lang="en-US" altLang="ja-JP" dirty="0">
                <a:latin typeface="UD Digi Kyokasho N-R" panose="02020400000000000000" pitchFamily="49" charset="-128"/>
                <a:ea typeface="UD Digi Kyokasho N-R" panose="02020400000000000000" pitchFamily="49" charset="-128"/>
              </a:rPr>
              <a:t> main()</a:t>
            </a:r>
            <a:endParaRPr kumimoji="1" lang="ja-JP" altLang="en-US">
              <a:latin typeface="UD Digi Kyokasho N-R" panose="02020400000000000000" pitchFamily="49" charset="-128"/>
              <a:ea typeface="UD Digi Kyokasho N-R" panose="02020400000000000000" pitchFamily="49" charset="-128"/>
            </a:endParaRPr>
          </a:p>
        </p:txBody>
      </p:sp>
      <p:sp>
        <p:nvSpPr>
          <p:cNvPr id="9" name="テキスト ボックス 8">
            <a:extLst>
              <a:ext uri="{FF2B5EF4-FFF2-40B4-BE49-F238E27FC236}">
                <a16:creationId xmlns:a16="http://schemas.microsoft.com/office/drawing/2014/main" id="{0B25CE27-E2BC-ADD8-359B-0AEBBB382895}"/>
              </a:ext>
            </a:extLst>
          </p:cNvPr>
          <p:cNvSpPr txBox="1"/>
          <p:nvPr/>
        </p:nvSpPr>
        <p:spPr>
          <a:xfrm>
            <a:off x="1349481" y="3069447"/>
            <a:ext cx="3368168"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スタートボタンがクリックされたら</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10" name="正方形/長方形 9">
            <a:extLst>
              <a:ext uri="{FF2B5EF4-FFF2-40B4-BE49-F238E27FC236}">
                <a16:creationId xmlns:a16="http://schemas.microsoft.com/office/drawing/2014/main" id="{693AF43E-96FC-54FC-9800-A10C1C0A6308}"/>
              </a:ext>
            </a:extLst>
          </p:cNvPr>
          <p:cNvSpPr/>
          <p:nvPr/>
        </p:nvSpPr>
        <p:spPr>
          <a:xfrm>
            <a:off x="1335978" y="4863320"/>
            <a:ext cx="6445038" cy="4436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a:latin typeface="UD Digi Kyokasho N-R" panose="02020400000000000000" pitchFamily="49" charset="-128"/>
                <a:ea typeface="UD Digi Kyokasho N-R" panose="02020400000000000000" pitchFamily="49" charset="-128"/>
              </a:rPr>
              <a:t>関数</a:t>
            </a:r>
            <a:r>
              <a:rPr kumimoji="1" lang="en-US" altLang="ja-JP" dirty="0">
                <a:latin typeface="UD Digi Kyokasho N-R" panose="02020400000000000000" pitchFamily="49" charset="-128"/>
                <a:ea typeface="UD Digi Kyokasho N-R" panose="02020400000000000000" pitchFamily="49" charset="-128"/>
              </a:rPr>
              <a:t> main()</a:t>
            </a:r>
            <a:endParaRPr kumimoji="1" lang="ja-JP" altLang="en-US">
              <a:latin typeface="UD Digi Kyokasho N-R" panose="02020400000000000000" pitchFamily="49" charset="-128"/>
              <a:ea typeface="UD Digi Kyokasho N-R" panose="02020400000000000000" pitchFamily="49" charset="-128"/>
            </a:endParaRPr>
          </a:p>
        </p:txBody>
      </p:sp>
      <p:sp>
        <p:nvSpPr>
          <p:cNvPr id="11" name="テキスト ボックス 10">
            <a:extLst>
              <a:ext uri="{FF2B5EF4-FFF2-40B4-BE49-F238E27FC236}">
                <a16:creationId xmlns:a16="http://schemas.microsoft.com/office/drawing/2014/main" id="{1B09AD4D-7FE4-9FB0-1A19-80720579A7E5}"/>
              </a:ext>
            </a:extLst>
          </p:cNvPr>
          <p:cNvSpPr txBox="1"/>
          <p:nvPr/>
        </p:nvSpPr>
        <p:spPr>
          <a:xfrm>
            <a:off x="1335978" y="4542691"/>
            <a:ext cx="3368168"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1</a:t>
            </a:r>
            <a:r>
              <a:rPr kumimoji="1" lang="ja-JP" altLang="en-US" sz="1400">
                <a:latin typeface="UD デジタル 教科書体 N-R" panose="02020400000000000000" pitchFamily="17" charset="-128"/>
                <a:ea typeface="UD デジタル 教科書体 N-R" panose="02020400000000000000" pitchFamily="17" charset="-128"/>
              </a:rPr>
              <a:t>秒経過したら</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561048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4C7BB4-6898-6ED7-C424-2A6014401AD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4765A24-30E9-A3AA-3362-8DA4EE77C057}"/>
              </a:ext>
            </a:extLst>
          </p:cNvPr>
          <p:cNvSpPr>
            <a:spLocks noGrp="1"/>
          </p:cNvSpPr>
          <p:nvPr>
            <p:ph idx="1"/>
          </p:nvPr>
        </p:nvSpPr>
        <p:spPr/>
        <p:txBody>
          <a:bodyPr/>
          <a:lstStyle/>
          <a:p>
            <a:r>
              <a:rPr kumimoji="1" lang="ja-JP" altLang="en-US"/>
              <a:t>ソーメンタイマーの関数</a:t>
            </a:r>
            <a:r>
              <a:rPr kumimoji="1" lang="en-US" altLang="ja-JP" dirty="0"/>
              <a:t>①</a:t>
            </a:r>
            <a:r>
              <a:rPr kumimoji="1" lang="en-US" altLang="ja-JP" dirty="0" err="1"/>
              <a:t>init</a:t>
            </a:r>
            <a:r>
              <a:rPr kumimoji="1" lang="en-US" altLang="ja-JP" dirty="0"/>
              <a:t>()</a:t>
            </a:r>
            <a:endParaRPr kumimoji="1" lang="ja-JP" altLang="en-US"/>
          </a:p>
        </p:txBody>
      </p:sp>
      <p:sp>
        <p:nvSpPr>
          <p:cNvPr id="4" name="テキスト プレースホルダー 3">
            <a:extLst>
              <a:ext uri="{FF2B5EF4-FFF2-40B4-BE49-F238E27FC236}">
                <a16:creationId xmlns:a16="http://schemas.microsoft.com/office/drawing/2014/main" id="{7D433301-60BB-2357-E580-9CA422A989F8}"/>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C850629-EBF4-12A7-8B69-3701ECBC0C9C}"/>
              </a:ext>
            </a:extLst>
          </p:cNvPr>
          <p:cNvSpPr>
            <a:spLocks noGrp="1"/>
          </p:cNvSpPr>
          <p:nvPr>
            <p:ph type="sldNum" sz="quarter" idx="12"/>
          </p:nvPr>
        </p:nvSpPr>
        <p:spPr/>
        <p:txBody>
          <a:bodyPr/>
          <a:lstStyle/>
          <a:p>
            <a:fld id="{9E0D9298-421E-4926-815D-31B4285E3528}" type="slidenum">
              <a:rPr lang="ja-JP" altLang="en-US" smtClean="0"/>
              <a:pPr/>
              <a:t>9</a:t>
            </a:fld>
            <a:endParaRPr lang="ja-JP" altLang="en-US" dirty="0"/>
          </a:p>
        </p:txBody>
      </p:sp>
      <p:sp>
        <p:nvSpPr>
          <p:cNvPr id="6" name="テキスト ボックス 5">
            <a:extLst>
              <a:ext uri="{FF2B5EF4-FFF2-40B4-BE49-F238E27FC236}">
                <a16:creationId xmlns:a16="http://schemas.microsoft.com/office/drawing/2014/main" id="{61460877-E2DF-4CE2-D359-360AF9AE5830}"/>
              </a:ext>
            </a:extLst>
          </p:cNvPr>
          <p:cNvSpPr txBox="1"/>
          <p:nvPr/>
        </p:nvSpPr>
        <p:spPr>
          <a:xfrm>
            <a:off x="611404" y="1268760"/>
            <a:ext cx="7849027" cy="4062651"/>
          </a:xfrm>
          <a:prstGeom prst="rect">
            <a:avLst/>
          </a:prstGeom>
          <a:noFill/>
          <a:ln>
            <a:solidFill>
              <a:schemeClr val="tx1"/>
            </a:solidFill>
          </a:ln>
        </p:spPr>
        <p:txBody>
          <a:bodyPr wrap="square" rtlCol="0">
            <a:spAutoFit/>
          </a:bodyPr>
          <a:lstStyle/>
          <a:p>
            <a:r>
              <a:rPr lang="en" altLang="ja-JP" sz="2000" b="0" dirty="0">
                <a:solidFill>
                  <a:srgbClr val="0000FF"/>
                </a:solidFill>
                <a:effectLst/>
                <a:latin typeface="MonacakomiRegular"/>
              </a:rPr>
              <a:t>function</a:t>
            </a:r>
            <a:r>
              <a:rPr lang="en" altLang="ja-JP" sz="2000" b="0" dirty="0">
                <a:solidFill>
                  <a:srgbClr val="000000"/>
                </a:solidFill>
                <a:effectLst/>
                <a:latin typeface="MonacakomiRegular"/>
              </a:rPr>
              <a:t> </a:t>
            </a:r>
            <a:r>
              <a:rPr lang="en" altLang="ja-JP" sz="2000" b="0" dirty="0" err="1">
                <a:solidFill>
                  <a:srgbClr val="000000"/>
                </a:solidFill>
                <a:effectLst/>
                <a:latin typeface="MonacakomiRegular"/>
              </a:rPr>
              <a:t>init</a:t>
            </a:r>
            <a:r>
              <a:rPr lang="en" altLang="ja-JP" sz="2000" b="0" dirty="0">
                <a:solidFill>
                  <a:srgbClr val="000000"/>
                </a:solidFill>
                <a:effectLst/>
                <a:latin typeface="MonacakomiRegular"/>
              </a:rPr>
              <a:t>() {</a:t>
            </a:r>
          </a:p>
          <a:p>
            <a:r>
              <a:rPr lang="en" altLang="ja-JP" sz="2000" b="0" dirty="0">
                <a:solidFill>
                  <a:srgbClr val="000000"/>
                </a:solidFill>
                <a:effectLst/>
                <a:latin typeface="MonacakomiRegular"/>
              </a:rPr>
              <a:t>    count = </a:t>
            </a:r>
            <a:r>
              <a:rPr lang="en" altLang="ja-JP" sz="2000" b="0" dirty="0">
                <a:solidFill>
                  <a:srgbClr val="098658"/>
                </a:solidFill>
                <a:effectLst/>
                <a:latin typeface="MonacakomiRegular"/>
              </a:rPr>
              <a:t>80</a:t>
            </a:r>
            <a:r>
              <a:rPr lang="en" altLang="ja-JP" sz="2000" b="0" dirty="0">
                <a:solidFill>
                  <a:srgbClr val="000000"/>
                </a:solidFill>
                <a:effectLst/>
                <a:latin typeface="MonacakomiRegular"/>
              </a:rPr>
              <a:t>;</a:t>
            </a:r>
          </a:p>
          <a:p>
            <a:r>
              <a:rPr lang="en" altLang="ja-JP" sz="2000" b="0" dirty="0">
                <a:solidFill>
                  <a:srgbClr val="000000"/>
                </a:solidFill>
                <a:effectLst/>
                <a:latin typeface="MonacakomiRegular"/>
              </a:rPr>
              <a:t>    time = count2time(count);</a:t>
            </a:r>
          </a:p>
          <a:p>
            <a:r>
              <a:rPr lang="en" altLang="ja-JP" sz="2000" b="0" dirty="0">
                <a:solidFill>
                  <a:srgbClr val="000000"/>
                </a:solidFill>
                <a:effectLst/>
                <a:latin typeface="MonacakomiRegular"/>
              </a:rPr>
              <a:t>    </a:t>
            </a:r>
            <a:r>
              <a:rPr lang="en" altLang="ja-JP" sz="2000" b="0" dirty="0" err="1">
                <a:solidFill>
                  <a:srgbClr val="000000"/>
                </a:solidFill>
                <a:effectLst/>
                <a:latin typeface="MonacakomiRegular"/>
              </a:rPr>
              <a:t>dom</a:t>
            </a:r>
            <a:r>
              <a:rPr lang="en" altLang="ja-JP" sz="2000" b="0" dirty="0">
                <a:solidFill>
                  <a:srgbClr val="000000"/>
                </a:solidFill>
                <a:effectLst/>
                <a:latin typeface="MonacakomiRegular"/>
              </a:rPr>
              <a:t> = </a:t>
            </a:r>
            <a:r>
              <a:rPr lang="en" altLang="ja-JP" sz="2000" b="0" dirty="0" err="1">
                <a:solidFill>
                  <a:srgbClr val="000000"/>
                </a:solidFill>
                <a:effectLst/>
                <a:latin typeface="MonacakomiRegular"/>
              </a:rPr>
              <a:t>document.getElementById</a:t>
            </a:r>
            <a:r>
              <a:rPr lang="en" altLang="ja-JP" sz="2000" b="0" dirty="0">
                <a:solidFill>
                  <a:srgbClr val="000000"/>
                </a:solidFill>
                <a:effectLst/>
                <a:latin typeface="MonacakomiRegular"/>
              </a:rPr>
              <a:t>(</a:t>
            </a:r>
            <a:r>
              <a:rPr lang="en" altLang="ja-JP" sz="2000" b="0" dirty="0">
                <a:solidFill>
                  <a:srgbClr val="A31515"/>
                </a:solidFill>
                <a:effectLst/>
                <a:latin typeface="MonacakomiRegular"/>
              </a:rPr>
              <a:t>"count"</a:t>
            </a:r>
            <a:r>
              <a:rPr lang="en" altLang="ja-JP" sz="2000" b="0" dirty="0">
                <a:solidFill>
                  <a:srgbClr val="000000"/>
                </a:solidFill>
                <a:effectLst/>
                <a:latin typeface="MonacakomiRegular"/>
              </a:rPr>
              <a:t>);</a:t>
            </a:r>
          </a:p>
          <a:p>
            <a:r>
              <a:rPr lang="en" altLang="ja-JP" sz="2000" b="0" dirty="0">
                <a:solidFill>
                  <a:srgbClr val="000000"/>
                </a:solidFill>
                <a:effectLst/>
                <a:latin typeface="MonacakomiRegular"/>
              </a:rPr>
              <a:t>    </a:t>
            </a:r>
            <a:r>
              <a:rPr lang="en" altLang="ja-JP" sz="2000" b="0" dirty="0" err="1">
                <a:solidFill>
                  <a:srgbClr val="000000"/>
                </a:solidFill>
                <a:effectLst/>
                <a:latin typeface="MonacakomiRegular"/>
              </a:rPr>
              <a:t>dom.textContent</a:t>
            </a:r>
            <a:r>
              <a:rPr lang="en" altLang="ja-JP" sz="2000" b="0" dirty="0">
                <a:solidFill>
                  <a:srgbClr val="000000"/>
                </a:solidFill>
                <a:effectLst/>
                <a:latin typeface="MonacakomiRegular"/>
              </a:rPr>
              <a:t> = time;</a:t>
            </a:r>
          </a:p>
          <a:p>
            <a:r>
              <a:rPr lang="en" altLang="ja-JP" sz="2000" b="0" dirty="0">
                <a:solidFill>
                  <a:srgbClr val="000000"/>
                </a:solidFill>
                <a:effectLst/>
                <a:latin typeface="MonacakomiRegular"/>
              </a:rPr>
              <a:t>    sounds = {</a:t>
            </a:r>
          </a:p>
          <a:p>
            <a:r>
              <a:rPr lang="en" altLang="ja-JP" sz="2000" b="0" dirty="0">
                <a:solidFill>
                  <a:srgbClr val="000000"/>
                </a:solidFill>
                <a:effectLst/>
                <a:latin typeface="MonacakomiRegular"/>
              </a:rPr>
              <a:t>        </a:t>
            </a:r>
            <a:r>
              <a:rPr lang="en" altLang="ja-JP" sz="2000" b="0" dirty="0" err="1">
                <a:solidFill>
                  <a:srgbClr val="000000"/>
                </a:solidFill>
                <a:effectLst/>
                <a:latin typeface="MonacakomiRegular"/>
              </a:rPr>
              <a:t>start:</a:t>
            </a:r>
            <a:r>
              <a:rPr lang="en" altLang="ja-JP" sz="2000" b="0" dirty="0" err="1">
                <a:solidFill>
                  <a:srgbClr val="0000FF"/>
                </a:solidFill>
                <a:effectLst/>
                <a:latin typeface="MonacakomiRegular"/>
              </a:rPr>
              <a:t>new</a:t>
            </a:r>
            <a:r>
              <a:rPr lang="en" altLang="ja-JP" sz="2000" b="0" dirty="0">
                <a:solidFill>
                  <a:srgbClr val="000000"/>
                </a:solidFill>
                <a:effectLst/>
                <a:latin typeface="MonacakomiRegular"/>
              </a:rPr>
              <a:t> </a:t>
            </a:r>
            <a:r>
              <a:rPr lang="en" altLang="ja-JP" sz="2000" b="0" dirty="0">
                <a:solidFill>
                  <a:srgbClr val="008080"/>
                </a:solidFill>
                <a:effectLst/>
                <a:latin typeface="MonacakomiRegular"/>
              </a:rPr>
              <a:t>Audio</a:t>
            </a:r>
            <a:r>
              <a:rPr lang="en" altLang="ja-JP" sz="2000" b="0" dirty="0">
                <a:solidFill>
                  <a:srgbClr val="000000"/>
                </a:solidFill>
                <a:effectLst/>
                <a:latin typeface="MonacakomiRegular"/>
              </a:rPr>
              <a:t>(</a:t>
            </a:r>
            <a:r>
              <a:rPr lang="en" altLang="ja-JP" sz="2000" b="0" dirty="0">
                <a:solidFill>
                  <a:srgbClr val="A31515"/>
                </a:solidFill>
                <a:effectLst/>
                <a:latin typeface="MonacakomiRegular"/>
              </a:rPr>
              <a:t>'start.mp3'</a:t>
            </a:r>
            <a:r>
              <a:rPr lang="en" altLang="ja-JP" sz="2000" b="0" dirty="0">
                <a:solidFill>
                  <a:srgbClr val="000000"/>
                </a:solidFill>
                <a:effectLst/>
                <a:latin typeface="MonacakomiRegular"/>
              </a:rPr>
              <a:t>),</a:t>
            </a:r>
          </a:p>
          <a:p>
            <a:r>
              <a:rPr lang="en" altLang="ja-JP" sz="2000" b="0" dirty="0">
                <a:solidFill>
                  <a:srgbClr val="000000"/>
                </a:solidFill>
                <a:effectLst/>
                <a:latin typeface="MonacakomiRegular"/>
              </a:rPr>
              <a:t>        s60:</a:t>
            </a:r>
            <a:r>
              <a:rPr lang="en" altLang="ja-JP" sz="2000" b="0" dirty="0">
                <a:solidFill>
                  <a:srgbClr val="0000FF"/>
                </a:solidFill>
                <a:effectLst/>
                <a:latin typeface="MonacakomiRegular"/>
              </a:rPr>
              <a:t>new</a:t>
            </a:r>
            <a:r>
              <a:rPr lang="en" altLang="ja-JP" sz="2000" b="0" dirty="0">
                <a:solidFill>
                  <a:srgbClr val="000000"/>
                </a:solidFill>
                <a:effectLst/>
                <a:latin typeface="MonacakomiRegular"/>
              </a:rPr>
              <a:t> </a:t>
            </a:r>
            <a:r>
              <a:rPr lang="en" altLang="ja-JP" sz="2000" b="0" dirty="0">
                <a:solidFill>
                  <a:srgbClr val="008080"/>
                </a:solidFill>
                <a:effectLst/>
                <a:latin typeface="MonacakomiRegular"/>
              </a:rPr>
              <a:t>Audio</a:t>
            </a:r>
            <a:r>
              <a:rPr lang="en" altLang="ja-JP" sz="2000" b="0" dirty="0">
                <a:solidFill>
                  <a:srgbClr val="000000"/>
                </a:solidFill>
                <a:effectLst/>
                <a:latin typeface="MonacakomiRegular"/>
              </a:rPr>
              <a:t>(</a:t>
            </a:r>
            <a:r>
              <a:rPr lang="en" altLang="ja-JP" sz="2000" b="0" dirty="0">
                <a:solidFill>
                  <a:srgbClr val="A31515"/>
                </a:solidFill>
                <a:effectLst/>
                <a:latin typeface="MonacakomiRegular"/>
              </a:rPr>
              <a:t>'s60.mp3'</a:t>
            </a:r>
            <a:r>
              <a:rPr lang="en" altLang="ja-JP" sz="2000" b="0" dirty="0">
                <a:solidFill>
                  <a:srgbClr val="000000"/>
                </a:solidFill>
                <a:effectLst/>
                <a:latin typeface="MonacakomiRegular"/>
              </a:rPr>
              <a:t>),</a:t>
            </a:r>
          </a:p>
          <a:p>
            <a:r>
              <a:rPr lang="en" altLang="ja-JP" sz="2000" b="0" dirty="0">
                <a:solidFill>
                  <a:srgbClr val="000000"/>
                </a:solidFill>
                <a:effectLst/>
                <a:latin typeface="MonacakomiRegular"/>
              </a:rPr>
              <a:t>        s30:</a:t>
            </a:r>
            <a:r>
              <a:rPr lang="en" altLang="ja-JP" sz="2000" b="0" dirty="0">
                <a:solidFill>
                  <a:srgbClr val="0000FF"/>
                </a:solidFill>
                <a:effectLst/>
                <a:latin typeface="MonacakomiRegular"/>
              </a:rPr>
              <a:t>new</a:t>
            </a:r>
            <a:r>
              <a:rPr lang="en" altLang="ja-JP" sz="2000" b="0" dirty="0">
                <a:solidFill>
                  <a:srgbClr val="000000"/>
                </a:solidFill>
                <a:effectLst/>
                <a:latin typeface="MonacakomiRegular"/>
              </a:rPr>
              <a:t> </a:t>
            </a:r>
            <a:r>
              <a:rPr lang="en" altLang="ja-JP" sz="2000" b="0" dirty="0">
                <a:solidFill>
                  <a:srgbClr val="008080"/>
                </a:solidFill>
                <a:effectLst/>
                <a:latin typeface="MonacakomiRegular"/>
              </a:rPr>
              <a:t>Audio</a:t>
            </a:r>
            <a:r>
              <a:rPr lang="en" altLang="ja-JP" sz="2000" b="0" dirty="0">
                <a:solidFill>
                  <a:srgbClr val="000000"/>
                </a:solidFill>
                <a:effectLst/>
                <a:latin typeface="MonacakomiRegular"/>
              </a:rPr>
              <a:t>(</a:t>
            </a:r>
            <a:r>
              <a:rPr lang="en" altLang="ja-JP" sz="2000" b="0" dirty="0">
                <a:solidFill>
                  <a:srgbClr val="A31515"/>
                </a:solidFill>
                <a:effectLst/>
                <a:latin typeface="MonacakomiRegular"/>
              </a:rPr>
              <a:t>'s30.mp3'</a:t>
            </a:r>
            <a:r>
              <a:rPr lang="en" altLang="ja-JP" sz="2000" b="0" dirty="0">
                <a:solidFill>
                  <a:srgbClr val="000000"/>
                </a:solidFill>
                <a:effectLst/>
                <a:latin typeface="MonacakomiRegular"/>
              </a:rPr>
              <a:t>),</a:t>
            </a:r>
          </a:p>
          <a:p>
            <a:r>
              <a:rPr lang="en" altLang="ja-JP" sz="2000" b="0" dirty="0">
                <a:solidFill>
                  <a:srgbClr val="000000"/>
                </a:solidFill>
                <a:effectLst/>
                <a:latin typeface="MonacakomiRegular"/>
              </a:rPr>
              <a:t>        s10:</a:t>
            </a:r>
            <a:r>
              <a:rPr lang="en" altLang="ja-JP" sz="2000" b="0" dirty="0">
                <a:solidFill>
                  <a:srgbClr val="0000FF"/>
                </a:solidFill>
                <a:effectLst/>
                <a:latin typeface="MonacakomiRegular"/>
              </a:rPr>
              <a:t>new</a:t>
            </a:r>
            <a:r>
              <a:rPr lang="en" altLang="ja-JP" sz="2000" b="0" dirty="0">
                <a:solidFill>
                  <a:srgbClr val="000000"/>
                </a:solidFill>
                <a:effectLst/>
                <a:latin typeface="MonacakomiRegular"/>
              </a:rPr>
              <a:t> </a:t>
            </a:r>
            <a:r>
              <a:rPr lang="en" altLang="ja-JP" sz="2000" b="0" dirty="0">
                <a:solidFill>
                  <a:srgbClr val="008080"/>
                </a:solidFill>
                <a:effectLst/>
                <a:latin typeface="MonacakomiRegular"/>
              </a:rPr>
              <a:t>Audio</a:t>
            </a:r>
            <a:r>
              <a:rPr lang="en" altLang="ja-JP" sz="2000" b="0" dirty="0">
                <a:solidFill>
                  <a:srgbClr val="000000"/>
                </a:solidFill>
                <a:effectLst/>
                <a:latin typeface="MonacakomiRegular"/>
              </a:rPr>
              <a:t>(</a:t>
            </a:r>
            <a:r>
              <a:rPr lang="en" altLang="ja-JP" sz="2000" b="0" dirty="0">
                <a:solidFill>
                  <a:srgbClr val="A31515"/>
                </a:solidFill>
                <a:effectLst/>
                <a:latin typeface="MonacakomiRegular"/>
              </a:rPr>
              <a:t>'s10.mp3'</a:t>
            </a:r>
            <a:r>
              <a:rPr lang="en" altLang="ja-JP" sz="2000" b="0" dirty="0">
                <a:solidFill>
                  <a:srgbClr val="000000"/>
                </a:solidFill>
                <a:effectLst/>
                <a:latin typeface="MonacakomiRegular"/>
              </a:rPr>
              <a:t>),</a:t>
            </a:r>
          </a:p>
          <a:p>
            <a:r>
              <a:rPr lang="en" altLang="ja-JP" sz="2000" b="0" dirty="0">
                <a:solidFill>
                  <a:srgbClr val="000000"/>
                </a:solidFill>
                <a:effectLst/>
                <a:latin typeface="MonacakomiRegular"/>
              </a:rPr>
              <a:t>        </a:t>
            </a:r>
            <a:r>
              <a:rPr lang="en" altLang="ja-JP" sz="2000" b="0" dirty="0" err="1">
                <a:solidFill>
                  <a:srgbClr val="000000"/>
                </a:solidFill>
                <a:effectLst/>
                <a:latin typeface="MonacakomiRegular"/>
              </a:rPr>
              <a:t>end:</a:t>
            </a:r>
            <a:r>
              <a:rPr lang="en" altLang="ja-JP" sz="2000" b="0" dirty="0" err="1">
                <a:solidFill>
                  <a:srgbClr val="0000FF"/>
                </a:solidFill>
                <a:effectLst/>
                <a:latin typeface="MonacakomiRegular"/>
              </a:rPr>
              <a:t>new</a:t>
            </a:r>
            <a:r>
              <a:rPr lang="en" altLang="ja-JP" sz="2000" b="0" dirty="0">
                <a:solidFill>
                  <a:srgbClr val="000000"/>
                </a:solidFill>
                <a:effectLst/>
                <a:latin typeface="MonacakomiRegular"/>
              </a:rPr>
              <a:t> </a:t>
            </a:r>
            <a:r>
              <a:rPr lang="en" altLang="ja-JP" sz="2000" b="0" dirty="0">
                <a:solidFill>
                  <a:srgbClr val="008080"/>
                </a:solidFill>
                <a:effectLst/>
                <a:latin typeface="MonacakomiRegular"/>
              </a:rPr>
              <a:t>Audio</a:t>
            </a:r>
            <a:r>
              <a:rPr lang="en" altLang="ja-JP" sz="2000" b="0" dirty="0">
                <a:solidFill>
                  <a:srgbClr val="000000"/>
                </a:solidFill>
                <a:effectLst/>
                <a:latin typeface="MonacakomiRegular"/>
              </a:rPr>
              <a:t>(</a:t>
            </a:r>
            <a:r>
              <a:rPr lang="en" altLang="ja-JP" sz="2000" b="0" dirty="0">
                <a:solidFill>
                  <a:srgbClr val="A31515"/>
                </a:solidFill>
                <a:effectLst/>
                <a:latin typeface="MonacakomiRegular"/>
              </a:rPr>
              <a:t>'end.mp3'</a:t>
            </a:r>
            <a:r>
              <a:rPr lang="en" altLang="ja-JP" sz="2000" b="0" dirty="0">
                <a:solidFill>
                  <a:srgbClr val="000000"/>
                </a:solidFill>
                <a:effectLst/>
                <a:latin typeface="MonacakomiRegular"/>
              </a:rPr>
              <a:t>),</a:t>
            </a:r>
          </a:p>
          <a:p>
            <a:r>
              <a:rPr lang="en" altLang="ja-JP" sz="2000" b="0" dirty="0">
                <a:solidFill>
                  <a:srgbClr val="000000"/>
                </a:solidFill>
                <a:effectLst/>
                <a:latin typeface="MonacakomiRegular"/>
              </a:rPr>
              <a:t>    }</a:t>
            </a:r>
          </a:p>
          <a:p>
            <a:r>
              <a:rPr lang="en" altLang="ja-JP" sz="2000" b="0" dirty="0">
                <a:solidFill>
                  <a:srgbClr val="000000"/>
                </a:solidFill>
                <a:effectLst/>
                <a:latin typeface="MonacakomiRegular"/>
              </a:rPr>
              <a:t>  }</a:t>
            </a:r>
          </a:p>
        </p:txBody>
      </p:sp>
      <p:sp>
        <p:nvSpPr>
          <p:cNvPr id="7" name="角丸四角形 85">
            <a:extLst>
              <a:ext uri="{FF2B5EF4-FFF2-40B4-BE49-F238E27FC236}">
                <a16:creationId xmlns:a16="http://schemas.microsoft.com/office/drawing/2014/main" id="{40BF8F9A-A4C0-5435-28CE-D0EE75A16F28}"/>
              </a:ext>
            </a:extLst>
          </p:cNvPr>
          <p:cNvSpPr/>
          <p:nvPr/>
        </p:nvSpPr>
        <p:spPr>
          <a:xfrm>
            <a:off x="683568" y="1340768"/>
            <a:ext cx="7704855" cy="3888432"/>
          </a:xfrm>
          <a:prstGeom prst="roundRect">
            <a:avLst>
              <a:gd name="adj" fmla="val 2011"/>
            </a:avLst>
          </a:prstGeom>
          <a:noFill/>
        </p:spPr>
        <p:style>
          <a:lnRef idx="2">
            <a:schemeClr val="accent1"/>
          </a:lnRef>
          <a:fillRef idx="1">
            <a:schemeClr val="lt1"/>
          </a:fillRef>
          <a:effectRef idx="0">
            <a:schemeClr val="accent1"/>
          </a:effectRef>
          <a:fontRef idx="minor">
            <a:schemeClr val="dk1"/>
          </a:fontRef>
        </p:style>
        <p:txBody>
          <a:bodyPr rtlCol="0" anchor="t"/>
          <a:lstStyle/>
          <a:p>
            <a:pPr algn="r"/>
            <a:r>
              <a:rPr kumimoji="1" lang="ja-JP" altLang="en-US" sz="1600">
                <a:latin typeface="UD デジタル 教科書体 N-R" panose="02020400000000000000" pitchFamily="17" charset="-128"/>
                <a:ea typeface="UD デジタル 教科書体 N-R" panose="02020400000000000000" pitchFamily="17" charset="-128"/>
              </a:rPr>
              <a:t>初期化処理</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algn="r"/>
            <a:r>
              <a:rPr kumimoji="1" lang="ja-JP" altLang="en-US" sz="1600">
                <a:latin typeface="UD デジタル 教科書体 N-R" panose="02020400000000000000" pitchFamily="17" charset="-128"/>
                <a:ea typeface="UD デジタル 教科書体 N-R" panose="02020400000000000000" pitchFamily="17" charset="-128"/>
              </a:rPr>
              <a:t>「スタート」ボタンが押される前、</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algn="r"/>
            <a:r>
              <a:rPr kumimoji="1" lang="ja-JP" altLang="en-US" sz="1600">
                <a:latin typeface="UD デジタル 教科書体 N-R" panose="02020400000000000000" pitchFamily="17" charset="-128"/>
                <a:ea typeface="UD デジタル 教科書体 N-R" panose="02020400000000000000" pitchFamily="17" charset="-128"/>
              </a:rPr>
              <a:t>ファイルが読み込まれたらすぐに</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algn="r"/>
            <a:r>
              <a:rPr kumimoji="1" lang="ja-JP" altLang="en-US" sz="1600">
                <a:latin typeface="UD デジタル 教科書体 N-R" panose="02020400000000000000" pitchFamily="17" charset="-128"/>
                <a:ea typeface="UD デジタル 教科書体 N-R" panose="02020400000000000000" pitchFamily="17" charset="-128"/>
              </a:rPr>
              <a:t>実行される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6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6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600" dirty="0">
              <a:latin typeface="UD デジタル 教科書体 N-R" panose="02020400000000000000" pitchFamily="17" charset="-128"/>
              <a:ea typeface="UD デジタル 教科書体 N-R" panose="02020400000000000000" pitchFamily="17" charset="-128"/>
            </a:endParaRPr>
          </a:p>
          <a:p>
            <a:pPr algn="r"/>
            <a:r>
              <a:rPr kumimoji="1" lang="ja-JP" altLang="en-US" sz="1600">
                <a:latin typeface="UD デジタル 教科書体 N-R" panose="02020400000000000000" pitchFamily="17" charset="-128"/>
                <a:ea typeface="UD デジタル 教科書体 N-R" panose="02020400000000000000" pitchFamily="17" charset="-128"/>
              </a:rPr>
              <a:t>音声ファイルを読み込み、</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algn="r"/>
            <a:r>
              <a:rPr kumimoji="1" lang="en-US" altLang="ja-JP" sz="1600" dirty="0">
                <a:latin typeface="UD デジタル 教科書体 N-R" panose="02020400000000000000" pitchFamily="17" charset="-128"/>
                <a:ea typeface="UD デジタル 教科書体 N-R" panose="02020400000000000000" pitchFamily="17" charset="-128"/>
              </a:rPr>
              <a:t>start</a:t>
            </a:r>
            <a:r>
              <a:rPr kumimoji="1" lang="ja-JP" altLang="en-US" sz="1600">
                <a:latin typeface="UD デジタル 教科書体 N-R" panose="02020400000000000000" pitchFamily="17" charset="-128"/>
                <a:ea typeface="UD デジタル 教科書体 N-R" panose="02020400000000000000" pitchFamily="17" charset="-128"/>
              </a:rPr>
              <a:t>や</a:t>
            </a:r>
            <a:r>
              <a:rPr kumimoji="1" lang="en-US" altLang="ja-JP" sz="1600" dirty="0">
                <a:latin typeface="UD デジタル 教科書体 N-R" panose="02020400000000000000" pitchFamily="17" charset="-128"/>
                <a:ea typeface="UD デジタル 教科書体 N-R" panose="02020400000000000000" pitchFamily="17" charset="-128"/>
              </a:rPr>
              <a:t>s30</a:t>
            </a:r>
            <a:r>
              <a:rPr kumimoji="1" lang="ja-JP" altLang="en-US" sz="1600">
                <a:latin typeface="UD デジタル 教科書体 N-R" panose="02020400000000000000" pitchFamily="17" charset="-128"/>
                <a:ea typeface="UD デジタル 教科書体 N-R" panose="02020400000000000000" pitchFamily="17" charset="-128"/>
              </a:rPr>
              <a:t>などの短い名前で</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algn="r"/>
            <a:r>
              <a:rPr kumimoji="1" lang="ja-JP" altLang="en-US" sz="1600">
                <a:latin typeface="UD デジタル 教科書体 N-R" panose="02020400000000000000" pitchFamily="17" charset="-128"/>
                <a:ea typeface="UD デジタル 教科書体 N-R" panose="02020400000000000000" pitchFamily="17" charset="-128"/>
              </a:rPr>
              <a:t>利用できるようにしている</a:t>
            </a:r>
          </a:p>
        </p:txBody>
      </p:sp>
    </p:spTree>
    <p:extLst>
      <p:ext uri="{BB962C8B-B14F-4D97-AF65-F5344CB8AC3E}">
        <p14:creationId xmlns:p14="http://schemas.microsoft.com/office/powerpoint/2010/main" val="1682866309"/>
      </p:ext>
    </p:extLst>
  </p:cSld>
  <p:clrMapOvr>
    <a:masterClrMapping/>
  </p:clrMapOvr>
</p:sld>
</file>

<file path=ppt/theme/theme1.xml><?xml version="1.0" encoding="utf-8"?>
<a:theme xmlns:a="http://schemas.openxmlformats.org/drawingml/2006/main" name="2020岡本">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pPr>
      <a:bodyPr rtlCol="0" anchor="ctr"/>
      <a:lstStyle>
        <a:defPPr algn="ctr">
          <a:defRPr kumimoji="1"/>
        </a:defPPr>
      </a:lstStyle>
      <a:style>
        <a:lnRef idx="2">
          <a:schemeClr val="dk1"/>
        </a:lnRef>
        <a:fillRef idx="1">
          <a:schemeClr val="lt1"/>
        </a:fillRef>
        <a:effectRef idx="0">
          <a:schemeClr val="dk1"/>
        </a:effectRef>
        <a:fontRef idx="minor">
          <a:schemeClr val="dk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2525</Words>
  <Application>Microsoft Macintosh PowerPoint</Application>
  <PresentationFormat>画面に合わせる (4:3)</PresentationFormat>
  <Paragraphs>396</Paragraphs>
  <Slides>22</Slides>
  <Notes>11</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22</vt:i4>
      </vt:variant>
    </vt:vector>
  </HeadingPairs>
  <TitlesOfParts>
    <vt:vector size="34" baseType="lpstr">
      <vt:lpstr>MonacakomiRegular</vt:lpstr>
      <vt:lpstr>UD デジタル 教科書体 N-B</vt:lpstr>
      <vt:lpstr>Calibri</vt:lpstr>
      <vt:lpstr>Cambria Math</vt:lpstr>
      <vt:lpstr>Wingdings</vt:lpstr>
      <vt:lpstr>メイリオ</vt:lpstr>
      <vt:lpstr>UD デジタル 教科書体 N-R</vt:lpstr>
      <vt:lpstr>UD デジタル 教科書体 N-R</vt:lpstr>
      <vt:lpstr>UD デジタル 教科書体 NK-B</vt:lpstr>
      <vt:lpstr>Century Gothic</vt:lpstr>
      <vt:lpstr>Arial</vt:lpstr>
      <vt:lpstr>2020岡本</vt:lpstr>
      <vt:lpstr>APSソーメンタイマー JavaScript版 (プログラミング領域)</vt:lpstr>
      <vt:lpstr>学習目標</vt:lpstr>
      <vt:lpstr>単元の流れ</vt:lpstr>
      <vt:lpstr>タイマーアプリケーションの動作を確認し、 カスタマイズ方法を学ぶ</vt:lpstr>
      <vt:lpstr>PowerPoint プレゼンテーション</vt:lpstr>
      <vt:lpstr>実習（インポート）</vt:lpstr>
      <vt:lpstr>実習（コードの確認）</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2019-04-01T02:19:52Z</dcterms:created>
  <dcterms:modified xsi:type="dcterms:W3CDTF">2023-03-01T01:34:55Z</dcterms:modified>
</cp:coreProperties>
</file>