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5" r:id="rId1"/>
  </p:sldMasterIdLst>
  <p:notesMasterIdLst>
    <p:notesMasterId r:id="rId30"/>
  </p:notesMasterIdLst>
  <p:handoutMasterIdLst>
    <p:handoutMasterId r:id="rId31"/>
  </p:handoutMasterIdLst>
  <p:sldIdLst>
    <p:sldId id="804" r:id="rId2"/>
    <p:sldId id="790" r:id="rId3"/>
    <p:sldId id="792" r:id="rId4"/>
    <p:sldId id="861" r:id="rId5"/>
    <p:sldId id="895" r:id="rId6"/>
    <p:sldId id="896" r:id="rId7"/>
    <p:sldId id="897" r:id="rId8"/>
    <p:sldId id="898" r:id="rId9"/>
    <p:sldId id="891" r:id="rId10"/>
    <p:sldId id="918" r:id="rId11"/>
    <p:sldId id="917" r:id="rId12"/>
    <p:sldId id="919" r:id="rId13"/>
    <p:sldId id="920" r:id="rId14"/>
    <p:sldId id="902" r:id="rId15"/>
    <p:sldId id="903" r:id="rId16"/>
    <p:sldId id="904" r:id="rId17"/>
    <p:sldId id="905" r:id="rId18"/>
    <p:sldId id="906" r:id="rId19"/>
    <p:sldId id="916" r:id="rId20"/>
    <p:sldId id="907" r:id="rId21"/>
    <p:sldId id="908" r:id="rId22"/>
    <p:sldId id="909" r:id="rId23"/>
    <p:sldId id="910" r:id="rId24"/>
    <p:sldId id="911" r:id="rId25"/>
    <p:sldId id="912" r:id="rId26"/>
    <p:sldId id="913" r:id="rId27"/>
    <p:sldId id="914" r:id="rId28"/>
    <p:sldId id="915" r:id="rId29"/>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メインセクション" id="{963C48AA-D261-44B8-8606-196D15D1F1F3}">
          <p14:sldIdLst>
            <p14:sldId id="804"/>
            <p14:sldId id="790"/>
            <p14:sldId id="792"/>
            <p14:sldId id="861"/>
            <p14:sldId id="895"/>
            <p14:sldId id="896"/>
            <p14:sldId id="897"/>
            <p14:sldId id="898"/>
            <p14:sldId id="891"/>
            <p14:sldId id="918"/>
            <p14:sldId id="917"/>
            <p14:sldId id="919"/>
            <p14:sldId id="920"/>
            <p14:sldId id="902"/>
            <p14:sldId id="903"/>
            <p14:sldId id="904"/>
            <p14:sldId id="905"/>
            <p14:sldId id="906"/>
            <p14:sldId id="916"/>
            <p14:sldId id="907"/>
            <p14:sldId id="908"/>
            <p14:sldId id="909"/>
            <p14:sldId id="910"/>
            <p14:sldId id="911"/>
            <p14:sldId id="912"/>
            <p14:sldId id="913"/>
            <p14:sldId id="914"/>
            <p14:sldId id="915"/>
          </p14:sldIdLst>
        </p14:section>
      </p14:sectionLst>
    </p:ext>
    <p:ext uri="{EFAFB233-063F-42B5-8137-9DF3F51BA10A}">
      <p15:sldGuideLst xmlns:p15="http://schemas.microsoft.com/office/powerpoint/2012/main">
        <p15:guide id="1" orient="horz" pos="4247">
          <p15:clr>
            <a:srgbClr val="A4A3A4"/>
          </p15:clr>
        </p15:guide>
        <p15:guide id="2" pos="2880">
          <p15:clr>
            <a:srgbClr val="A4A3A4"/>
          </p15:clr>
        </p15:guide>
      </p15:sldGuideLst>
    </p:ext>
    <p:ext uri="{2D200454-40CA-4A62-9FC3-DE9A4176ACB9}">
      <p15:notesGuideLst xmlns:p15="http://schemas.microsoft.com/office/powerpoint/2012/main">
        <p15:guide id="1" orient="horz" pos="3131" userDrawn="1">
          <p15:clr>
            <a:srgbClr val="A4A3A4"/>
          </p15:clr>
        </p15:guide>
        <p15:guide id="2" pos="2144"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BFF"/>
    <a:srgbClr val="FF5050"/>
    <a:srgbClr val="000000"/>
    <a:srgbClr val="BEE2FA"/>
    <a:srgbClr val="DBEFFD"/>
    <a:srgbClr val="62AEF4"/>
    <a:srgbClr val="7CAEF8"/>
    <a:srgbClr val="FF8805"/>
    <a:srgbClr val="EA7B00"/>
    <a:srgbClr val="6464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スタイル (淡色)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1577" autoAdjust="0"/>
  </p:normalViewPr>
  <p:slideViewPr>
    <p:cSldViewPr>
      <p:cViewPr varScale="1">
        <p:scale>
          <a:sx n="144" d="100"/>
          <a:sy n="144" d="100"/>
        </p:scale>
        <p:origin x="1258" y="82"/>
      </p:cViewPr>
      <p:guideLst>
        <p:guide orient="horz" pos="4247"/>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4" d="100"/>
          <a:sy n="84" d="100"/>
        </p:scale>
        <p:origin x="3924" y="84"/>
      </p:cViewPr>
      <p:guideLst>
        <p:guide orient="horz" pos="3131"/>
        <p:guide pos="2144"/>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2"/>
            <a:ext cx="2949787" cy="496967"/>
          </a:xfrm>
          <a:prstGeom prst="rect">
            <a:avLst/>
          </a:prstGeom>
        </p:spPr>
        <p:txBody>
          <a:bodyPr vert="horz" lIns="91437" tIns="45719" rIns="91437" bIns="45719" rtlCol="0"/>
          <a:lstStyle>
            <a:lvl1pPr algn="l">
              <a:defRPr sz="1200"/>
            </a:lvl1pPr>
          </a:lstStyle>
          <a:p>
            <a:endParaRPr kumimoji="1" lang="ja-JP" altLang="en-US">
              <a:latin typeface="メイリオ" panose="020B0604030504040204" pitchFamily="50" charset="-128"/>
              <a:ea typeface="メイリオ" panose="020B0604030504040204" pitchFamily="50" charset="-128"/>
            </a:endParaRPr>
          </a:p>
        </p:txBody>
      </p:sp>
      <p:sp>
        <p:nvSpPr>
          <p:cNvPr id="3" name="日付プレースホルダー 2"/>
          <p:cNvSpPr>
            <a:spLocks noGrp="1"/>
          </p:cNvSpPr>
          <p:nvPr>
            <p:ph type="dt" sz="quarter" idx="1"/>
          </p:nvPr>
        </p:nvSpPr>
        <p:spPr>
          <a:xfrm>
            <a:off x="3855840" y="2"/>
            <a:ext cx="2949787" cy="496967"/>
          </a:xfrm>
          <a:prstGeom prst="rect">
            <a:avLst/>
          </a:prstGeom>
        </p:spPr>
        <p:txBody>
          <a:bodyPr vert="horz" lIns="91437" tIns="45719" rIns="91437" bIns="45719" rtlCol="0"/>
          <a:lstStyle>
            <a:lvl1pPr algn="r">
              <a:defRPr sz="1200"/>
            </a:lvl1pPr>
          </a:lstStyle>
          <a:p>
            <a:fld id="{C667AC03-8C51-475D-B622-96A1C8F5E7CF}" type="datetimeFigureOut">
              <a:rPr kumimoji="1" lang="ja-JP" altLang="en-US" smtClean="0">
                <a:latin typeface="メイリオ" panose="020B0604030504040204" pitchFamily="50" charset="-128"/>
                <a:ea typeface="メイリオ" panose="020B0604030504040204" pitchFamily="50" charset="-128"/>
              </a:rPr>
              <a:pPr/>
              <a:t>2023/3/17</a:t>
            </a:fld>
            <a:endParaRPr kumimoji="1" lang="ja-JP" altLang="en-US">
              <a:latin typeface="メイリオ" panose="020B0604030504040204" pitchFamily="50" charset="-128"/>
              <a:ea typeface="メイリオ" panose="020B0604030504040204" pitchFamily="50" charset="-128"/>
            </a:endParaRPr>
          </a:p>
        </p:txBody>
      </p:sp>
      <p:sp>
        <p:nvSpPr>
          <p:cNvPr id="4" name="フッター プレースホルダー 3"/>
          <p:cNvSpPr>
            <a:spLocks noGrp="1"/>
          </p:cNvSpPr>
          <p:nvPr>
            <p:ph type="ftr" sz="quarter" idx="2"/>
          </p:nvPr>
        </p:nvSpPr>
        <p:spPr>
          <a:xfrm>
            <a:off x="2" y="9440648"/>
            <a:ext cx="2949787" cy="496967"/>
          </a:xfrm>
          <a:prstGeom prst="rect">
            <a:avLst/>
          </a:prstGeom>
        </p:spPr>
        <p:txBody>
          <a:bodyPr vert="horz" lIns="91437" tIns="45719" rIns="91437" bIns="45719" rtlCol="0" anchor="b"/>
          <a:lstStyle>
            <a:lvl1pPr algn="l">
              <a:defRPr sz="1200"/>
            </a:lvl1pPr>
          </a:lstStyle>
          <a:p>
            <a:endParaRPr kumimoji="1" lang="ja-JP" altLang="en-US">
              <a:latin typeface="メイリオ" panose="020B0604030504040204" pitchFamily="50" charset="-128"/>
              <a:ea typeface="メイリオ" panose="020B0604030504040204" pitchFamily="50" charset="-128"/>
            </a:endParaRPr>
          </a:p>
        </p:txBody>
      </p:sp>
      <p:sp>
        <p:nvSpPr>
          <p:cNvPr id="5" name="スライド番号プレースホルダー 4"/>
          <p:cNvSpPr>
            <a:spLocks noGrp="1"/>
          </p:cNvSpPr>
          <p:nvPr>
            <p:ph type="sldNum" sz="quarter" idx="3"/>
          </p:nvPr>
        </p:nvSpPr>
        <p:spPr>
          <a:xfrm>
            <a:off x="3855840" y="9440648"/>
            <a:ext cx="2949787" cy="496967"/>
          </a:xfrm>
          <a:prstGeom prst="rect">
            <a:avLst/>
          </a:prstGeom>
        </p:spPr>
        <p:txBody>
          <a:bodyPr vert="horz" lIns="91437" tIns="45719" rIns="91437" bIns="45719" rtlCol="0" anchor="b"/>
          <a:lstStyle>
            <a:lvl1pPr algn="r">
              <a:defRPr sz="1200"/>
            </a:lvl1pPr>
          </a:lstStyle>
          <a:p>
            <a:fld id="{5C22AC06-8FF0-402A-A8D4-EC443B2B51A3}" type="slidenum">
              <a:rPr kumimoji="1" lang="ja-JP" altLang="en-US" smtClean="0">
                <a:latin typeface="メイリオ" panose="020B0604030504040204" pitchFamily="50" charset="-128"/>
                <a:ea typeface="メイリオ" panose="020B0604030504040204" pitchFamily="50" charset="-128"/>
              </a:rPr>
              <a:pPr/>
              <a:t>‹#›</a:t>
            </a:fld>
            <a:endParaRPr kumimoji="1" lang="ja-JP" altLang="en-US">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9421728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7" tIns="45719" rIns="91437" bIns="45719"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7" tIns="45719" rIns="91437" bIns="45719" rtlCol="0"/>
          <a:lstStyle>
            <a:lvl1pPr algn="r">
              <a:defRPr sz="1200"/>
            </a:lvl1pPr>
          </a:lstStyle>
          <a:p>
            <a:fld id="{03DBDFE6-349D-475F-88FD-2EE4F300759D}" type="datetimeFigureOut">
              <a:rPr kumimoji="1" lang="ja-JP" altLang="en-US" smtClean="0"/>
              <a:pPr/>
              <a:t>2023/3/17</a:t>
            </a:fld>
            <a:endParaRPr kumimoji="1" lang="ja-JP" altLang="en-US"/>
          </a:p>
        </p:txBody>
      </p:sp>
      <p:sp>
        <p:nvSpPr>
          <p:cNvPr id="4" name="スライド イメージ プレースホルダー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37" tIns="45719" rIns="91437" bIns="45719" rtlCol="0" anchor="ctr"/>
          <a:lstStyle/>
          <a:p>
            <a:endParaRPr lang="ja-JP" altLang="en-US"/>
          </a:p>
        </p:txBody>
      </p:sp>
      <p:sp>
        <p:nvSpPr>
          <p:cNvPr id="5" name="ノート プレースホルダー 4"/>
          <p:cNvSpPr>
            <a:spLocks noGrp="1"/>
          </p:cNvSpPr>
          <p:nvPr>
            <p:ph type="body" sz="quarter" idx="3"/>
          </p:nvPr>
        </p:nvSpPr>
        <p:spPr>
          <a:xfrm>
            <a:off x="681038" y="4721226"/>
            <a:ext cx="5445125" cy="4471988"/>
          </a:xfrm>
          <a:prstGeom prst="rect">
            <a:avLst/>
          </a:prstGeom>
        </p:spPr>
        <p:txBody>
          <a:bodyPr vert="horz" lIns="91437" tIns="45719" rIns="91437" bIns="45719"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440865"/>
            <a:ext cx="2949575" cy="496887"/>
          </a:xfrm>
          <a:prstGeom prst="rect">
            <a:avLst/>
          </a:prstGeom>
        </p:spPr>
        <p:txBody>
          <a:bodyPr vert="horz" lIns="91437" tIns="45719" rIns="91437" bIns="45719"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5"/>
            <a:ext cx="2949575" cy="496887"/>
          </a:xfrm>
          <a:prstGeom prst="rect">
            <a:avLst/>
          </a:prstGeom>
        </p:spPr>
        <p:txBody>
          <a:bodyPr vert="horz" lIns="91437" tIns="45719" rIns="91437" bIns="45719" rtlCol="0" anchor="b"/>
          <a:lstStyle>
            <a:lvl1pPr algn="r">
              <a:defRPr sz="1200"/>
            </a:lvl1pPr>
          </a:lstStyle>
          <a:p>
            <a:fld id="{8B3B45EC-A74E-44C4-8A52-028851515061}" type="slidenum">
              <a:rPr kumimoji="1" lang="ja-JP" altLang="en-US" smtClean="0"/>
              <a:pPr/>
              <a:t>‹#›</a:t>
            </a:fld>
            <a:endParaRPr kumimoji="1" lang="ja-JP" altLang="en-US"/>
          </a:p>
        </p:txBody>
      </p:sp>
    </p:spTree>
    <p:extLst>
      <p:ext uri="{BB962C8B-B14F-4D97-AF65-F5344CB8AC3E}">
        <p14:creationId xmlns:p14="http://schemas.microsoft.com/office/powerpoint/2010/main" val="215195863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20750" y="746125"/>
            <a:ext cx="4965700" cy="3725863"/>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179B85AA-7511-8545-942A-E7FA4F62E620}" type="slidenum">
              <a:rPr kumimoji="1" lang="ja-JP" altLang="en-US" smtClean="0"/>
              <a:t>1</a:t>
            </a:fld>
            <a:endParaRPr kumimoji="1" lang="ja-JP" altLang="en-US"/>
          </a:p>
        </p:txBody>
      </p:sp>
    </p:spTree>
    <p:extLst>
      <p:ext uri="{BB962C8B-B14F-4D97-AF65-F5344CB8AC3E}">
        <p14:creationId xmlns:p14="http://schemas.microsoft.com/office/powerpoint/2010/main" val="40238431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20750" y="746125"/>
            <a:ext cx="4965700" cy="3725863"/>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179B85AA-7511-8545-942A-E7FA4F62E620}" type="slidenum">
              <a:rPr kumimoji="1" lang="ja-JP" altLang="en-US" smtClean="0"/>
              <a:t>3</a:t>
            </a:fld>
            <a:endParaRPr kumimoji="1" lang="ja-JP" altLang="en-US"/>
          </a:p>
        </p:txBody>
      </p:sp>
    </p:spTree>
    <p:extLst>
      <p:ext uri="{BB962C8B-B14F-4D97-AF65-F5344CB8AC3E}">
        <p14:creationId xmlns:p14="http://schemas.microsoft.com/office/powerpoint/2010/main" val="18280170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20750" y="746125"/>
            <a:ext cx="4965700" cy="3725863"/>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179B85AA-7511-8545-942A-E7FA4F62E620}" type="slidenum">
              <a:rPr kumimoji="1" lang="ja-JP" altLang="en-US" smtClean="0"/>
              <a:t>14</a:t>
            </a:fld>
            <a:endParaRPr kumimoji="1" lang="ja-JP" altLang="en-US"/>
          </a:p>
        </p:txBody>
      </p:sp>
    </p:spTree>
    <p:extLst>
      <p:ext uri="{BB962C8B-B14F-4D97-AF65-F5344CB8AC3E}">
        <p14:creationId xmlns:p14="http://schemas.microsoft.com/office/powerpoint/2010/main" val="80211435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表紙">
    <p:spTree>
      <p:nvGrpSpPr>
        <p:cNvPr id="1" name=""/>
        <p:cNvGrpSpPr/>
        <p:nvPr/>
      </p:nvGrpSpPr>
      <p:grpSpPr>
        <a:xfrm>
          <a:off x="0" y="0"/>
          <a:ext cx="0" cy="0"/>
          <a:chOff x="0" y="0"/>
          <a:chExt cx="0" cy="0"/>
        </a:xfrm>
      </p:grpSpPr>
      <p:pic>
        <p:nvPicPr>
          <p:cNvPr id="14" name="図 13"/>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1" y="0"/>
            <a:ext cx="9140691" cy="6858000"/>
          </a:xfrm>
          <a:prstGeom prst="rect">
            <a:avLst/>
          </a:prstGeom>
        </p:spPr>
      </p:pic>
      <p:sp>
        <p:nvSpPr>
          <p:cNvPr id="15" name="正方形/長方形 14"/>
          <p:cNvSpPr/>
          <p:nvPr userDrawn="1"/>
        </p:nvSpPr>
        <p:spPr>
          <a:xfrm>
            <a:off x="-3312" y="6238"/>
            <a:ext cx="9144002" cy="6880733"/>
          </a:xfrm>
          <a:prstGeom prst="rect">
            <a:avLst/>
          </a:prstGeom>
          <a:solidFill>
            <a:srgbClr val="000000">
              <a:alpha val="50196"/>
            </a:srgbClr>
          </a:solidFill>
          <a:ln w="9525">
            <a:no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dirty="0">
              <a:latin typeface="メイリオ" panose="020B0604030504040204" pitchFamily="50" charset="-128"/>
            </a:endParaRPr>
          </a:p>
        </p:txBody>
      </p:sp>
    </p:spTree>
    <p:extLst>
      <p:ext uri="{BB962C8B-B14F-4D97-AF65-F5344CB8AC3E}">
        <p14:creationId xmlns:p14="http://schemas.microsoft.com/office/powerpoint/2010/main" val="28158372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箇条書き・鉤">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79512" y="44624"/>
            <a:ext cx="7272808" cy="393138"/>
          </a:xfrm>
        </p:spPr>
        <p:txBody>
          <a:bodyPr anchor="ctr">
            <a:noAutofit/>
          </a:bodyPr>
          <a:lstStyle>
            <a:lvl1pPr algn="l">
              <a:defRPr sz="1400" b="0" spc="170" baseline="0">
                <a:solidFill>
                  <a:srgbClr val="646464"/>
                </a:solidFill>
                <a:latin typeface="UD デジタル 教科書体 N-R" panose="02020400000000000000" pitchFamily="17" charset="-128"/>
                <a:ea typeface="UD デジタル 教科書体 N-R" panose="02020400000000000000" pitchFamily="17" charset="-128"/>
              </a:defRPr>
            </a:lvl1pPr>
          </a:lstStyle>
          <a:p>
            <a:r>
              <a:rPr kumimoji="1" lang="ja-JP" altLang="en-US"/>
              <a:t>タイトル</a:t>
            </a:r>
            <a:endParaRPr kumimoji="1" lang="ja-JP" altLang="en-US" dirty="0"/>
          </a:p>
        </p:txBody>
      </p:sp>
      <p:sp>
        <p:nvSpPr>
          <p:cNvPr id="3" name="コンテンツ プレースホルダー 2"/>
          <p:cNvSpPr>
            <a:spLocks noGrp="1"/>
          </p:cNvSpPr>
          <p:nvPr>
            <p:ph idx="1" hasCustomPrompt="1"/>
          </p:nvPr>
        </p:nvSpPr>
        <p:spPr>
          <a:xfrm>
            <a:off x="234000" y="782704"/>
            <a:ext cx="8658480" cy="5526616"/>
          </a:xfrm>
        </p:spPr>
        <p:txBody>
          <a:bodyPr>
            <a:noAutofit/>
          </a:bodyPr>
          <a:lstStyle>
            <a:lvl1pPr marL="342900" indent="-385200" algn="just">
              <a:lnSpc>
                <a:spcPct val="120000"/>
              </a:lnSpc>
              <a:spcBef>
                <a:spcPts val="1200"/>
              </a:spcBef>
              <a:buClr>
                <a:srgbClr val="007BFF"/>
              </a:buClr>
              <a:buFont typeface="Wingdings" panose="05000000000000000000" pitchFamily="2" charset="2"/>
              <a:buChar char="n"/>
              <a:defRPr sz="2800">
                <a:solidFill>
                  <a:srgbClr val="007BFF"/>
                </a:solidFill>
                <a:latin typeface="UD デジタル 教科書体 N-B" panose="02020700000000000000" pitchFamily="17" charset="-128"/>
                <a:ea typeface="UD デジタル 教科書体 N-B" panose="02020700000000000000" pitchFamily="17" charset="-128"/>
              </a:defRPr>
            </a:lvl1pPr>
            <a:lvl2pPr marL="742950" indent="-384175" algn="just">
              <a:lnSpc>
                <a:spcPct val="120000"/>
              </a:lnSpc>
              <a:spcBef>
                <a:spcPts val="1200"/>
              </a:spcBef>
              <a:buClr>
                <a:srgbClr val="007BFF"/>
              </a:buClr>
              <a:buFont typeface="UD デジタル 教科書体 N-R" panose="02020400000000000000" pitchFamily="17" charset="-128"/>
              <a:buChar char="└"/>
              <a:defRPr sz="24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defRPr>
            </a:lvl2pPr>
            <a:lvl3pPr marL="1257300" indent="-385200" algn="just">
              <a:lnSpc>
                <a:spcPct val="120000"/>
              </a:lnSpc>
              <a:spcBef>
                <a:spcPts val="1200"/>
              </a:spcBef>
              <a:buClr>
                <a:srgbClr val="007BFF"/>
              </a:buClr>
              <a:buFont typeface="UD デジタル 教科書体 N-R" panose="02020400000000000000" pitchFamily="17" charset="-128"/>
              <a:buChar char="└"/>
              <a:defRPr sz="20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defRPr>
            </a:lvl3pPr>
            <a:lvl4pPr marL="1714500" indent="-385200" algn="just">
              <a:lnSpc>
                <a:spcPct val="120000"/>
              </a:lnSpc>
              <a:spcBef>
                <a:spcPts val="1200"/>
              </a:spcBef>
              <a:buClr>
                <a:srgbClr val="007BFF"/>
              </a:buClr>
              <a:buFont typeface="UD デジタル 教科書体 N-R" panose="02020400000000000000" pitchFamily="17" charset="-128"/>
              <a:buChar char="└"/>
              <a:defRPr sz="16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defRPr>
            </a:lvl4pPr>
            <a:lvl5pPr marL="2171700" indent="-342900" algn="just">
              <a:lnSpc>
                <a:spcPct val="150000"/>
              </a:lnSpc>
              <a:buClr>
                <a:srgbClr val="007BFF"/>
              </a:buClr>
              <a:buFont typeface="Arial" panose="020B0604020202020204" pitchFamily="34" charset="0"/>
              <a:buChar char="•"/>
              <a:defRPr sz="1800">
                <a:solidFill>
                  <a:srgbClr val="333333"/>
                </a:solidFill>
                <a:latin typeface="UD デジタル 教科書体 N-R" panose="02020400000000000000" pitchFamily="17" charset="-128"/>
                <a:ea typeface="UD デジタル 教科書体 N-R" panose="02020400000000000000" pitchFamily="17" charset="-128"/>
              </a:defRPr>
            </a:lvl5pPr>
          </a:lstStyle>
          <a:p>
            <a:pPr lvl="0"/>
            <a:r>
              <a:rPr kumimoji="1" lang="en-US" altLang="ja-JP"/>
              <a:t>Lv1</a:t>
            </a:r>
          </a:p>
          <a:p>
            <a:pPr lvl="1"/>
            <a:r>
              <a:rPr kumimoji="1" lang="en-US" altLang="ja-JP"/>
              <a:t>Lv2</a:t>
            </a:r>
          </a:p>
          <a:p>
            <a:pPr lvl="2"/>
            <a:r>
              <a:rPr kumimoji="1" lang="en-US" altLang="ja-JP"/>
              <a:t>Lv3</a:t>
            </a:r>
          </a:p>
          <a:p>
            <a:pPr lvl="3"/>
            <a:r>
              <a:rPr kumimoji="1" lang="en-US" altLang="ja-JP"/>
              <a:t>Lv4</a:t>
            </a:r>
          </a:p>
        </p:txBody>
      </p:sp>
      <p:sp>
        <p:nvSpPr>
          <p:cNvPr id="5" name="正方形/長方形 4"/>
          <p:cNvSpPr/>
          <p:nvPr userDrawn="1"/>
        </p:nvSpPr>
        <p:spPr>
          <a:xfrm>
            <a:off x="234000" y="404664"/>
            <a:ext cx="8910000" cy="18000"/>
          </a:xfrm>
          <a:prstGeom prst="rect">
            <a:avLst/>
          </a:prstGeom>
          <a:solidFill>
            <a:srgbClr val="007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UD デジタル 教科書体 N-R" panose="02020400000000000000" pitchFamily="17" charset="-128"/>
              <a:ea typeface="UD デジタル 教科書体 N-R" panose="02020400000000000000" pitchFamily="17" charset="-128"/>
            </a:endParaRPr>
          </a:p>
        </p:txBody>
      </p:sp>
      <p:sp>
        <p:nvSpPr>
          <p:cNvPr id="13" name="テキスト プレースホルダー 12"/>
          <p:cNvSpPr>
            <a:spLocks noGrp="1"/>
          </p:cNvSpPr>
          <p:nvPr>
            <p:ph type="body" sz="quarter" idx="10"/>
          </p:nvPr>
        </p:nvSpPr>
        <p:spPr>
          <a:xfrm>
            <a:off x="4283968" y="44624"/>
            <a:ext cx="4716016" cy="393138"/>
          </a:xfrm>
        </p:spPr>
        <p:txBody>
          <a:bodyPr vert="horz" anchor="ctr">
            <a:normAutofit/>
          </a:bodyPr>
          <a:lstStyle>
            <a:lvl1pPr marL="0" indent="0" algn="r">
              <a:buNone/>
              <a:defRPr sz="1400" b="0" spc="170" baseline="0">
                <a:solidFill>
                  <a:srgbClr val="007BFF"/>
                </a:solidFill>
                <a:latin typeface="UD デジタル 教科書体 N-R" panose="02020400000000000000" pitchFamily="17" charset="-128"/>
                <a:ea typeface="UD デジタル 教科書体 N-R" panose="02020400000000000000" pitchFamily="17" charset="-128"/>
              </a:defRPr>
            </a:lvl1pPr>
          </a:lstStyle>
          <a:p>
            <a:pPr lvl="0"/>
            <a:r>
              <a:rPr kumimoji="1" lang="ja-JP" altLang="en-US" dirty="0"/>
              <a:t>マスター テキストの書式設定</a:t>
            </a:r>
          </a:p>
        </p:txBody>
      </p:sp>
      <p:sp>
        <p:nvSpPr>
          <p:cNvPr id="20" name="スライド番号プレースホルダー 19"/>
          <p:cNvSpPr>
            <a:spLocks noGrp="1"/>
          </p:cNvSpPr>
          <p:nvPr>
            <p:ph type="sldNum" sz="quarter" idx="12"/>
          </p:nvPr>
        </p:nvSpPr>
        <p:spPr/>
        <p:txBody>
          <a:bodyPr/>
          <a:lstStyle>
            <a:lvl1pPr>
              <a:defRPr>
                <a:latin typeface="UD デジタル 教科書体 N-R" panose="02020400000000000000" pitchFamily="17" charset="-128"/>
                <a:ea typeface="UD デジタル 教科書体 N-R" panose="02020400000000000000" pitchFamily="17" charset="-128"/>
              </a:defRPr>
            </a:lvl1pPr>
          </a:lstStyle>
          <a:p>
            <a:fld id="{9E0D9298-421E-4926-815D-31B4285E3528}" type="slidenum">
              <a:rPr lang="ja-JP" altLang="en-US" smtClean="0"/>
              <a:pPr/>
              <a:t>‹#›</a:t>
            </a:fld>
            <a:endParaRPr lang="ja-JP" altLang="en-US" dirty="0"/>
          </a:p>
        </p:txBody>
      </p:sp>
    </p:spTree>
    <p:extLst>
      <p:ext uri="{BB962C8B-B14F-4D97-AF65-F5344CB8AC3E}">
        <p14:creationId xmlns:p14="http://schemas.microsoft.com/office/powerpoint/2010/main" val="2159875374"/>
      </p:ext>
    </p:extLst>
  </p:cSld>
  <p:clrMapOvr>
    <a:masterClrMapping/>
  </p:clrMapOvr>
  <p:extLst>
    <p:ext uri="{DCECCB84-F9BA-43D5-87BE-67443E8EF086}">
      <p15:sldGuideLst xmlns:p15="http://schemas.microsoft.com/office/powerpoint/2012/main">
        <p15:guide id="1" pos="5602">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プレビュー">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79512" y="44624"/>
            <a:ext cx="7272808" cy="393138"/>
          </a:xfrm>
        </p:spPr>
        <p:txBody>
          <a:bodyPr anchor="ctr">
            <a:noAutofit/>
          </a:bodyPr>
          <a:lstStyle>
            <a:lvl1pPr algn="l">
              <a:defRPr sz="1400" b="0" spc="170" baseline="0">
                <a:solidFill>
                  <a:srgbClr val="646464"/>
                </a:solidFill>
                <a:latin typeface="UD デジタル 教科書体 N-R" panose="02020400000000000000" pitchFamily="17" charset="-128"/>
                <a:ea typeface="UD デジタル 教科書体 N-R" panose="02020400000000000000" pitchFamily="17" charset="-128"/>
              </a:defRPr>
            </a:lvl1pPr>
          </a:lstStyle>
          <a:p>
            <a:r>
              <a:rPr kumimoji="1" lang="ja-JP" altLang="en-US"/>
              <a:t>タイトル</a:t>
            </a:r>
            <a:endParaRPr kumimoji="1" lang="ja-JP" altLang="en-US" dirty="0"/>
          </a:p>
        </p:txBody>
      </p:sp>
      <p:sp>
        <p:nvSpPr>
          <p:cNvPr id="3" name="コンテンツ プレースホルダー 2"/>
          <p:cNvSpPr>
            <a:spLocks noGrp="1"/>
          </p:cNvSpPr>
          <p:nvPr>
            <p:ph idx="1" hasCustomPrompt="1"/>
          </p:nvPr>
        </p:nvSpPr>
        <p:spPr>
          <a:xfrm>
            <a:off x="251520" y="782704"/>
            <a:ext cx="4104456" cy="5526616"/>
          </a:xfrm>
        </p:spPr>
        <p:txBody>
          <a:bodyPr>
            <a:noAutofit/>
          </a:bodyPr>
          <a:lstStyle>
            <a:lvl1pPr marL="0" indent="0" algn="just">
              <a:lnSpc>
                <a:spcPct val="120000"/>
              </a:lnSpc>
              <a:spcBef>
                <a:spcPts val="1200"/>
              </a:spcBef>
              <a:buClr>
                <a:srgbClr val="007BFF"/>
              </a:buClr>
              <a:buFont typeface="Wingdings" panose="05000000000000000000" pitchFamily="2" charset="2"/>
              <a:buNone/>
              <a:defRPr sz="2400">
                <a:solidFill>
                  <a:srgbClr val="007BFF"/>
                </a:solidFill>
                <a:latin typeface="UD デジタル 教科書体 N-B" panose="02020700000000000000" pitchFamily="17" charset="-128"/>
                <a:ea typeface="UD デジタル 教科書体 N-B" panose="02020700000000000000" pitchFamily="17" charset="-128"/>
              </a:defRPr>
            </a:lvl1pPr>
            <a:lvl2pPr marL="742950" indent="-384175" algn="just">
              <a:lnSpc>
                <a:spcPct val="120000"/>
              </a:lnSpc>
              <a:spcBef>
                <a:spcPts val="1200"/>
              </a:spcBef>
              <a:buClr>
                <a:srgbClr val="007BFF"/>
              </a:buClr>
              <a:buFont typeface="Wingdings" panose="05000000000000000000" pitchFamily="2" charset="2"/>
              <a:buChar char="n"/>
              <a:defRPr sz="2000">
                <a:solidFill>
                  <a:schemeClr val="tx1"/>
                </a:solidFill>
                <a:latin typeface="UD デジタル 教科書体 N-R" panose="02020400000000000000" pitchFamily="17" charset="-128"/>
                <a:ea typeface="UD デジタル 教科書体 N-R" panose="02020400000000000000" pitchFamily="17" charset="-128"/>
              </a:defRPr>
            </a:lvl2pPr>
            <a:lvl3pPr marL="1257300" indent="-385200" algn="just">
              <a:lnSpc>
                <a:spcPct val="120000"/>
              </a:lnSpc>
              <a:spcBef>
                <a:spcPts val="1200"/>
              </a:spcBef>
              <a:buClr>
                <a:srgbClr val="007BFF"/>
              </a:buClr>
              <a:buFont typeface="UD デジタル 教科書体 N-R" panose="02020400000000000000" pitchFamily="17" charset="-128"/>
              <a:buChar char="└"/>
              <a:defRPr sz="18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defRPr>
            </a:lvl3pPr>
            <a:lvl4pPr marL="1714500" indent="-385200" algn="just">
              <a:lnSpc>
                <a:spcPct val="120000"/>
              </a:lnSpc>
              <a:spcBef>
                <a:spcPts val="1200"/>
              </a:spcBef>
              <a:buClr>
                <a:srgbClr val="007BFF"/>
              </a:buClr>
              <a:buFont typeface="UD デジタル 教科書体 N-R" panose="02020400000000000000" pitchFamily="17" charset="-128"/>
              <a:buChar char="└"/>
              <a:defRPr sz="14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defRPr>
            </a:lvl4pPr>
            <a:lvl5pPr marL="2171700" indent="-342900" algn="just">
              <a:lnSpc>
                <a:spcPct val="150000"/>
              </a:lnSpc>
              <a:buClr>
                <a:srgbClr val="007BFF"/>
              </a:buClr>
              <a:buFont typeface="Arial" panose="020B0604020202020204" pitchFamily="34" charset="0"/>
              <a:buChar char="•"/>
              <a:defRPr sz="1800">
                <a:solidFill>
                  <a:srgbClr val="333333"/>
                </a:solidFill>
                <a:latin typeface="UD デジタル 教科書体 N-R" panose="02020400000000000000" pitchFamily="17" charset="-128"/>
                <a:ea typeface="UD デジタル 教科書体 N-R" panose="02020400000000000000" pitchFamily="17" charset="-128"/>
              </a:defRPr>
            </a:lvl5pPr>
          </a:lstStyle>
          <a:p>
            <a:pPr lvl="0"/>
            <a:r>
              <a:rPr kumimoji="1" lang="ja-JP" altLang="en-US"/>
              <a:t>タイトル</a:t>
            </a:r>
            <a:r>
              <a:rPr kumimoji="1" lang="en-US" altLang="ja-JP"/>
              <a:t>(Lv1)</a:t>
            </a:r>
          </a:p>
          <a:p>
            <a:pPr lvl="1"/>
            <a:r>
              <a:rPr kumimoji="1" lang="en-US" altLang="ja-JP"/>
              <a:t>Lv2</a:t>
            </a:r>
          </a:p>
          <a:p>
            <a:pPr lvl="2"/>
            <a:r>
              <a:rPr kumimoji="1" lang="en-US" altLang="ja-JP"/>
              <a:t>Lv3</a:t>
            </a:r>
          </a:p>
          <a:p>
            <a:pPr lvl="3"/>
            <a:r>
              <a:rPr kumimoji="1" lang="en-US" altLang="ja-JP"/>
              <a:t>Lv4</a:t>
            </a:r>
          </a:p>
        </p:txBody>
      </p:sp>
      <p:sp>
        <p:nvSpPr>
          <p:cNvPr id="5" name="正方形/長方形 4"/>
          <p:cNvSpPr/>
          <p:nvPr userDrawn="1"/>
        </p:nvSpPr>
        <p:spPr>
          <a:xfrm>
            <a:off x="234000" y="404664"/>
            <a:ext cx="8910000" cy="18000"/>
          </a:xfrm>
          <a:prstGeom prst="rect">
            <a:avLst/>
          </a:prstGeom>
          <a:solidFill>
            <a:srgbClr val="007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UD デジタル 教科書体 N-R" panose="02020400000000000000" pitchFamily="17" charset="-128"/>
              <a:ea typeface="UD デジタル 教科書体 N-R" panose="02020400000000000000" pitchFamily="17" charset="-128"/>
            </a:endParaRPr>
          </a:p>
        </p:txBody>
      </p:sp>
      <p:sp>
        <p:nvSpPr>
          <p:cNvPr id="13" name="テキスト プレースホルダー 12"/>
          <p:cNvSpPr>
            <a:spLocks noGrp="1"/>
          </p:cNvSpPr>
          <p:nvPr>
            <p:ph type="body" sz="quarter" idx="10"/>
          </p:nvPr>
        </p:nvSpPr>
        <p:spPr>
          <a:xfrm>
            <a:off x="4283968" y="44624"/>
            <a:ext cx="4716016" cy="393138"/>
          </a:xfrm>
        </p:spPr>
        <p:txBody>
          <a:bodyPr vert="horz" anchor="ctr">
            <a:normAutofit/>
          </a:bodyPr>
          <a:lstStyle>
            <a:lvl1pPr marL="0" indent="0" algn="r">
              <a:buNone/>
              <a:defRPr sz="1400" b="0" spc="170" baseline="0">
                <a:solidFill>
                  <a:srgbClr val="007BFF"/>
                </a:solidFill>
                <a:latin typeface="UD デジタル 教科書体 N-R" panose="02020400000000000000" pitchFamily="17" charset="-128"/>
                <a:ea typeface="UD デジタル 教科書体 N-R" panose="02020400000000000000" pitchFamily="17" charset="-128"/>
              </a:defRPr>
            </a:lvl1pPr>
          </a:lstStyle>
          <a:p>
            <a:pPr lvl="0"/>
            <a:r>
              <a:rPr kumimoji="1" lang="ja-JP" altLang="en-US" dirty="0"/>
              <a:t>マスター テキストの書式設定</a:t>
            </a:r>
          </a:p>
        </p:txBody>
      </p:sp>
      <p:sp>
        <p:nvSpPr>
          <p:cNvPr id="20" name="スライド番号プレースホルダー 19"/>
          <p:cNvSpPr>
            <a:spLocks noGrp="1"/>
          </p:cNvSpPr>
          <p:nvPr>
            <p:ph type="sldNum" sz="quarter" idx="12"/>
          </p:nvPr>
        </p:nvSpPr>
        <p:spPr/>
        <p:txBody>
          <a:bodyPr/>
          <a:lstStyle>
            <a:lvl1pPr>
              <a:defRPr>
                <a:latin typeface="UD デジタル 教科書体 N-R" panose="02020400000000000000" pitchFamily="17" charset="-128"/>
                <a:ea typeface="UD デジタル 教科書体 N-R" panose="02020400000000000000" pitchFamily="17" charset="-128"/>
              </a:defRPr>
            </a:lvl1pPr>
          </a:lstStyle>
          <a:p>
            <a:fld id="{9E0D9298-421E-4926-815D-31B4285E3528}" type="slidenum">
              <a:rPr lang="ja-JP" altLang="en-US" smtClean="0"/>
              <a:pPr/>
              <a:t>‹#›</a:t>
            </a:fld>
            <a:endParaRPr lang="ja-JP" altLang="en-US" dirty="0"/>
          </a:p>
        </p:txBody>
      </p:sp>
      <p:sp>
        <p:nvSpPr>
          <p:cNvPr id="6" name="図プレースホルダー 5">
            <a:extLst>
              <a:ext uri="{FF2B5EF4-FFF2-40B4-BE49-F238E27FC236}">
                <a16:creationId xmlns:a16="http://schemas.microsoft.com/office/drawing/2014/main" id="{743CB34E-FE3F-460C-8470-8A22E04DFE78}"/>
              </a:ext>
            </a:extLst>
          </p:cNvPr>
          <p:cNvSpPr>
            <a:spLocks noGrp="1"/>
          </p:cNvSpPr>
          <p:nvPr>
            <p:ph type="pic" sz="quarter" idx="13"/>
          </p:nvPr>
        </p:nvSpPr>
        <p:spPr>
          <a:xfrm>
            <a:off x="4788024" y="783730"/>
            <a:ext cx="4104456" cy="5525531"/>
          </a:xfrm>
          <a:ln>
            <a:solidFill>
              <a:schemeClr val="accent5"/>
            </a:solidFill>
          </a:ln>
        </p:spPr>
        <p:txBody>
          <a:bodyPr/>
          <a:lstStyle/>
          <a:p>
            <a:endParaRPr kumimoji="1" lang="ja-JP" altLang="en-US"/>
          </a:p>
        </p:txBody>
      </p:sp>
    </p:spTree>
    <p:extLst>
      <p:ext uri="{BB962C8B-B14F-4D97-AF65-F5344CB8AC3E}">
        <p14:creationId xmlns:p14="http://schemas.microsoft.com/office/powerpoint/2010/main" val="2553893529"/>
      </p:ext>
    </p:extLst>
  </p:cSld>
  <p:clrMapOvr>
    <a:masterClrMapping/>
  </p:clrMapOvr>
  <p:extLst>
    <p:ext uri="{DCECCB84-F9BA-43D5-87BE-67443E8EF086}">
      <p15:sldGuideLst xmlns:p15="http://schemas.microsoft.com/office/powerpoint/2012/main">
        <p15:guide id="1" pos="560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箇条書き・点">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79512" y="44624"/>
            <a:ext cx="7272808" cy="393138"/>
          </a:xfrm>
        </p:spPr>
        <p:txBody>
          <a:bodyPr anchor="ctr">
            <a:noAutofit/>
          </a:bodyPr>
          <a:lstStyle>
            <a:lvl1pPr algn="l">
              <a:defRPr sz="1400" b="0" spc="170" baseline="0">
                <a:solidFill>
                  <a:srgbClr val="646464"/>
                </a:solidFill>
                <a:latin typeface="UD デジタル 教科書体 N-R" panose="02020400000000000000" pitchFamily="17" charset="-128"/>
                <a:ea typeface="UD デジタル 教科書体 N-R" panose="02020400000000000000" pitchFamily="17" charset="-128"/>
              </a:defRPr>
            </a:lvl1pPr>
          </a:lstStyle>
          <a:p>
            <a:r>
              <a:rPr kumimoji="1" lang="ja-JP" altLang="en-US"/>
              <a:t>タイトル</a:t>
            </a:r>
            <a:endParaRPr kumimoji="1" lang="ja-JP" altLang="en-US" dirty="0"/>
          </a:p>
        </p:txBody>
      </p:sp>
      <p:sp>
        <p:nvSpPr>
          <p:cNvPr id="3" name="コンテンツ プレースホルダー 2"/>
          <p:cNvSpPr>
            <a:spLocks noGrp="1"/>
          </p:cNvSpPr>
          <p:nvPr>
            <p:ph idx="1" hasCustomPrompt="1"/>
          </p:nvPr>
        </p:nvSpPr>
        <p:spPr>
          <a:xfrm>
            <a:off x="234000" y="692696"/>
            <a:ext cx="8658480" cy="5616624"/>
          </a:xfrm>
        </p:spPr>
        <p:txBody>
          <a:bodyPr>
            <a:noAutofit/>
          </a:bodyPr>
          <a:lstStyle>
            <a:lvl1pPr marL="342900" indent="-385200" algn="just">
              <a:lnSpc>
                <a:spcPct val="120000"/>
              </a:lnSpc>
              <a:spcBef>
                <a:spcPts val="1200"/>
              </a:spcBef>
              <a:buClr>
                <a:srgbClr val="007BFF"/>
              </a:buClr>
              <a:buFont typeface="Wingdings" panose="05000000000000000000" pitchFamily="2" charset="2"/>
              <a:buChar char="n"/>
              <a:defRPr sz="2800">
                <a:solidFill>
                  <a:srgbClr val="007BFF"/>
                </a:solidFill>
                <a:latin typeface="UD デジタル 教科書体 N-B" panose="02020700000000000000" pitchFamily="17" charset="-128"/>
                <a:ea typeface="UD デジタル 教科書体 N-B" panose="02020700000000000000" pitchFamily="17" charset="-128"/>
              </a:defRPr>
            </a:lvl1pPr>
            <a:lvl2pPr marL="742950" indent="-384175" algn="just">
              <a:lnSpc>
                <a:spcPct val="120000"/>
              </a:lnSpc>
              <a:spcBef>
                <a:spcPts val="1200"/>
              </a:spcBef>
              <a:buClr>
                <a:srgbClr val="007BFF"/>
              </a:buClr>
              <a:buFont typeface="UD デジタル 教科書体 N-R" panose="02020400000000000000" pitchFamily="17" charset="-128"/>
              <a:buChar char="・"/>
              <a:defRPr sz="24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defRPr>
            </a:lvl2pPr>
            <a:lvl3pPr marL="1257300" indent="-385200" algn="just">
              <a:lnSpc>
                <a:spcPct val="120000"/>
              </a:lnSpc>
              <a:spcBef>
                <a:spcPts val="1200"/>
              </a:spcBef>
              <a:buClr>
                <a:srgbClr val="007BFF"/>
              </a:buClr>
              <a:buFont typeface="UD デジタル 教科書体 N-R" panose="02020400000000000000" pitchFamily="17" charset="-128"/>
              <a:buChar char="・"/>
              <a:defRPr sz="20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defRPr>
            </a:lvl3pPr>
            <a:lvl4pPr marL="1714500" indent="-385200" algn="just">
              <a:lnSpc>
                <a:spcPct val="120000"/>
              </a:lnSpc>
              <a:spcBef>
                <a:spcPts val="1200"/>
              </a:spcBef>
              <a:buClr>
                <a:srgbClr val="007BFF"/>
              </a:buClr>
              <a:buFont typeface="UD デジタル 教科書体 N-R" panose="02020400000000000000" pitchFamily="17" charset="-128"/>
              <a:buChar char="・"/>
              <a:defRPr sz="16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defRPr>
            </a:lvl4pPr>
            <a:lvl5pPr marL="2171700" indent="-342900" algn="just">
              <a:lnSpc>
                <a:spcPct val="150000"/>
              </a:lnSpc>
              <a:buClr>
                <a:srgbClr val="007BFF"/>
              </a:buClr>
              <a:buFont typeface="Arial" panose="020B0604020202020204" pitchFamily="34" charset="0"/>
              <a:buChar char="•"/>
              <a:defRPr sz="1800">
                <a:solidFill>
                  <a:srgbClr val="333333"/>
                </a:solidFill>
                <a:latin typeface="UD デジタル 教科書体 N-R" panose="02020400000000000000" pitchFamily="17" charset="-128"/>
                <a:ea typeface="UD デジタル 教科書体 N-R" panose="02020400000000000000" pitchFamily="17" charset="-128"/>
              </a:defRPr>
            </a:lvl5pPr>
          </a:lstStyle>
          <a:p>
            <a:pPr lvl="0"/>
            <a:r>
              <a:rPr kumimoji="1" lang="en-US" altLang="ja-JP"/>
              <a:t>Lv1</a:t>
            </a:r>
          </a:p>
          <a:p>
            <a:pPr lvl="1"/>
            <a:r>
              <a:rPr kumimoji="1" lang="en-US" altLang="ja-JP"/>
              <a:t>Lv2</a:t>
            </a:r>
          </a:p>
          <a:p>
            <a:pPr lvl="2"/>
            <a:r>
              <a:rPr kumimoji="1" lang="en-US" altLang="ja-JP"/>
              <a:t>Lv3</a:t>
            </a:r>
          </a:p>
          <a:p>
            <a:pPr lvl="3"/>
            <a:r>
              <a:rPr kumimoji="1" lang="en-US" altLang="ja-JP"/>
              <a:t>Lv4</a:t>
            </a:r>
          </a:p>
        </p:txBody>
      </p:sp>
      <p:sp>
        <p:nvSpPr>
          <p:cNvPr id="5" name="正方形/長方形 4"/>
          <p:cNvSpPr/>
          <p:nvPr userDrawn="1"/>
        </p:nvSpPr>
        <p:spPr>
          <a:xfrm>
            <a:off x="234000" y="404664"/>
            <a:ext cx="8910000" cy="18000"/>
          </a:xfrm>
          <a:prstGeom prst="rect">
            <a:avLst/>
          </a:prstGeom>
          <a:solidFill>
            <a:srgbClr val="007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UD デジタル 教科書体 N-R" panose="02020400000000000000" pitchFamily="17" charset="-128"/>
              <a:ea typeface="UD デジタル 教科書体 N-R" panose="02020400000000000000" pitchFamily="17" charset="-128"/>
            </a:endParaRPr>
          </a:p>
        </p:txBody>
      </p:sp>
      <p:sp>
        <p:nvSpPr>
          <p:cNvPr id="13" name="テキスト プレースホルダー 12"/>
          <p:cNvSpPr>
            <a:spLocks noGrp="1"/>
          </p:cNvSpPr>
          <p:nvPr>
            <p:ph type="body" sz="quarter" idx="10"/>
          </p:nvPr>
        </p:nvSpPr>
        <p:spPr>
          <a:xfrm>
            <a:off x="4283968" y="44624"/>
            <a:ext cx="4716016" cy="393138"/>
          </a:xfrm>
        </p:spPr>
        <p:txBody>
          <a:bodyPr vert="horz" anchor="ctr">
            <a:normAutofit/>
          </a:bodyPr>
          <a:lstStyle>
            <a:lvl1pPr marL="0" indent="0" algn="r">
              <a:buNone/>
              <a:defRPr sz="1400" b="0" spc="170" baseline="0">
                <a:solidFill>
                  <a:srgbClr val="007BFF"/>
                </a:solidFill>
                <a:latin typeface="UD デジタル 教科書体 N-R" panose="02020400000000000000" pitchFamily="17" charset="-128"/>
                <a:ea typeface="UD デジタル 教科書体 N-R" panose="02020400000000000000" pitchFamily="17" charset="-128"/>
              </a:defRPr>
            </a:lvl1pPr>
          </a:lstStyle>
          <a:p>
            <a:pPr lvl="0"/>
            <a:r>
              <a:rPr kumimoji="1" lang="ja-JP" altLang="en-US" dirty="0"/>
              <a:t>マスター テキストの書式設定</a:t>
            </a:r>
          </a:p>
        </p:txBody>
      </p:sp>
      <p:sp>
        <p:nvSpPr>
          <p:cNvPr id="20" name="スライド番号プレースホルダー 19"/>
          <p:cNvSpPr>
            <a:spLocks noGrp="1"/>
          </p:cNvSpPr>
          <p:nvPr>
            <p:ph type="sldNum" sz="quarter" idx="12"/>
          </p:nvPr>
        </p:nvSpPr>
        <p:spPr/>
        <p:txBody>
          <a:bodyPr/>
          <a:lstStyle>
            <a:lvl1pPr>
              <a:defRPr>
                <a:latin typeface="UD デジタル 教科書体 N-R" panose="02020400000000000000" pitchFamily="17" charset="-128"/>
                <a:ea typeface="UD デジタル 教科書体 N-R" panose="02020400000000000000" pitchFamily="17" charset="-128"/>
              </a:defRPr>
            </a:lvl1pPr>
          </a:lstStyle>
          <a:p>
            <a:fld id="{9E0D9298-421E-4926-815D-31B4285E3528}" type="slidenum">
              <a:rPr lang="ja-JP" altLang="en-US" smtClean="0"/>
              <a:pPr/>
              <a:t>‹#›</a:t>
            </a:fld>
            <a:endParaRPr lang="ja-JP" altLang="en-US" dirty="0"/>
          </a:p>
        </p:txBody>
      </p:sp>
    </p:spTree>
    <p:extLst>
      <p:ext uri="{BB962C8B-B14F-4D97-AF65-F5344CB8AC3E}">
        <p14:creationId xmlns:p14="http://schemas.microsoft.com/office/powerpoint/2010/main" val="1552423153"/>
      </p:ext>
    </p:extLst>
  </p:cSld>
  <p:clrMapOvr>
    <a:masterClrMapping/>
  </p:clrMapOvr>
  <p:extLst>
    <p:ext uri="{DCECCB84-F9BA-43D5-87BE-67443E8EF086}">
      <p15:sldGuideLst xmlns:p15="http://schemas.microsoft.com/office/powerpoint/2012/main">
        <p15:guide id="1" pos="5602">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章のタイトル">
    <p:spTree>
      <p:nvGrpSpPr>
        <p:cNvPr id="1" name=""/>
        <p:cNvGrpSpPr/>
        <p:nvPr/>
      </p:nvGrpSpPr>
      <p:grpSpPr>
        <a:xfrm>
          <a:off x="0" y="0"/>
          <a:ext cx="0" cy="0"/>
          <a:chOff x="0" y="0"/>
          <a:chExt cx="0" cy="0"/>
        </a:xfrm>
      </p:grpSpPr>
      <p:sp>
        <p:nvSpPr>
          <p:cNvPr id="5" name="正方形/長方形 4"/>
          <p:cNvSpPr/>
          <p:nvPr userDrawn="1"/>
        </p:nvSpPr>
        <p:spPr>
          <a:xfrm>
            <a:off x="0" y="2817000"/>
            <a:ext cx="9144000" cy="1224000"/>
          </a:xfrm>
          <a:prstGeom prst="rect">
            <a:avLst/>
          </a:prstGeom>
          <a:solidFill>
            <a:srgbClr val="007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UD デジタル 教科書体 NK-B" panose="02020700000000000000" pitchFamily="18" charset="-128"/>
              <a:ea typeface="UD デジタル 教科書体 NK-B" panose="02020700000000000000" pitchFamily="18" charset="-128"/>
            </a:endParaRPr>
          </a:p>
        </p:txBody>
      </p:sp>
      <p:sp>
        <p:nvSpPr>
          <p:cNvPr id="2" name="タイトル 1"/>
          <p:cNvSpPr>
            <a:spLocks noGrp="1"/>
          </p:cNvSpPr>
          <p:nvPr>
            <p:ph type="title"/>
          </p:nvPr>
        </p:nvSpPr>
        <p:spPr>
          <a:xfrm>
            <a:off x="144016" y="2816932"/>
            <a:ext cx="9036496" cy="1224136"/>
          </a:xfrm>
        </p:spPr>
        <p:txBody>
          <a:bodyPr>
            <a:normAutofit/>
          </a:bodyPr>
          <a:lstStyle>
            <a:lvl1pPr algn="l">
              <a:defRPr sz="2800" b="0" spc="170" baseline="0">
                <a:solidFill>
                  <a:schemeClr val="bg1"/>
                </a:solidFill>
                <a:latin typeface="UD デジタル 教科書体 N-B" panose="02020700000000000000" pitchFamily="17" charset="-128"/>
                <a:ea typeface="UD デジタル 教科書体 N-B" panose="02020700000000000000" pitchFamily="17" charset="-128"/>
              </a:defRPr>
            </a:lvl1pPr>
          </a:lstStyle>
          <a:p>
            <a:r>
              <a:rPr kumimoji="1" lang="ja-JP" altLang="en-US" dirty="0"/>
              <a:t>マスタ タイトルの書式設定</a:t>
            </a:r>
          </a:p>
        </p:txBody>
      </p:sp>
      <p:sp>
        <p:nvSpPr>
          <p:cNvPr id="13" name="スライド番号プレースホルダー 12"/>
          <p:cNvSpPr>
            <a:spLocks noGrp="1"/>
          </p:cNvSpPr>
          <p:nvPr>
            <p:ph type="sldNum" sz="quarter" idx="16"/>
          </p:nvPr>
        </p:nvSpPr>
        <p:spPr/>
        <p:txBody>
          <a:bodyPr/>
          <a:lstStyle/>
          <a:p>
            <a:fld id="{9E0D9298-421E-4926-815D-31B4285E3528}" type="slidenum">
              <a:rPr kumimoji="1" lang="ja-JP" altLang="en-US" smtClean="0"/>
              <a:pPr/>
              <a:t>‹#›</a:t>
            </a:fld>
            <a:endParaRPr kumimoji="1" lang="ja-JP" altLang="en-US" dirty="0"/>
          </a:p>
        </p:txBody>
      </p:sp>
    </p:spTree>
    <p:extLst>
      <p:ext uri="{BB962C8B-B14F-4D97-AF65-F5344CB8AC3E}">
        <p14:creationId xmlns:p14="http://schemas.microsoft.com/office/powerpoint/2010/main" val="58714661"/>
      </p:ext>
    </p:extLst>
  </p:cSld>
  <p:clrMapOvr>
    <a:masterClrMapping/>
  </p:clrMapOvr>
  <p:extLst>
    <p:ext uri="{DCECCB84-F9BA-43D5-87BE-67443E8EF086}">
      <p15:sldGuideLst xmlns:p15="http://schemas.microsoft.com/office/powerpoint/2012/main">
        <p15:guide id="1" pos="158"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節のタイトル">
    <p:spTree>
      <p:nvGrpSpPr>
        <p:cNvPr id="1" name=""/>
        <p:cNvGrpSpPr/>
        <p:nvPr/>
      </p:nvGrpSpPr>
      <p:grpSpPr>
        <a:xfrm>
          <a:off x="0" y="0"/>
          <a:ext cx="0" cy="0"/>
          <a:chOff x="0" y="0"/>
          <a:chExt cx="0" cy="0"/>
        </a:xfrm>
      </p:grpSpPr>
      <p:sp>
        <p:nvSpPr>
          <p:cNvPr id="2" name="タイトル 1"/>
          <p:cNvSpPr>
            <a:spLocks noGrp="1"/>
          </p:cNvSpPr>
          <p:nvPr>
            <p:ph type="title"/>
          </p:nvPr>
        </p:nvSpPr>
        <p:spPr>
          <a:xfrm>
            <a:off x="144016" y="3284984"/>
            <a:ext cx="9036496" cy="468052"/>
          </a:xfrm>
        </p:spPr>
        <p:txBody>
          <a:bodyPr>
            <a:normAutofit/>
          </a:bodyPr>
          <a:lstStyle>
            <a:lvl1pPr algn="l">
              <a:defRPr sz="2400" b="0" spc="170" baseline="0">
                <a:solidFill>
                  <a:srgbClr val="007BFF"/>
                </a:solidFill>
                <a:latin typeface="UD デジタル 教科書体 N-B" panose="02020700000000000000" pitchFamily="17" charset="-128"/>
                <a:ea typeface="UD デジタル 教科書体 N-B" panose="02020700000000000000" pitchFamily="17" charset="-128"/>
              </a:defRPr>
            </a:lvl1pPr>
          </a:lstStyle>
          <a:p>
            <a:r>
              <a:rPr kumimoji="1" lang="ja-JP" altLang="en-US" dirty="0"/>
              <a:t>マスタ タイトルの書式設定</a:t>
            </a:r>
          </a:p>
        </p:txBody>
      </p:sp>
      <p:sp>
        <p:nvSpPr>
          <p:cNvPr id="13" name="スライド番号プレースホルダー 12"/>
          <p:cNvSpPr>
            <a:spLocks noGrp="1"/>
          </p:cNvSpPr>
          <p:nvPr>
            <p:ph type="sldNum" sz="quarter" idx="16"/>
          </p:nvPr>
        </p:nvSpPr>
        <p:spPr/>
        <p:txBody>
          <a:bodyPr/>
          <a:lstStyle/>
          <a:p>
            <a:fld id="{9E0D9298-421E-4926-815D-31B4285E3528}" type="slidenum">
              <a:rPr kumimoji="1" lang="ja-JP" altLang="en-US" smtClean="0"/>
              <a:pPr/>
              <a:t>‹#›</a:t>
            </a:fld>
            <a:endParaRPr kumimoji="1" lang="ja-JP" altLang="en-US" dirty="0"/>
          </a:p>
        </p:txBody>
      </p:sp>
      <p:cxnSp>
        <p:nvCxnSpPr>
          <p:cNvPr id="4" name="直線コネクタ 3"/>
          <p:cNvCxnSpPr/>
          <p:nvPr userDrawn="1"/>
        </p:nvCxnSpPr>
        <p:spPr>
          <a:xfrm>
            <a:off x="0" y="3789040"/>
            <a:ext cx="9144000" cy="0"/>
          </a:xfrm>
          <a:prstGeom prst="line">
            <a:avLst/>
          </a:prstGeom>
          <a:ln w="38100">
            <a:solidFill>
              <a:srgbClr val="007BFF"/>
            </a:solidFill>
          </a:ln>
        </p:spPr>
        <p:style>
          <a:lnRef idx="1">
            <a:schemeClr val="accent1"/>
          </a:lnRef>
          <a:fillRef idx="0">
            <a:schemeClr val="accent1"/>
          </a:fillRef>
          <a:effectRef idx="0">
            <a:schemeClr val="accent1"/>
          </a:effectRef>
          <a:fontRef idx="minor">
            <a:schemeClr val="tx1"/>
          </a:fontRef>
        </p:style>
      </p:cxnSp>
      <p:sp>
        <p:nvSpPr>
          <p:cNvPr id="6" name="コンテンツ プレースホルダー 5"/>
          <p:cNvSpPr>
            <a:spLocks noGrp="1"/>
          </p:cNvSpPr>
          <p:nvPr>
            <p:ph sz="quarter" idx="17"/>
          </p:nvPr>
        </p:nvSpPr>
        <p:spPr>
          <a:xfrm>
            <a:off x="144016" y="2708920"/>
            <a:ext cx="9036495" cy="554360"/>
          </a:xfrm>
        </p:spPr>
        <p:txBody>
          <a:bodyPr anchor="ctr"/>
          <a:lstStyle>
            <a:lvl1pPr marL="0" indent="0">
              <a:buNone/>
              <a:defRPr>
                <a:solidFill>
                  <a:srgbClr val="007BFF"/>
                </a:solidFill>
                <a:latin typeface="UD デジタル 教科書体 NK-B" panose="02020700000000000000" pitchFamily="18" charset="-128"/>
                <a:ea typeface="UD デジタル 教科書体 NK-B" panose="02020700000000000000" pitchFamily="18" charset="-128"/>
              </a:defRPr>
            </a:lvl1pPr>
            <a:lvl2pPr marL="457200" indent="0">
              <a:buNone/>
              <a:defRPr/>
            </a:lvl2pPr>
          </a:lstStyle>
          <a:p>
            <a:pPr lvl="0"/>
            <a:r>
              <a:rPr kumimoji="1" lang="ja-JP" altLang="en-US" dirty="0"/>
              <a:t>マスター テキストの書式設定</a:t>
            </a:r>
          </a:p>
        </p:txBody>
      </p:sp>
    </p:spTree>
    <p:extLst>
      <p:ext uri="{BB962C8B-B14F-4D97-AF65-F5344CB8AC3E}">
        <p14:creationId xmlns:p14="http://schemas.microsoft.com/office/powerpoint/2010/main" val="3851059156"/>
      </p:ext>
    </p:extLst>
  </p:cSld>
  <p:clrMapOvr>
    <a:masterClrMapping/>
  </p:clrMapOvr>
  <p:extLst>
    <p:ext uri="{DCECCB84-F9BA-43D5-87BE-67443E8EF086}">
      <p15:sldGuideLst xmlns:p15="http://schemas.microsoft.com/office/powerpoint/2012/main">
        <p15:guide id="1" pos="15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ソースコードA">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F5647A0A-1835-48D8-8585-A096A35938E2}"/>
              </a:ext>
            </a:extLst>
          </p:cNvPr>
          <p:cNvSpPr>
            <a:spLocks noGrp="1"/>
          </p:cNvSpPr>
          <p:nvPr>
            <p:ph type="sldNum" sz="quarter" idx="10"/>
          </p:nvPr>
        </p:nvSpPr>
        <p:spPr/>
        <p:txBody>
          <a:bodyPr/>
          <a:lstStyle/>
          <a:p>
            <a:fld id="{9E0D9298-421E-4926-815D-31B4285E3528}" type="slidenum">
              <a:rPr lang="ja-JP" altLang="en-US" smtClean="0"/>
              <a:pPr/>
              <a:t>‹#›</a:t>
            </a:fld>
            <a:endParaRPr lang="ja-JP" altLang="en-US" dirty="0"/>
          </a:p>
        </p:txBody>
      </p:sp>
      <p:sp>
        <p:nvSpPr>
          <p:cNvPr id="8" name="タイトル 1">
            <a:extLst>
              <a:ext uri="{FF2B5EF4-FFF2-40B4-BE49-F238E27FC236}">
                <a16:creationId xmlns:a16="http://schemas.microsoft.com/office/drawing/2014/main" id="{C6376A69-B14F-420C-BA7E-28D9A04AE95F}"/>
              </a:ext>
            </a:extLst>
          </p:cNvPr>
          <p:cNvSpPr>
            <a:spLocks noGrp="1"/>
          </p:cNvSpPr>
          <p:nvPr>
            <p:ph type="title"/>
          </p:nvPr>
        </p:nvSpPr>
        <p:spPr>
          <a:xfrm>
            <a:off x="179512" y="44624"/>
            <a:ext cx="7272808" cy="393138"/>
          </a:xfrm>
        </p:spPr>
        <p:txBody>
          <a:bodyPr anchor="ctr">
            <a:noAutofit/>
          </a:bodyPr>
          <a:lstStyle>
            <a:lvl1pPr algn="l">
              <a:defRPr sz="1400" b="0" spc="170" baseline="0">
                <a:solidFill>
                  <a:srgbClr val="646464"/>
                </a:solidFill>
                <a:latin typeface="UD デジタル 教科書体 N-R" panose="02020400000000000000" pitchFamily="17" charset="-128"/>
                <a:ea typeface="UD デジタル 教科書体 N-R" panose="02020400000000000000" pitchFamily="17" charset="-128"/>
              </a:defRPr>
            </a:lvl1pPr>
          </a:lstStyle>
          <a:p>
            <a:r>
              <a:rPr kumimoji="1" lang="ja-JP" altLang="en-US" dirty="0"/>
              <a:t>マスタ タイトルの書式設定</a:t>
            </a:r>
          </a:p>
        </p:txBody>
      </p:sp>
      <p:sp>
        <p:nvSpPr>
          <p:cNvPr id="9" name="正方形/長方形 8">
            <a:extLst>
              <a:ext uri="{FF2B5EF4-FFF2-40B4-BE49-F238E27FC236}">
                <a16:creationId xmlns:a16="http://schemas.microsoft.com/office/drawing/2014/main" id="{729A4A0C-44DA-4DFF-B2AA-EB1F67B43671}"/>
              </a:ext>
            </a:extLst>
          </p:cNvPr>
          <p:cNvSpPr/>
          <p:nvPr userDrawn="1"/>
        </p:nvSpPr>
        <p:spPr>
          <a:xfrm>
            <a:off x="234000" y="404664"/>
            <a:ext cx="8910000" cy="18000"/>
          </a:xfrm>
          <a:prstGeom prst="rect">
            <a:avLst/>
          </a:prstGeom>
          <a:solidFill>
            <a:srgbClr val="007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UD デジタル 教科書体 N-R" panose="02020400000000000000" pitchFamily="17" charset="-128"/>
              <a:ea typeface="UD デジタル 教科書体 N-R" panose="02020400000000000000" pitchFamily="17" charset="-128"/>
            </a:endParaRPr>
          </a:p>
        </p:txBody>
      </p:sp>
      <p:sp>
        <p:nvSpPr>
          <p:cNvPr id="10" name="テキスト プレースホルダー 12">
            <a:extLst>
              <a:ext uri="{FF2B5EF4-FFF2-40B4-BE49-F238E27FC236}">
                <a16:creationId xmlns:a16="http://schemas.microsoft.com/office/drawing/2014/main" id="{CA10F8BA-A160-4FEB-A137-B74BB02B8EBB}"/>
              </a:ext>
            </a:extLst>
          </p:cNvPr>
          <p:cNvSpPr>
            <a:spLocks noGrp="1"/>
          </p:cNvSpPr>
          <p:nvPr>
            <p:ph type="body" sz="quarter" idx="11"/>
          </p:nvPr>
        </p:nvSpPr>
        <p:spPr>
          <a:xfrm>
            <a:off x="4283968" y="44624"/>
            <a:ext cx="4716016" cy="393138"/>
          </a:xfrm>
        </p:spPr>
        <p:txBody>
          <a:bodyPr vert="horz" anchor="ctr">
            <a:normAutofit/>
          </a:bodyPr>
          <a:lstStyle>
            <a:lvl1pPr marL="0" indent="0" algn="r">
              <a:buNone/>
              <a:defRPr sz="1400" b="0" spc="170" baseline="0">
                <a:solidFill>
                  <a:srgbClr val="007BFF"/>
                </a:solidFill>
                <a:latin typeface="UD デジタル 教科書体 N-R" panose="02020400000000000000" pitchFamily="17" charset="-128"/>
                <a:ea typeface="UD デジタル 教科書体 N-R" panose="02020400000000000000" pitchFamily="17" charset="-128"/>
              </a:defRPr>
            </a:lvl1pPr>
          </a:lstStyle>
          <a:p>
            <a:pPr lvl="0"/>
            <a:r>
              <a:rPr kumimoji="1" lang="ja-JP" altLang="en-US" dirty="0"/>
              <a:t>マスター テキストの書式設定</a:t>
            </a:r>
          </a:p>
        </p:txBody>
      </p:sp>
      <p:sp>
        <p:nvSpPr>
          <p:cNvPr id="11" name="コンテンツ プレースホルダー 2">
            <a:extLst>
              <a:ext uri="{FF2B5EF4-FFF2-40B4-BE49-F238E27FC236}">
                <a16:creationId xmlns:a16="http://schemas.microsoft.com/office/drawing/2014/main" id="{CF13DF4A-FD23-4375-A8FE-E2A147465761}"/>
              </a:ext>
            </a:extLst>
          </p:cNvPr>
          <p:cNvSpPr>
            <a:spLocks noGrp="1"/>
          </p:cNvSpPr>
          <p:nvPr>
            <p:ph idx="1"/>
          </p:nvPr>
        </p:nvSpPr>
        <p:spPr>
          <a:xfrm>
            <a:off x="179512" y="692696"/>
            <a:ext cx="8820472" cy="5616624"/>
          </a:xfrm>
          <a:ln w="15875">
            <a:solidFill>
              <a:srgbClr val="646464"/>
            </a:solidFill>
          </a:ln>
        </p:spPr>
        <p:txBody>
          <a:bodyPr>
            <a:noAutofit/>
          </a:bodyPr>
          <a:lstStyle>
            <a:lvl1pPr marL="0" indent="0" algn="l" eaLnBrk="0" hangingPunct="0">
              <a:lnSpc>
                <a:spcPct val="90000"/>
              </a:lnSpc>
              <a:spcBef>
                <a:spcPts val="0"/>
              </a:spcBef>
              <a:buClr>
                <a:srgbClr val="007BFF"/>
              </a:buClr>
              <a:buFont typeface="Wingdings" panose="05000000000000000000" pitchFamily="2" charset="2"/>
              <a:buNone/>
              <a:defRPr sz="1200">
                <a:solidFill>
                  <a:schemeClr val="tx1"/>
                </a:solidFill>
                <a:latin typeface="MonacakomiRegular" panose="020B0509020204020204" pitchFamily="49" charset="-128"/>
                <a:ea typeface="MonacakomiRegular" panose="020B0509020204020204" pitchFamily="49" charset="-128"/>
              </a:defRPr>
            </a:lvl1pPr>
            <a:lvl2pPr marL="742950" indent="-384175" algn="just">
              <a:lnSpc>
                <a:spcPct val="120000"/>
              </a:lnSpc>
              <a:spcBef>
                <a:spcPts val="1200"/>
              </a:spcBef>
              <a:buClr>
                <a:srgbClr val="007BFF"/>
              </a:buClr>
              <a:buFont typeface="UD デジタル 教科書体 N-R" panose="02020400000000000000" pitchFamily="17" charset="-128"/>
              <a:buChar char="・"/>
              <a:defRPr sz="2400">
                <a:solidFill>
                  <a:schemeClr val="tx1">
                    <a:lumMod val="65000"/>
                    <a:lumOff val="35000"/>
                  </a:schemeClr>
                </a:solidFill>
                <a:latin typeface="MonacakomiRegular" panose="020B0509020204020204" pitchFamily="49" charset="-128"/>
                <a:ea typeface="MonacakomiRegular" panose="020B0509020204020204" pitchFamily="49" charset="-128"/>
              </a:defRPr>
            </a:lvl2pPr>
            <a:lvl3pPr marL="1257300" indent="-385200" algn="just">
              <a:lnSpc>
                <a:spcPct val="120000"/>
              </a:lnSpc>
              <a:spcBef>
                <a:spcPts val="1200"/>
              </a:spcBef>
              <a:buClr>
                <a:srgbClr val="007BFF"/>
              </a:buClr>
              <a:buFont typeface="UD デジタル 教科書体 N-R" panose="02020400000000000000" pitchFamily="17" charset="-128"/>
              <a:buChar char="・"/>
              <a:defRPr sz="2000">
                <a:solidFill>
                  <a:schemeClr val="tx1">
                    <a:lumMod val="65000"/>
                    <a:lumOff val="35000"/>
                  </a:schemeClr>
                </a:solidFill>
                <a:latin typeface="MonacakomiRegular" panose="020B0509020204020204" pitchFamily="49" charset="-128"/>
                <a:ea typeface="MonacakomiRegular" panose="020B0509020204020204" pitchFamily="49" charset="-128"/>
              </a:defRPr>
            </a:lvl3pPr>
            <a:lvl4pPr marL="1714500" indent="-385200" algn="just">
              <a:lnSpc>
                <a:spcPct val="120000"/>
              </a:lnSpc>
              <a:spcBef>
                <a:spcPts val="1200"/>
              </a:spcBef>
              <a:buClr>
                <a:srgbClr val="007BFF"/>
              </a:buClr>
              <a:buFont typeface="UD デジタル 教科書体 N-R" panose="02020400000000000000" pitchFamily="17" charset="-128"/>
              <a:buChar char="・"/>
              <a:defRPr sz="1600">
                <a:solidFill>
                  <a:schemeClr val="tx1">
                    <a:lumMod val="65000"/>
                    <a:lumOff val="35000"/>
                  </a:schemeClr>
                </a:solidFill>
                <a:latin typeface="MonacakomiRegular" panose="020B0509020204020204" pitchFamily="49" charset="-128"/>
                <a:ea typeface="MonacakomiRegular" panose="020B0509020204020204" pitchFamily="49" charset="-128"/>
              </a:defRPr>
            </a:lvl4pPr>
            <a:lvl5pPr marL="2171700" indent="-342900" algn="just">
              <a:lnSpc>
                <a:spcPct val="150000"/>
              </a:lnSpc>
              <a:buClr>
                <a:srgbClr val="007BFF"/>
              </a:buClr>
              <a:buFont typeface="Arial" panose="020B0604020202020204" pitchFamily="34" charset="0"/>
              <a:buChar char="•"/>
              <a:defRPr sz="1800">
                <a:solidFill>
                  <a:srgbClr val="333333"/>
                </a:solidFill>
                <a:latin typeface="UD デジタル 教科書体 N-R" panose="02020400000000000000" pitchFamily="17" charset="-128"/>
                <a:ea typeface="UD デジタル 教科書体 N-R" panose="02020400000000000000" pitchFamily="17" charset="-128"/>
              </a:defRPr>
            </a:lvl5pPr>
          </a:lstStyle>
          <a:p>
            <a:pPr lvl="0"/>
            <a:endParaRPr kumimoji="1" lang="en-US" altLang="ja-JP"/>
          </a:p>
        </p:txBody>
      </p:sp>
    </p:spTree>
    <p:extLst>
      <p:ext uri="{BB962C8B-B14F-4D97-AF65-F5344CB8AC3E}">
        <p14:creationId xmlns:p14="http://schemas.microsoft.com/office/powerpoint/2010/main" val="42396709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ソースコードB">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F5647A0A-1835-48D8-8585-A096A35938E2}"/>
              </a:ext>
            </a:extLst>
          </p:cNvPr>
          <p:cNvSpPr>
            <a:spLocks noGrp="1"/>
          </p:cNvSpPr>
          <p:nvPr>
            <p:ph type="sldNum" sz="quarter" idx="10"/>
          </p:nvPr>
        </p:nvSpPr>
        <p:spPr/>
        <p:txBody>
          <a:bodyPr/>
          <a:lstStyle/>
          <a:p>
            <a:fld id="{9E0D9298-421E-4926-815D-31B4285E3528}" type="slidenum">
              <a:rPr lang="ja-JP" altLang="en-US" smtClean="0"/>
              <a:pPr/>
              <a:t>‹#›</a:t>
            </a:fld>
            <a:endParaRPr lang="ja-JP" altLang="en-US" dirty="0"/>
          </a:p>
        </p:txBody>
      </p:sp>
      <p:sp>
        <p:nvSpPr>
          <p:cNvPr id="8" name="タイトル 1">
            <a:extLst>
              <a:ext uri="{FF2B5EF4-FFF2-40B4-BE49-F238E27FC236}">
                <a16:creationId xmlns:a16="http://schemas.microsoft.com/office/drawing/2014/main" id="{C6376A69-B14F-420C-BA7E-28D9A04AE95F}"/>
              </a:ext>
            </a:extLst>
          </p:cNvPr>
          <p:cNvSpPr>
            <a:spLocks noGrp="1"/>
          </p:cNvSpPr>
          <p:nvPr>
            <p:ph type="title"/>
          </p:nvPr>
        </p:nvSpPr>
        <p:spPr>
          <a:xfrm>
            <a:off x="179512" y="44624"/>
            <a:ext cx="7272808" cy="393138"/>
          </a:xfrm>
        </p:spPr>
        <p:txBody>
          <a:bodyPr anchor="ctr">
            <a:noAutofit/>
          </a:bodyPr>
          <a:lstStyle>
            <a:lvl1pPr algn="l">
              <a:defRPr sz="1400" b="0" spc="170" baseline="0">
                <a:solidFill>
                  <a:srgbClr val="646464"/>
                </a:solidFill>
                <a:latin typeface="UD デジタル 教科書体 N-R" panose="02020400000000000000" pitchFamily="17" charset="-128"/>
                <a:ea typeface="UD デジタル 教科書体 N-R" panose="02020400000000000000" pitchFamily="17" charset="-128"/>
              </a:defRPr>
            </a:lvl1pPr>
          </a:lstStyle>
          <a:p>
            <a:r>
              <a:rPr kumimoji="1" lang="ja-JP" altLang="en-US" dirty="0"/>
              <a:t>マスタ タイトルの書式設定</a:t>
            </a:r>
          </a:p>
        </p:txBody>
      </p:sp>
      <p:sp>
        <p:nvSpPr>
          <p:cNvPr id="9" name="正方形/長方形 8">
            <a:extLst>
              <a:ext uri="{FF2B5EF4-FFF2-40B4-BE49-F238E27FC236}">
                <a16:creationId xmlns:a16="http://schemas.microsoft.com/office/drawing/2014/main" id="{729A4A0C-44DA-4DFF-B2AA-EB1F67B43671}"/>
              </a:ext>
            </a:extLst>
          </p:cNvPr>
          <p:cNvSpPr/>
          <p:nvPr userDrawn="1"/>
        </p:nvSpPr>
        <p:spPr>
          <a:xfrm>
            <a:off x="234000" y="404664"/>
            <a:ext cx="8910000" cy="18000"/>
          </a:xfrm>
          <a:prstGeom prst="rect">
            <a:avLst/>
          </a:prstGeom>
          <a:solidFill>
            <a:srgbClr val="007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UD デジタル 教科書体 N-R" panose="02020400000000000000" pitchFamily="17" charset="-128"/>
              <a:ea typeface="UD デジタル 教科書体 N-R" panose="02020400000000000000" pitchFamily="17" charset="-128"/>
            </a:endParaRPr>
          </a:p>
        </p:txBody>
      </p:sp>
      <p:sp>
        <p:nvSpPr>
          <p:cNvPr id="10" name="テキスト プレースホルダー 12">
            <a:extLst>
              <a:ext uri="{FF2B5EF4-FFF2-40B4-BE49-F238E27FC236}">
                <a16:creationId xmlns:a16="http://schemas.microsoft.com/office/drawing/2014/main" id="{CA10F8BA-A160-4FEB-A137-B74BB02B8EBB}"/>
              </a:ext>
            </a:extLst>
          </p:cNvPr>
          <p:cNvSpPr>
            <a:spLocks noGrp="1"/>
          </p:cNvSpPr>
          <p:nvPr>
            <p:ph type="body" sz="quarter" idx="11"/>
          </p:nvPr>
        </p:nvSpPr>
        <p:spPr>
          <a:xfrm>
            <a:off x="4283968" y="44624"/>
            <a:ext cx="4716016" cy="393138"/>
          </a:xfrm>
        </p:spPr>
        <p:txBody>
          <a:bodyPr vert="horz" anchor="ctr">
            <a:normAutofit/>
          </a:bodyPr>
          <a:lstStyle>
            <a:lvl1pPr marL="0" indent="0" algn="r">
              <a:buNone/>
              <a:defRPr sz="1400" b="0" spc="170" baseline="0">
                <a:solidFill>
                  <a:srgbClr val="007BFF"/>
                </a:solidFill>
                <a:latin typeface="UD デジタル 教科書体 N-R" panose="02020400000000000000" pitchFamily="17" charset="-128"/>
                <a:ea typeface="UD デジタル 教科書体 N-R" panose="02020400000000000000" pitchFamily="17" charset="-128"/>
              </a:defRPr>
            </a:lvl1pPr>
          </a:lstStyle>
          <a:p>
            <a:pPr lvl="0"/>
            <a:r>
              <a:rPr kumimoji="1" lang="ja-JP" altLang="en-US" dirty="0"/>
              <a:t>マスター テキストの書式設定</a:t>
            </a:r>
          </a:p>
        </p:txBody>
      </p:sp>
      <p:sp>
        <p:nvSpPr>
          <p:cNvPr id="11" name="コンテンツ プレースホルダー 2">
            <a:extLst>
              <a:ext uri="{FF2B5EF4-FFF2-40B4-BE49-F238E27FC236}">
                <a16:creationId xmlns:a16="http://schemas.microsoft.com/office/drawing/2014/main" id="{CF13DF4A-FD23-4375-A8FE-E2A147465761}"/>
              </a:ext>
            </a:extLst>
          </p:cNvPr>
          <p:cNvSpPr>
            <a:spLocks noGrp="1"/>
          </p:cNvSpPr>
          <p:nvPr>
            <p:ph idx="1"/>
          </p:nvPr>
        </p:nvSpPr>
        <p:spPr>
          <a:xfrm>
            <a:off x="179512" y="2276872"/>
            <a:ext cx="8820472" cy="4032448"/>
          </a:xfrm>
          <a:ln w="15875">
            <a:solidFill>
              <a:srgbClr val="646464"/>
            </a:solidFill>
          </a:ln>
        </p:spPr>
        <p:txBody>
          <a:bodyPr>
            <a:noAutofit/>
          </a:bodyPr>
          <a:lstStyle>
            <a:lvl1pPr marL="0" indent="0" algn="l" eaLnBrk="0" hangingPunct="0">
              <a:lnSpc>
                <a:spcPct val="90000"/>
              </a:lnSpc>
              <a:spcBef>
                <a:spcPts val="0"/>
              </a:spcBef>
              <a:buClr>
                <a:srgbClr val="007BFF"/>
              </a:buClr>
              <a:buFont typeface="Wingdings" panose="05000000000000000000" pitchFamily="2" charset="2"/>
              <a:buNone/>
              <a:defRPr sz="1200">
                <a:solidFill>
                  <a:schemeClr val="tx1"/>
                </a:solidFill>
                <a:latin typeface="MonacakomiRegular" panose="020B0509020204020204" pitchFamily="49" charset="-128"/>
                <a:ea typeface="MonacakomiRegular" panose="020B0509020204020204" pitchFamily="49" charset="-128"/>
              </a:defRPr>
            </a:lvl1pPr>
            <a:lvl2pPr marL="742950" indent="-384175" algn="just">
              <a:lnSpc>
                <a:spcPct val="120000"/>
              </a:lnSpc>
              <a:spcBef>
                <a:spcPts val="1200"/>
              </a:spcBef>
              <a:buClr>
                <a:srgbClr val="007BFF"/>
              </a:buClr>
              <a:buFont typeface="UD デジタル 教科書体 N-R" panose="02020400000000000000" pitchFamily="17" charset="-128"/>
              <a:buChar char="・"/>
              <a:defRPr sz="2400">
                <a:solidFill>
                  <a:schemeClr val="tx1">
                    <a:lumMod val="65000"/>
                    <a:lumOff val="35000"/>
                  </a:schemeClr>
                </a:solidFill>
                <a:latin typeface="MonacakomiRegular" panose="020B0509020204020204" pitchFamily="49" charset="-128"/>
                <a:ea typeface="MonacakomiRegular" panose="020B0509020204020204" pitchFamily="49" charset="-128"/>
              </a:defRPr>
            </a:lvl2pPr>
            <a:lvl3pPr marL="1257300" indent="-385200" algn="just">
              <a:lnSpc>
                <a:spcPct val="120000"/>
              </a:lnSpc>
              <a:spcBef>
                <a:spcPts val="1200"/>
              </a:spcBef>
              <a:buClr>
                <a:srgbClr val="007BFF"/>
              </a:buClr>
              <a:buFont typeface="UD デジタル 教科書体 N-R" panose="02020400000000000000" pitchFamily="17" charset="-128"/>
              <a:buChar char="・"/>
              <a:defRPr sz="2000">
                <a:solidFill>
                  <a:schemeClr val="tx1">
                    <a:lumMod val="65000"/>
                    <a:lumOff val="35000"/>
                  </a:schemeClr>
                </a:solidFill>
                <a:latin typeface="MonacakomiRegular" panose="020B0509020204020204" pitchFamily="49" charset="-128"/>
                <a:ea typeface="MonacakomiRegular" panose="020B0509020204020204" pitchFamily="49" charset="-128"/>
              </a:defRPr>
            </a:lvl3pPr>
            <a:lvl4pPr marL="1714500" indent="-385200" algn="just">
              <a:lnSpc>
                <a:spcPct val="120000"/>
              </a:lnSpc>
              <a:spcBef>
                <a:spcPts val="1200"/>
              </a:spcBef>
              <a:buClr>
                <a:srgbClr val="007BFF"/>
              </a:buClr>
              <a:buFont typeface="UD デジタル 教科書体 N-R" panose="02020400000000000000" pitchFamily="17" charset="-128"/>
              <a:buChar char="・"/>
              <a:defRPr sz="1600">
                <a:solidFill>
                  <a:schemeClr val="tx1">
                    <a:lumMod val="65000"/>
                    <a:lumOff val="35000"/>
                  </a:schemeClr>
                </a:solidFill>
                <a:latin typeface="MonacakomiRegular" panose="020B0509020204020204" pitchFamily="49" charset="-128"/>
                <a:ea typeface="MonacakomiRegular" panose="020B0509020204020204" pitchFamily="49" charset="-128"/>
              </a:defRPr>
            </a:lvl4pPr>
            <a:lvl5pPr marL="2171700" indent="-342900" algn="just">
              <a:lnSpc>
                <a:spcPct val="150000"/>
              </a:lnSpc>
              <a:buClr>
                <a:srgbClr val="007BFF"/>
              </a:buClr>
              <a:buFont typeface="Arial" panose="020B0604020202020204" pitchFamily="34" charset="0"/>
              <a:buChar char="•"/>
              <a:defRPr sz="1800">
                <a:solidFill>
                  <a:srgbClr val="333333"/>
                </a:solidFill>
                <a:latin typeface="UD デジタル 教科書体 N-R" panose="02020400000000000000" pitchFamily="17" charset="-128"/>
                <a:ea typeface="UD デジタル 教科書体 N-R" panose="02020400000000000000" pitchFamily="17" charset="-128"/>
              </a:defRPr>
            </a:lvl5pPr>
          </a:lstStyle>
          <a:p>
            <a:pPr lvl="0"/>
            <a:endParaRPr kumimoji="1" lang="en-US" altLang="ja-JP"/>
          </a:p>
        </p:txBody>
      </p:sp>
      <p:sp>
        <p:nvSpPr>
          <p:cNvPr id="12" name="コンテンツ プレースホルダー 2">
            <a:extLst>
              <a:ext uri="{FF2B5EF4-FFF2-40B4-BE49-F238E27FC236}">
                <a16:creationId xmlns:a16="http://schemas.microsoft.com/office/drawing/2014/main" id="{0117494B-F873-4237-956E-805FB6A5A835}"/>
              </a:ext>
            </a:extLst>
          </p:cNvPr>
          <p:cNvSpPr>
            <a:spLocks noGrp="1"/>
          </p:cNvSpPr>
          <p:nvPr>
            <p:ph idx="12" hasCustomPrompt="1"/>
          </p:nvPr>
        </p:nvSpPr>
        <p:spPr>
          <a:xfrm>
            <a:off x="251520" y="764704"/>
            <a:ext cx="8640960" cy="1401019"/>
          </a:xfrm>
        </p:spPr>
        <p:txBody>
          <a:bodyPr>
            <a:noAutofit/>
          </a:bodyPr>
          <a:lstStyle>
            <a:lvl1pPr marL="0" indent="0" algn="just">
              <a:lnSpc>
                <a:spcPct val="120000"/>
              </a:lnSpc>
              <a:spcBef>
                <a:spcPts val="1200"/>
              </a:spcBef>
              <a:buClr>
                <a:srgbClr val="007BFF"/>
              </a:buClr>
              <a:buFont typeface="Wingdings" panose="05000000000000000000" pitchFamily="2" charset="2"/>
              <a:buNone/>
              <a:defRPr sz="2400">
                <a:solidFill>
                  <a:srgbClr val="007BFF"/>
                </a:solidFill>
                <a:latin typeface="UD デジタル 教科書体 N-B" panose="02020700000000000000" pitchFamily="17" charset="-128"/>
                <a:ea typeface="UD デジタル 教科書体 N-B" panose="02020700000000000000" pitchFamily="17" charset="-128"/>
              </a:defRPr>
            </a:lvl1pPr>
            <a:lvl2pPr marL="742950" indent="-384175" algn="just">
              <a:lnSpc>
                <a:spcPct val="120000"/>
              </a:lnSpc>
              <a:spcBef>
                <a:spcPts val="1200"/>
              </a:spcBef>
              <a:buClr>
                <a:srgbClr val="007BFF"/>
              </a:buClr>
              <a:buFont typeface="Arial" panose="020B0604020202020204" pitchFamily="34" charset="0"/>
              <a:buChar char="•"/>
              <a:defRPr sz="2000">
                <a:solidFill>
                  <a:schemeClr val="tx1"/>
                </a:solidFill>
                <a:latin typeface="UD デジタル 教科書体 N-R" panose="02020400000000000000" pitchFamily="17" charset="-128"/>
                <a:ea typeface="UD デジタル 教科書体 N-R" panose="02020400000000000000" pitchFamily="17" charset="-128"/>
              </a:defRPr>
            </a:lvl2pPr>
            <a:lvl3pPr marL="1257300" indent="-385200" algn="just">
              <a:lnSpc>
                <a:spcPct val="120000"/>
              </a:lnSpc>
              <a:spcBef>
                <a:spcPts val="1200"/>
              </a:spcBef>
              <a:buClr>
                <a:srgbClr val="007BFF"/>
              </a:buClr>
              <a:buFont typeface="UD デジタル 教科書体 N-R" panose="02020400000000000000" pitchFamily="17" charset="-128"/>
              <a:buChar char="・"/>
              <a:defRPr sz="18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defRPr>
            </a:lvl3pPr>
            <a:lvl4pPr marL="1714500" indent="-385200" algn="just">
              <a:lnSpc>
                <a:spcPct val="120000"/>
              </a:lnSpc>
              <a:spcBef>
                <a:spcPts val="1200"/>
              </a:spcBef>
              <a:buClr>
                <a:srgbClr val="007BFF"/>
              </a:buClr>
              <a:buFont typeface="UD デジタル 教科書体 N-R" panose="02020400000000000000" pitchFamily="17" charset="-128"/>
              <a:buChar char="・"/>
              <a:defRPr sz="14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defRPr>
            </a:lvl4pPr>
            <a:lvl5pPr marL="2171700" indent="-342900" algn="just">
              <a:lnSpc>
                <a:spcPct val="150000"/>
              </a:lnSpc>
              <a:buClr>
                <a:srgbClr val="007BFF"/>
              </a:buClr>
              <a:buFont typeface="Arial" panose="020B0604020202020204" pitchFamily="34" charset="0"/>
              <a:buChar char="•"/>
              <a:defRPr sz="1800">
                <a:solidFill>
                  <a:srgbClr val="333333"/>
                </a:solidFill>
                <a:latin typeface="UD デジタル 教科書体 N-R" panose="02020400000000000000" pitchFamily="17" charset="-128"/>
                <a:ea typeface="UD デジタル 教科書体 N-R" panose="02020400000000000000" pitchFamily="17" charset="-128"/>
              </a:defRPr>
            </a:lvl5pPr>
          </a:lstStyle>
          <a:p>
            <a:pPr lvl="0"/>
            <a:r>
              <a:rPr kumimoji="1" lang="ja-JP" altLang="en-US"/>
              <a:t>タイトル</a:t>
            </a:r>
            <a:r>
              <a:rPr kumimoji="1" lang="en-US" altLang="ja-JP"/>
              <a:t>(Lv1)</a:t>
            </a:r>
          </a:p>
          <a:p>
            <a:pPr lvl="1"/>
            <a:r>
              <a:rPr kumimoji="1" lang="en-US" altLang="ja-JP"/>
              <a:t>Lv2</a:t>
            </a:r>
          </a:p>
          <a:p>
            <a:pPr lvl="2"/>
            <a:r>
              <a:rPr kumimoji="1" lang="en-US" altLang="ja-JP"/>
              <a:t>Lv3</a:t>
            </a:r>
          </a:p>
          <a:p>
            <a:pPr lvl="3"/>
            <a:r>
              <a:rPr kumimoji="1" lang="en-US" altLang="ja-JP"/>
              <a:t>Lv4</a:t>
            </a:r>
          </a:p>
        </p:txBody>
      </p:sp>
    </p:spTree>
    <p:extLst>
      <p:ext uri="{BB962C8B-B14F-4D97-AF65-F5344CB8AC3E}">
        <p14:creationId xmlns:p14="http://schemas.microsoft.com/office/powerpoint/2010/main" val="20781042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箇条書き・ベース">
    <p:spTree>
      <p:nvGrpSpPr>
        <p:cNvPr id="1" name=""/>
        <p:cNvGrpSpPr/>
        <p:nvPr/>
      </p:nvGrpSpPr>
      <p:grpSpPr>
        <a:xfrm>
          <a:off x="0" y="0"/>
          <a:ext cx="0" cy="0"/>
          <a:chOff x="0" y="0"/>
          <a:chExt cx="0" cy="0"/>
        </a:xfrm>
      </p:grpSpPr>
      <p:sp>
        <p:nvSpPr>
          <p:cNvPr id="2" name="タイトル 1"/>
          <p:cNvSpPr>
            <a:spLocks noGrp="1"/>
          </p:cNvSpPr>
          <p:nvPr>
            <p:ph type="title"/>
          </p:nvPr>
        </p:nvSpPr>
        <p:spPr>
          <a:xfrm>
            <a:off x="179512" y="44624"/>
            <a:ext cx="7272808" cy="393138"/>
          </a:xfrm>
        </p:spPr>
        <p:txBody>
          <a:bodyPr anchor="ctr">
            <a:noAutofit/>
          </a:bodyPr>
          <a:lstStyle>
            <a:lvl1pPr algn="l">
              <a:defRPr sz="1400" b="0" spc="170" baseline="0">
                <a:solidFill>
                  <a:srgbClr val="646464"/>
                </a:solidFill>
                <a:latin typeface="UD デジタル 教科書体 N-R" panose="02020400000000000000" pitchFamily="17" charset="-128"/>
                <a:ea typeface="UD デジタル 教科書体 N-R" panose="02020400000000000000" pitchFamily="17" charset="-128"/>
              </a:defRPr>
            </a:lvl1pPr>
          </a:lstStyle>
          <a:p>
            <a:r>
              <a:rPr kumimoji="1" lang="ja-JP" altLang="en-US" dirty="0"/>
              <a:t>マスタ タイトルの書式設定</a:t>
            </a:r>
          </a:p>
        </p:txBody>
      </p:sp>
      <p:sp>
        <p:nvSpPr>
          <p:cNvPr id="3" name="コンテンツ プレースホルダー 2"/>
          <p:cNvSpPr>
            <a:spLocks noGrp="1"/>
          </p:cNvSpPr>
          <p:nvPr>
            <p:ph idx="1"/>
          </p:nvPr>
        </p:nvSpPr>
        <p:spPr>
          <a:xfrm>
            <a:off x="457200" y="782704"/>
            <a:ext cx="8229600" cy="5238584"/>
          </a:xfrm>
        </p:spPr>
        <p:txBody>
          <a:bodyPr>
            <a:noAutofit/>
          </a:bodyPr>
          <a:lstStyle>
            <a:lvl1pPr marL="0" indent="0" algn="just">
              <a:lnSpc>
                <a:spcPct val="150000"/>
              </a:lnSpc>
              <a:buClr>
                <a:srgbClr val="007BFF"/>
              </a:buClr>
              <a:buFont typeface="Wingdings" panose="05000000000000000000" pitchFamily="2" charset="2"/>
              <a:buNone/>
              <a:defRPr sz="2400">
                <a:solidFill>
                  <a:srgbClr val="007BFF"/>
                </a:solidFill>
                <a:latin typeface="UD デジタル 教科書体 N-B" panose="02020700000000000000" pitchFamily="17" charset="-128"/>
                <a:ea typeface="UD デジタル 教科書体 N-B" panose="02020700000000000000" pitchFamily="17" charset="-128"/>
              </a:defRPr>
            </a:lvl1pPr>
            <a:lvl2pPr marL="914400" indent="-457200" algn="just">
              <a:lnSpc>
                <a:spcPct val="150000"/>
              </a:lnSpc>
              <a:buClr>
                <a:srgbClr val="007BFF"/>
              </a:buClr>
              <a:buFont typeface="Wingdings" panose="05000000000000000000" pitchFamily="2" charset="2"/>
              <a:buChar char="n"/>
              <a:defRPr sz="1800">
                <a:solidFill>
                  <a:srgbClr val="333333"/>
                </a:solidFill>
                <a:latin typeface="UD デジタル 教科書体 N-R" panose="02020400000000000000" pitchFamily="17" charset="-128"/>
                <a:ea typeface="UD デジタル 教科書体 N-R" panose="02020400000000000000" pitchFamily="17" charset="-128"/>
              </a:defRPr>
            </a:lvl2pPr>
            <a:lvl3pPr marL="1257300" indent="-342900" algn="just">
              <a:lnSpc>
                <a:spcPct val="150000"/>
              </a:lnSpc>
              <a:buClr>
                <a:srgbClr val="007BFF"/>
              </a:buClr>
              <a:buFontTx/>
              <a:buChar char="└"/>
              <a:defRPr sz="1800">
                <a:solidFill>
                  <a:srgbClr val="333333"/>
                </a:solidFill>
                <a:latin typeface="UD デジタル 教科書体 N-R" panose="02020400000000000000" pitchFamily="17" charset="-128"/>
                <a:ea typeface="UD デジタル 教科書体 N-R" panose="02020400000000000000" pitchFamily="17" charset="-128"/>
              </a:defRPr>
            </a:lvl3pPr>
            <a:lvl4pPr marL="1714500" indent="-342900" algn="just">
              <a:lnSpc>
                <a:spcPct val="150000"/>
              </a:lnSpc>
              <a:buClr>
                <a:srgbClr val="007BFF"/>
              </a:buClr>
              <a:buFont typeface="Arial" panose="020B0604020202020204" pitchFamily="34" charset="0"/>
              <a:buChar char="•"/>
              <a:defRPr sz="1800">
                <a:solidFill>
                  <a:srgbClr val="333333"/>
                </a:solidFill>
                <a:latin typeface="UD デジタル 教科書体 N-R" panose="02020400000000000000" pitchFamily="17" charset="-128"/>
                <a:ea typeface="UD デジタル 教科書体 N-R" panose="02020400000000000000" pitchFamily="17" charset="-128"/>
              </a:defRPr>
            </a:lvl4pPr>
            <a:lvl5pPr marL="2171700" indent="-342900" algn="just">
              <a:lnSpc>
                <a:spcPct val="150000"/>
              </a:lnSpc>
              <a:buClr>
                <a:srgbClr val="007BFF"/>
              </a:buClr>
              <a:buFont typeface="Wingdings" panose="05000000000000000000" pitchFamily="2" charset="2"/>
              <a:buChar char="l"/>
              <a:defRPr sz="1800">
                <a:solidFill>
                  <a:srgbClr val="333333"/>
                </a:solidFill>
                <a:latin typeface="UD デジタル 教科書体 N-R" panose="02020400000000000000" pitchFamily="17" charset="-128"/>
                <a:ea typeface="UD デジタル 教科書体 N-R" panose="02020400000000000000" pitchFamily="17" charset="-128"/>
              </a:defRPr>
            </a:lvl5pPr>
          </a:lstStyle>
          <a:p>
            <a:pPr lvl="0"/>
            <a:r>
              <a:rPr kumimoji="1" lang="ja-JP" altLang="en-US" dirty="0"/>
              <a:t>マスタ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5" name="正方形/長方形 4"/>
          <p:cNvSpPr/>
          <p:nvPr userDrawn="1"/>
        </p:nvSpPr>
        <p:spPr>
          <a:xfrm>
            <a:off x="234000" y="404664"/>
            <a:ext cx="8910000" cy="18000"/>
          </a:xfrm>
          <a:prstGeom prst="rect">
            <a:avLst/>
          </a:prstGeom>
          <a:solidFill>
            <a:srgbClr val="007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UD デジタル 教科書体 N-R" panose="02020400000000000000" pitchFamily="17" charset="-128"/>
              <a:ea typeface="UD デジタル 教科書体 N-R" panose="02020400000000000000" pitchFamily="17" charset="-128"/>
            </a:endParaRPr>
          </a:p>
        </p:txBody>
      </p:sp>
      <p:sp>
        <p:nvSpPr>
          <p:cNvPr id="13" name="テキスト プレースホルダー 12"/>
          <p:cNvSpPr>
            <a:spLocks noGrp="1"/>
          </p:cNvSpPr>
          <p:nvPr>
            <p:ph type="body" sz="quarter" idx="10"/>
          </p:nvPr>
        </p:nvSpPr>
        <p:spPr>
          <a:xfrm>
            <a:off x="4283968" y="44624"/>
            <a:ext cx="4716016" cy="393138"/>
          </a:xfrm>
        </p:spPr>
        <p:txBody>
          <a:bodyPr vert="horz" anchor="ctr">
            <a:normAutofit/>
          </a:bodyPr>
          <a:lstStyle>
            <a:lvl1pPr marL="0" indent="0" algn="r">
              <a:buNone/>
              <a:defRPr sz="1400" b="0" spc="170" baseline="0">
                <a:solidFill>
                  <a:srgbClr val="007BFF"/>
                </a:solidFill>
                <a:latin typeface="UD デジタル 教科書体 N-R" panose="02020400000000000000" pitchFamily="17" charset="-128"/>
                <a:ea typeface="UD デジタル 教科書体 N-R" panose="02020400000000000000" pitchFamily="17" charset="-128"/>
              </a:defRPr>
            </a:lvl1pPr>
          </a:lstStyle>
          <a:p>
            <a:pPr lvl="0"/>
            <a:r>
              <a:rPr kumimoji="1" lang="ja-JP" altLang="en-US" dirty="0"/>
              <a:t>マスター テキストの書式設定</a:t>
            </a:r>
          </a:p>
        </p:txBody>
      </p:sp>
      <p:sp>
        <p:nvSpPr>
          <p:cNvPr id="20" name="スライド番号プレースホルダー 19"/>
          <p:cNvSpPr>
            <a:spLocks noGrp="1"/>
          </p:cNvSpPr>
          <p:nvPr>
            <p:ph type="sldNum" sz="quarter" idx="12"/>
          </p:nvPr>
        </p:nvSpPr>
        <p:spPr/>
        <p:txBody>
          <a:bodyPr/>
          <a:lstStyle>
            <a:lvl1pPr>
              <a:defRPr>
                <a:latin typeface="UD デジタル 教科書体 N-R" panose="02020400000000000000" pitchFamily="17" charset="-128"/>
                <a:ea typeface="UD デジタル 教科書体 N-R" panose="02020400000000000000" pitchFamily="17" charset="-128"/>
              </a:defRPr>
            </a:lvl1pPr>
          </a:lstStyle>
          <a:p>
            <a:fld id="{9E0D9298-421E-4926-815D-31B4285E3528}" type="slidenum">
              <a:rPr lang="ja-JP" altLang="en-US" smtClean="0"/>
              <a:pPr/>
              <a:t>‹#›</a:t>
            </a:fld>
            <a:endParaRPr lang="ja-JP" altLang="en-US" dirty="0"/>
          </a:p>
        </p:txBody>
      </p:sp>
    </p:spTree>
    <p:extLst>
      <p:ext uri="{BB962C8B-B14F-4D97-AF65-F5344CB8AC3E}">
        <p14:creationId xmlns:p14="http://schemas.microsoft.com/office/powerpoint/2010/main" val="3875506056"/>
      </p:ext>
    </p:extLst>
  </p:cSld>
  <p:clrMapOvr>
    <a:masterClrMapping/>
  </p:clrMapOvr>
  <p:extLst>
    <p:ext uri="{DCECCB84-F9BA-43D5-87BE-67443E8EF086}">
      <p15:sldGuideLst xmlns:p15="http://schemas.microsoft.com/office/powerpoint/2012/main">
        <p15:guide id="1" pos="5602"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dirty="0"/>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10" name="正方形/長方形 9"/>
          <p:cNvSpPr/>
          <p:nvPr userDrawn="1"/>
        </p:nvSpPr>
        <p:spPr>
          <a:xfrm>
            <a:off x="0" y="6599045"/>
            <a:ext cx="9144000" cy="260647"/>
          </a:xfrm>
          <a:prstGeom prst="rect">
            <a:avLst/>
          </a:prstGeom>
          <a:solidFill>
            <a:srgbClr val="007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ndParaRPr>
          </a:p>
        </p:txBody>
      </p:sp>
      <p:sp>
        <p:nvSpPr>
          <p:cNvPr id="14" name="Footer Placeholder 4"/>
          <p:cNvSpPr txBox="1">
            <a:spLocks/>
          </p:cNvSpPr>
          <p:nvPr userDrawn="1"/>
        </p:nvSpPr>
        <p:spPr>
          <a:xfrm>
            <a:off x="179512" y="6545112"/>
            <a:ext cx="3419698"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900" kern="1200">
                <a:solidFill>
                  <a:schemeClr val="bg1"/>
                </a:solidFill>
                <a:latin typeface="メイリオ" panose="020B0604030504040204" pitchFamily="50" charset="-128"/>
                <a:ea typeface="メイリオ" panose="020B0604030504040204" pitchFamily="50" charset="-128"/>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dirty="0"/>
              <a:t>Copyright ©  </a:t>
            </a:r>
            <a:r>
              <a:rPr lang="en-US" altLang="ja-JP" dirty="0" err="1"/>
              <a:t>Asial</a:t>
            </a:r>
            <a:r>
              <a:rPr lang="en-US" altLang="ja-JP" dirty="0"/>
              <a:t> Corporation. All Rights Reserved.</a:t>
            </a:r>
            <a:endParaRPr lang="ja-JP" altLang="en-US" dirty="0"/>
          </a:p>
        </p:txBody>
      </p:sp>
      <p:sp>
        <p:nvSpPr>
          <p:cNvPr id="13" name="スライド番号プレースホルダー 9"/>
          <p:cNvSpPr>
            <a:spLocks noGrp="1"/>
          </p:cNvSpPr>
          <p:nvPr>
            <p:ph type="sldNum" sz="quarter" idx="4"/>
          </p:nvPr>
        </p:nvSpPr>
        <p:spPr>
          <a:xfrm>
            <a:off x="3543300" y="6557619"/>
            <a:ext cx="2057400" cy="365125"/>
          </a:xfrm>
          <a:prstGeom prst="rect">
            <a:avLst/>
          </a:prstGeom>
        </p:spPr>
        <p:txBody>
          <a:bodyPr vert="horz" lIns="91440" tIns="45720" rIns="91440" bIns="45720" rtlCol="0" anchor="ctr"/>
          <a:lstStyle>
            <a:lvl1pPr algn="ctr">
              <a:defRPr sz="1200">
                <a:solidFill>
                  <a:schemeClr val="bg1"/>
                </a:solidFill>
                <a:latin typeface="メイリオ" panose="020B0604030504040204" pitchFamily="50" charset="-128"/>
              </a:defRPr>
            </a:lvl1pPr>
          </a:lstStyle>
          <a:p>
            <a:fld id="{9E0D9298-421E-4926-815D-31B4285E3528}" type="slidenum">
              <a:rPr lang="ja-JP" altLang="en-US" smtClean="0"/>
              <a:pPr/>
              <a:t>‹#›</a:t>
            </a:fld>
            <a:endParaRPr lang="ja-JP" altLang="en-US" dirty="0"/>
          </a:p>
        </p:txBody>
      </p:sp>
    </p:spTree>
    <p:extLst>
      <p:ext uri="{BB962C8B-B14F-4D97-AF65-F5344CB8AC3E}">
        <p14:creationId xmlns:p14="http://schemas.microsoft.com/office/powerpoint/2010/main" val="3984991590"/>
      </p:ext>
    </p:extLst>
  </p:cSld>
  <p:clrMap bg1="lt1" tx1="dk1" bg2="lt2" tx2="dk2" accent1="accent1" accent2="accent2" accent3="accent3" accent4="accent4" accent5="accent5" accent6="accent6" hlink="hlink" folHlink="folHlink"/>
  <p:sldLayoutIdLst>
    <p:sldLayoutId id="2147483672" r:id="rId1"/>
    <p:sldLayoutId id="2147483676" r:id="rId2"/>
    <p:sldLayoutId id="2147483679" r:id="rId3"/>
    <p:sldLayoutId id="2147483677" r:id="rId4"/>
    <p:sldLayoutId id="2147483673" r:id="rId5"/>
    <p:sldLayoutId id="2147483674" r:id="rId6"/>
    <p:sldLayoutId id="2147483678" r:id="rId7"/>
    <p:sldLayoutId id="2147483680" r:id="rId8"/>
    <p:sldLayoutId id="2147483667" r:id="rId9"/>
  </p:sldLayoutIdLst>
  <p:hf hdr="0" ftr="0" dt="0"/>
  <p:txStyles>
    <p:titleStyle>
      <a:lvl1pPr algn="l" defTabSz="914400" rtl="0" eaLnBrk="1" latinLnBrk="0" hangingPunct="1">
        <a:spcBef>
          <a:spcPct val="0"/>
        </a:spcBef>
        <a:buNone/>
        <a:defRPr kumimoji="1" sz="2400" kern="1200">
          <a:solidFill>
            <a:srgbClr val="333333"/>
          </a:solidFill>
          <a:latin typeface="UD デジタル 教科書体 N-B" panose="02020700000000000000" pitchFamily="17" charset="-128"/>
          <a:ea typeface="UD デジタル 教科書体 N-B" panose="02020700000000000000" pitchFamily="17" charset="-128"/>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2400" kern="1200">
          <a:solidFill>
            <a:srgbClr val="333333"/>
          </a:solidFill>
          <a:latin typeface="UD デジタル 教科書体 N-R" panose="02020400000000000000" pitchFamily="17" charset="-128"/>
          <a:ea typeface="UD デジタル 教科書体 N-R" panose="02020400000000000000" pitchFamily="17" charset="-128"/>
          <a:cs typeface="+mn-cs"/>
        </a:defRPr>
      </a:lvl1pPr>
      <a:lvl2pPr marL="800100" indent="-342900" algn="l" defTabSz="914400" rtl="0" eaLnBrk="1" latinLnBrk="0" hangingPunct="1">
        <a:spcBef>
          <a:spcPct val="20000"/>
        </a:spcBef>
        <a:buFont typeface="Arial" panose="020B0604020202020204" pitchFamily="34" charset="0"/>
        <a:buChar char="•"/>
        <a:defRPr kumimoji="1" sz="2000" kern="1200">
          <a:solidFill>
            <a:srgbClr val="333333"/>
          </a:solidFill>
          <a:latin typeface="UD デジタル 教科書体 N-R" panose="02020400000000000000" pitchFamily="17" charset="-128"/>
          <a:ea typeface="UD デジタル 教科書体 N-R" panose="02020400000000000000" pitchFamily="17" charset="-128"/>
          <a:cs typeface="+mn-cs"/>
        </a:defRPr>
      </a:lvl2pPr>
      <a:lvl3pPr marL="1200150" indent="-285750" algn="l" defTabSz="914400" rtl="0" eaLnBrk="1" latinLnBrk="0" hangingPunct="1">
        <a:spcBef>
          <a:spcPct val="20000"/>
        </a:spcBef>
        <a:buFont typeface="Arial" panose="020B0604020202020204" pitchFamily="34" charset="0"/>
        <a:buChar char="•"/>
        <a:defRPr kumimoji="1" sz="1800" kern="1200">
          <a:solidFill>
            <a:srgbClr val="333333"/>
          </a:solidFill>
          <a:latin typeface="UD デジタル 教科書体 N-R" panose="02020400000000000000" pitchFamily="17" charset="-128"/>
          <a:ea typeface="UD デジタル 教科書体 N-R" panose="02020400000000000000" pitchFamily="17" charset="-128"/>
          <a:cs typeface="+mn-cs"/>
        </a:defRPr>
      </a:lvl3pPr>
      <a:lvl4pPr marL="1657350" indent="-285750" algn="l" defTabSz="914400" rtl="0" eaLnBrk="1" latinLnBrk="0" hangingPunct="1">
        <a:spcBef>
          <a:spcPct val="20000"/>
        </a:spcBef>
        <a:buFont typeface="Arial" panose="020B0604020202020204" pitchFamily="34" charset="0"/>
        <a:buChar char="•"/>
        <a:defRPr kumimoji="1" sz="1600" kern="1200">
          <a:solidFill>
            <a:srgbClr val="333333"/>
          </a:solidFill>
          <a:latin typeface="UD デジタル 教科書体 N-R" panose="02020400000000000000" pitchFamily="17" charset="-128"/>
          <a:ea typeface="UD デジタル 教科書体 N-R" panose="02020400000000000000" pitchFamily="17" charset="-128"/>
          <a:cs typeface="+mn-cs"/>
        </a:defRPr>
      </a:lvl4pPr>
      <a:lvl5pPr marL="2114550" indent="-285750" algn="l" defTabSz="914400" rtl="0" eaLnBrk="1" latinLnBrk="0" hangingPunct="1">
        <a:spcBef>
          <a:spcPct val="20000"/>
        </a:spcBef>
        <a:buFont typeface="Arial" panose="020B0604020202020204" pitchFamily="34" charset="0"/>
        <a:buChar char="•"/>
        <a:defRPr kumimoji="1" sz="1600" kern="1200">
          <a:solidFill>
            <a:srgbClr val="333333"/>
          </a:solidFill>
          <a:latin typeface="UD デジタル 教科書体 N-R" panose="02020400000000000000" pitchFamily="17" charset="-128"/>
          <a:ea typeface="UD デジタル 教科書体 N-R" panose="02020400000000000000" pitchFamily="17" charset="-128"/>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svg"/><Relationship Id="rId7" Type="http://schemas.openxmlformats.org/officeDocument/2006/relationships/image" Target="../media/image26.sv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svg"/><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svg"/><Relationship Id="rId3" Type="http://schemas.openxmlformats.org/officeDocument/2006/relationships/image" Target="../media/image3.svg"/><Relationship Id="rId7" Type="http://schemas.openxmlformats.org/officeDocument/2006/relationships/image" Target="../media/image7.svg"/><Relationship Id="rId12"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png"/><Relationship Id="rId11" Type="http://schemas.openxmlformats.org/officeDocument/2006/relationships/image" Target="../media/image11.svg"/><Relationship Id="rId5" Type="http://schemas.openxmlformats.org/officeDocument/2006/relationships/image" Target="../media/image5.svg"/><Relationship Id="rId15" Type="http://schemas.openxmlformats.org/officeDocument/2006/relationships/image" Target="../media/image15.sv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svg"/><Relationship Id="rId14" Type="http://schemas.openxmlformats.org/officeDocument/2006/relationships/image" Target="../media/image1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11.svg"/><Relationship Id="rId4" Type="http://schemas.openxmlformats.org/officeDocument/2006/relationships/image" Target="../media/image10.png"/></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29.sv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1.svg"/><Relationship Id="rId2" Type="http://schemas.openxmlformats.org/officeDocument/2006/relationships/image" Target="../media/image30.png"/><Relationship Id="rId1" Type="http://schemas.openxmlformats.org/officeDocument/2006/relationships/slideLayout" Target="../slideLayouts/slideLayout2.xml"/><Relationship Id="rId5" Type="http://schemas.openxmlformats.org/officeDocument/2006/relationships/image" Target="../media/image33.svg"/><Relationship Id="rId4" Type="http://schemas.openxmlformats.org/officeDocument/2006/relationships/image" Target="../media/image32.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1.sv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情報通信ネットワークの仕組み</a:t>
            </a:r>
            <a:endParaRPr kumimoji="1" lang="ja-JP" altLang="en-US" dirty="0"/>
          </a:p>
        </p:txBody>
      </p:sp>
      <p:sp>
        <p:nvSpPr>
          <p:cNvPr id="4" name="スライド番号プレースホルダー 3"/>
          <p:cNvSpPr>
            <a:spLocks noGrp="1"/>
          </p:cNvSpPr>
          <p:nvPr>
            <p:ph type="sldNum" sz="quarter" idx="16"/>
          </p:nvPr>
        </p:nvSpPr>
        <p:spPr/>
        <p:txBody>
          <a:bodyPr/>
          <a:lstStyle/>
          <a:p>
            <a:fld id="{9E0D9298-421E-4926-815D-31B4285E3528}" type="slidenum">
              <a:rPr kumimoji="1" lang="ja-JP" altLang="en-US" smtClean="0"/>
              <a:pPr/>
              <a:t>1</a:t>
            </a:fld>
            <a:endParaRPr kumimoji="1" lang="ja-JP" altLang="en-US" dirty="0"/>
          </a:p>
        </p:txBody>
      </p:sp>
    </p:spTree>
    <p:extLst>
      <p:ext uri="{BB962C8B-B14F-4D97-AF65-F5344CB8AC3E}">
        <p14:creationId xmlns:p14="http://schemas.microsoft.com/office/powerpoint/2010/main" val="31503260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a:extLst>
              <a:ext uri="{FF2B5EF4-FFF2-40B4-BE49-F238E27FC236}">
                <a16:creationId xmlns:a16="http://schemas.microsoft.com/office/drawing/2014/main" id="{5F5FE156-89C8-4100-9F71-741FF0DFA2BD}"/>
              </a:ext>
            </a:extLst>
          </p:cNvPr>
          <p:cNvSpPr>
            <a:spLocks noGrp="1"/>
          </p:cNvSpPr>
          <p:nvPr>
            <p:ph type="title"/>
          </p:nvPr>
        </p:nvSpPr>
        <p:spPr/>
        <p:txBody>
          <a:bodyPr/>
          <a:lstStyle/>
          <a:p>
            <a:r>
              <a:rPr lang="ja-JP" altLang="en-US"/>
              <a:t>情報通信ネットワークの仕組み</a:t>
            </a:r>
          </a:p>
        </p:txBody>
      </p:sp>
      <p:sp>
        <p:nvSpPr>
          <p:cNvPr id="8" name="コンテンツ プレースホルダー 7">
            <a:extLst>
              <a:ext uri="{FF2B5EF4-FFF2-40B4-BE49-F238E27FC236}">
                <a16:creationId xmlns:a16="http://schemas.microsoft.com/office/drawing/2014/main" id="{2CF47609-9EA9-41C4-B7D9-DFFC8A5FEF48}"/>
              </a:ext>
            </a:extLst>
          </p:cNvPr>
          <p:cNvSpPr>
            <a:spLocks noGrp="1"/>
          </p:cNvSpPr>
          <p:nvPr>
            <p:ph idx="1"/>
          </p:nvPr>
        </p:nvSpPr>
        <p:spPr>
          <a:xfrm>
            <a:off x="234000" y="692696"/>
            <a:ext cx="8658480" cy="5616624"/>
          </a:xfrm>
        </p:spPr>
        <p:txBody>
          <a:bodyPr/>
          <a:lstStyle/>
          <a:p>
            <a:pPr marL="0" indent="0">
              <a:buNone/>
            </a:pPr>
            <a:r>
              <a:rPr lang="en-US" altLang="ja-JP" sz="2400" dirty="0"/>
              <a:t>【</a:t>
            </a:r>
            <a:r>
              <a:rPr lang="ja-JP" altLang="en-US" sz="2400" dirty="0"/>
              <a:t>参考</a:t>
            </a:r>
            <a:r>
              <a:rPr lang="en-US" altLang="ja-JP" sz="2400" dirty="0"/>
              <a:t>】</a:t>
            </a:r>
            <a:r>
              <a:rPr lang="ja-JP" altLang="en-US" sz="2400" dirty="0"/>
              <a:t>ハードウェア紹介：ルーター①</a:t>
            </a:r>
            <a:endParaRPr lang="en-US" altLang="ja-JP" sz="2400" dirty="0"/>
          </a:p>
          <a:p>
            <a:pPr lvl="1"/>
            <a:r>
              <a:rPr lang="ja-JP" altLang="en-US" sz="1600" dirty="0"/>
              <a:t>モデムと接続することで、家庭用のネットワークを組める装置が</a:t>
            </a:r>
            <a:r>
              <a:rPr lang="en-US" altLang="ja-JP" sz="1600" dirty="0"/>
              <a:t>『</a:t>
            </a:r>
            <a:r>
              <a:rPr lang="ja-JP" altLang="en-US" sz="1600" dirty="0"/>
              <a:t>家庭用ブロードバンドルーター</a:t>
            </a:r>
            <a:r>
              <a:rPr lang="en-US" altLang="ja-JP" sz="1600" dirty="0"/>
              <a:t>』</a:t>
            </a:r>
            <a:r>
              <a:rPr lang="ja-JP" altLang="en-US" sz="1600" dirty="0"/>
              <a:t>です。これはルーターの一種なので以下、ルーターと呼びます。</a:t>
            </a:r>
            <a:endParaRPr lang="en-US" altLang="ja-JP" sz="1600" dirty="0"/>
          </a:p>
          <a:p>
            <a:pPr lvl="1"/>
            <a:r>
              <a:rPr lang="ja-JP" altLang="en-US" sz="1600" dirty="0"/>
              <a:t>家庭内の機器を</a:t>
            </a:r>
            <a:r>
              <a:rPr lang="en-US" altLang="ja-JP" sz="1600" dirty="0"/>
              <a:t>Wi-Fi</a:t>
            </a:r>
            <a:r>
              <a:rPr lang="ja-JP" altLang="en-US" sz="1600" dirty="0"/>
              <a:t>や有線</a:t>
            </a:r>
            <a:r>
              <a:rPr lang="en-US" altLang="ja-JP" sz="1600" dirty="0"/>
              <a:t>LAN</a:t>
            </a:r>
            <a:r>
              <a:rPr lang="ja-JP" altLang="en-US" sz="1600" dirty="0"/>
              <a:t>を経由してルーターに接続することでモデムを経由してインターネットに接続できます。</a:t>
            </a:r>
            <a:endParaRPr lang="en-US" altLang="ja-JP" sz="1600" dirty="0"/>
          </a:p>
          <a:p>
            <a:pPr lvl="1"/>
            <a:r>
              <a:rPr lang="ja-JP" altLang="en-US" sz="1600" dirty="0"/>
              <a:t>下図のルーターは子機としても使えます。</a:t>
            </a:r>
            <a:endParaRPr lang="en-US" altLang="ja-JP" sz="1600" dirty="0"/>
          </a:p>
          <a:p>
            <a:pPr lvl="1"/>
            <a:r>
              <a:rPr lang="ja-JP" altLang="en-US" sz="1600" dirty="0"/>
              <a:t>インターネットに接続する際には別途モデムが必要です。</a:t>
            </a:r>
            <a:endParaRPr lang="en-US" altLang="ja-JP" sz="1600" dirty="0"/>
          </a:p>
          <a:p>
            <a:pPr lvl="2"/>
            <a:r>
              <a:rPr lang="ja-JP" altLang="en-US" sz="1200" dirty="0"/>
              <a:t>モデム一体型の家庭用ブロードバンドルーターも一般的です</a:t>
            </a:r>
            <a:endParaRPr lang="en-US" altLang="ja-JP" sz="1200" dirty="0"/>
          </a:p>
          <a:p>
            <a:pPr lvl="2"/>
            <a:endParaRPr lang="en-US" altLang="ja-JP" sz="1600" dirty="0"/>
          </a:p>
        </p:txBody>
      </p:sp>
      <p:sp>
        <p:nvSpPr>
          <p:cNvPr id="9" name="テキスト プレースホルダー 8">
            <a:extLst>
              <a:ext uri="{FF2B5EF4-FFF2-40B4-BE49-F238E27FC236}">
                <a16:creationId xmlns:a16="http://schemas.microsoft.com/office/drawing/2014/main" id="{3D02614B-7BA6-4293-9618-32802CF8BC71}"/>
              </a:ext>
            </a:extLst>
          </p:cNvPr>
          <p:cNvSpPr>
            <a:spLocks noGrp="1"/>
          </p:cNvSpPr>
          <p:nvPr>
            <p:ph type="body" sz="quarter" idx="10"/>
          </p:nvPr>
        </p:nvSpPr>
        <p:spPr/>
        <p:txBody>
          <a:bodyPr/>
          <a:lstStyle/>
          <a:p>
            <a:endParaRPr lang="ja-JP" altLang="en-US"/>
          </a:p>
        </p:txBody>
      </p:sp>
      <p:sp>
        <p:nvSpPr>
          <p:cNvPr id="5" name="スライド番号プレースホルダー 4">
            <a:extLst>
              <a:ext uri="{FF2B5EF4-FFF2-40B4-BE49-F238E27FC236}">
                <a16:creationId xmlns:a16="http://schemas.microsoft.com/office/drawing/2014/main" id="{2894D30A-1FCD-4651-AFF2-47C1C439C869}"/>
              </a:ext>
            </a:extLst>
          </p:cNvPr>
          <p:cNvSpPr>
            <a:spLocks noGrp="1"/>
          </p:cNvSpPr>
          <p:nvPr>
            <p:ph type="sldNum" sz="quarter" idx="12"/>
          </p:nvPr>
        </p:nvSpPr>
        <p:spPr/>
        <p:txBody>
          <a:bodyPr/>
          <a:lstStyle/>
          <a:p>
            <a:fld id="{9E0D9298-421E-4926-815D-31B4285E3528}" type="slidenum">
              <a:rPr lang="ja-JP" altLang="en-US" smtClean="0"/>
              <a:pPr/>
              <a:t>10</a:t>
            </a:fld>
            <a:endParaRPr lang="ja-JP" altLang="en-US" dirty="0"/>
          </a:p>
        </p:txBody>
      </p:sp>
      <p:pic>
        <p:nvPicPr>
          <p:cNvPr id="4" name="図 3" descr="白い背景に黒い文字が書かれた紙&#10;&#10;低い精度で自動的に生成された説明">
            <a:extLst>
              <a:ext uri="{FF2B5EF4-FFF2-40B4-BE49-F238E27FC236}">
                <a16:creationId xmlns:a16="http://schemas.microsoft.com/office/drawing/2014/main" id="{B57D3337-9E19-A0EA-150C-F759BBB1A0F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035" t="17262" r="1801" b="7199"/>
          <a:stretch/>
        </p:blipFill>
        <p:spPr>
          <a:xfrm>
            <a:off x="6836839" y="4159013"/>
            <a:ext cx="2046453" cy="2212382"/>
          </a:xfrm>
          <a:prstGeom prst="rect">
            <a:avLst/>
          </a:prstGeom>
        </p:spPr>
      </p:pic>
      <p:pic>
        <p:nvPicPr>
          <p:cNvPr id="10" name="図 9" descr="屋内, 座る, スーツケース, テーブル が含まれている画像&#10;&#10;自動的に生成された説明">
            <a:extLst>
              <a:ext uri="{FF2B5EF4-FFF2-40B4-BE49-F238E27FC236}">
                <a16:creationId xmlns:a16="http://schemas.microsoft.com/office/drawing/2014/main" id="{6E20CC03-DF8C-8FBC-08C8-4017D6E86AF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31100" b="32151"/>
          <a:stretch/>
        </p:blipFill>
        <p:spPr>
          <a:xfrm>
            <a:off x="2745292" y="5338228"/>
            <a:ext cx="3635896" cy="1002130"/>
          </a:xfrm>
          <a:prstGeom prst="rect">
            <a:avLst/>
          </a:prstGeom>
        </p:spPr>
      </p:pic>
    </p:spTree>
    <p:extLst>
      <p:ext uri="{BB962C8B-B14F-4D97-AF65-F5344CB8AC3E}">
        <p14:creationId xmlns:p14="http://schemas.microsoft.com/office/powerpoint/2010/main" val="40958960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a:extLst>
              <a:ext uri="{FF2B5EF4-FFF2-40B4-BE49-F238E27FC236}">
                <a16:creationId xmlns:a16="http://schemas.microsoft.com/office/drawing/2014/main" id="{5F5FE156-89C8-4100-9F71-741FF0DFA2BD}"/>
              </a:ext>
            </a:extLst>
          </p:cNvPr>
          <p:cNvSpPr>
            <a:spLocks noGrp="1"/>
          </p:cNvSpPr>
          <p:nvPr>
            <p:ph type="title"/>
          </p:nvPr>
        </p:nvSpPr>
        <p:spPr/>
        <p:txBody>
          <a:bodyPr/>
          <a:lstStyle/>
          <a:p>
            <a:r>
              <a:rPr lang="ja-JP" altLang="en-US"/>
              <a:t>情報通信ネットワークの仕組み</a:t>
            </a:r>
          </a:p>
        </p:txBody>
      </p:sp>
      <p:sp>
        <p:nvSpPr>
          <p:cNvPr id="8" name="コンテンツ プレースホルダー 7">
            <a:extLst>
              <a:ext uri="{FF2B5EF4-FFF2-40B4-BE49-F238E27FC236}">
                <a16:creationId xmlns:a16="http://schemas.microsoft.com/office/drawing/2014/main" id="{2CF47609-9EA9-41C4-B7D9-DFFC8A5FEF48}"/>
              </a:ext>
            </a:extLst>
          </p:cNvPr>
          <p:cNvSpPr>
            <a:spLocks noGrp="1"/>
          </p:cNvSpPr>
          <p:nvPr>
            <p:ph idx="1"/>
          </p:nvPr>
        </p:nvSpPr>
        <p:spPr>
          <a:xfrm>
            <a:off x="234000" y="692696"/>
            <a:ext cx="8658480" cy="5616624"/>
          </a:xfrm>
        </p:spPr>
        <p:txBody>
          <a:bodyPr/>
          <a:lstStyle/>
          <a:p>
            <a:pPr marL="0" indent="0">
              <a:buNone/>
            </a:pPr>
            <a:r>
              <a:rPr lang="en-US" altLang="ja-JP" sz="2400" dirty="0"/>
              <a:t>【</a:t>
            </a:r>
            <a:r>
              <a:rPr lang="ja-JP" altLang="en-US" sz="2400" dirty="0"/>
              <a:t>参考</a:t>
            </a:r>
            <a:r>
              <a:rPr lang="en-US" altLang="ja-JP" sz="2400" dirty="0"/>
              <a:t>】</a:t>
            </a:r>
            <a:r>
              <a:rPr lang="ja-JP" altLang="en-US" sz="2400" dirty="0"/>
              <a:t>ハードウェア紹介：ルーター②</a:t>
            </a:r>
            <a:endParaRPr lang="en-US" altLang="ja-JP" sz="2400" dirty="0"/>
          </a:p>
          <a:p>
            <a:pPr lvl="1"/>
            <a:r>
              <a:rPr lang="ja-JP" altLang="en-US" sz="1600" dirty="0"/>
              <a:t>最近では光ファイバーなどを使わずにモバイル回線で家庭用のネットワークを組める</a:t>
            </a:r>
            <a:r>
              <a:rPr lang="en-US" altLang="ja-JP" sz="1600" dirty="0"/>
              <a:t>『</a:t>
            </a:r>
            <a:r>
              <a:rPr lang="ja-JP" altLang="en-US" sz="1600" dirty="0"/>
              <a:t>ホームルーター</a:t>
            </a:r>
            <a:r>
              <a:rPr lang="en-US" altLang="ja-JP" sz="1600" dirty="0"/>
              <a:t>』</a:t>
            </a:r>
            <a:r>
              <a:rPr lang="ja-JP" altLang="en-US" sz="1600" dirty="0"/>
              <a:t>も一般的になってきました。</a:t>
            </a:r>
            <a:endParaRPr lang="en-US" altLang="ja-JP" sz="1600" dirty="0"/>
          </a:p>
          <a:p>
            <a:pPr lvl="1"/>
            <a:r>
              <a:rPr lang="ja-JP" altLang="en-US" sz="1600" dirty="0"/>
              <a:t>下図はモバイル回線でインターネットに接続できるホームルーターです。一体型で</a:t>
            </a:r>
            <a:r>
              <a:rPr lang="en-US" altLang="ja-JP" sz="1600" dirty="0"/>
              <a:t>Wi-Fi</a:t>
            </a:r>
            <a:r>
              <a:rPr lang="ja-JP" altLang="en-US" sz="1600" dirty="0"/>
              <a:t>や有線</a:t>
            </a:r>
            <a:r>
              <a:rPr lang="en-US" altLang="ja-JP" sz="1600" dirty="0"/>
              <a:t>LAN</a:t>
            </a:r>
            <a:r>
              <a:rPr lang="ja-JP" altLang="en-US" sz="1600" dirty="0"/>
              <a:t>の機能も備えています。</a:t>
            </a:r>
            <a:endParaRPr lang="en-US" altLang="ja-JP" sz="1600" dirty="0"/>
          </a:p>
          <a:p>
            <a:pPr lvl="1"/>
            <a:r>
              <a:rPr lang="ja-JP" altLang="en-US" sz="1600" dirty="0"/>
              <a:t>家庭内の機器を</a:t>
            </a:r>
            <a:r>
              <a:rPr lang="en-US" altLang="ja-JP" sz="1600" dirty="0"/>
              <a:t>Wi-Fi</a:t>
            </a:r>
            <a:r>
              <a:rPr lang="ja-JP" altLang="en-US" sz="1600" dirty="0"/>
              <a:t>や有線</a:t>
            </a:r>
            <a:r>
              <a:rPr lang="en-US" altLang="ja-JP" sz="1600" dirty="0"/>
              <a:t>LAN</a:t>
            </a:r>
            <a:r>
              <a:rPr lang="ja-JP" altLang="en-US" sz="1600" dirty="0"/>
              <a:t>を経由してルーターに接続します。</a:t>
            </a:r>
            <a:endParaRPr lang="en-US" altLang="ja-JP" sz="1600" dirty="0"/>
          </a:p>
          <a:p>
            <a:pPr lvl="1"/>
            <a:r>
              <a:rPr lang="ja-JP" altLang="en-US" sz="1600" dirty="0"/>
              <a:t>有線</a:t>
            </a:r>
            <a:r>
              <a:rPr lang="en-US" altLang="ja-JP" sz="1600" dirty="0"/>
              <a:t>LAN</a:t>
            </a:r>
            <a:r>
              <a:rPr lang="ja-JP" altLang="en-US" sz="1600" dirty="0"/>
              <a:t>の口を増やしたいときには</a:t>
            </a:r>
            <a:r>
              <a:rPr lang="en-US" altLang="ja-JP" sz="1600" dirty="0"/>
              <a:t>HUB</a:t>
            </a:r>
            <a:r>
              <a:rPr lang="ja-JP" altLang="en-US" sz="1600" dirty="0"/>
              <a:t>を接続します。</a:t>
            </a:r>
            <a:endParaRPr lang="en-US" altLang="ja-JP" sz="1600" dirty="0"/>
          </a:p>
          <a:p>
            <a:pPr lvl="1"/>
            <a:endParaRPr lang="en-US" altLang="ja-JP" sz="1600" dirty="0"/>
          </a:p>
        </p:txBody>
      </p:sp>
      <p:sp>
        <p:nvSpPr>
          <p:cNvPr id="9" name="テキスト プレースホルダー 8">
            <a:extLst>
              <a:ext uri="{FF2B5EF4-FFF2-40B4-BE49-F238E27FC236}">
                <a16:creationId xmlns:a16="http://schemas.microsoft.com/office/drawing/2014/main" id="{3D02614B-7BA6-4293-9618-32802CF8BC71}"/>
              </a:ext>
            </a:extLst>
          </p:cNvPr>
          <p:cNvSpPr>
            <a:spLocks noGrp="1"/>
          </p:cNvSpPr>
          <p:nvPr>
            <p:ph type="body" sz="quarter" idx="10"/>
          </p:nvPr>
        </p:nvSpPr>
        <p:spPr/>
        <p:txBody>
          <a:bodyPr/>
          <a:lstStyle/>
          <a:p>
            <a:endParaRPr lang="ja-JP" altLang="en-US"/>
          </a:p>
        </p:txBody>
      </p:sp>
      <p:sp>
        <p:nvSpPr>
          <p:cNvPr id="5" name="スライド番号プレースホルダー 4">
            <a:extLst>
              <a:ext uri="{FF2B5EF4-FFF2-40B4-BE49-F238E27FC236}">
                <a16:creationId xmlns:a16="http://schemas.microsoft.com/office/drawing/2014/main" id="{2894D30A-1FCD-4651-AFF2-47C1C439C869}"/>
              </a:ext>
            </a:extLst>
          </p:cNvPr>
          <p:cNvSpPr>
            <a:spLocks noGrp="1"/>
          </p:cNvSpPr>
          <p:nvPr>
            <p:ph type="sldNum" sz="quarter" idx="12"/>
          </p:nvPr>
        </p:nvSpPr>
        <p:spPr/>
        <p:txBody>
          <a:bodyPr/>
          <a:lstStyle/>
          <a:p>
            <a:fld id="{9E0D9298-421E-4926-815D-31B4285E3528}" type="slidenum">
              <a:rPr lang="ja-JP" altLang="en-US" smtClean="0"/>
              <a:pPr/>
              <a:t>11</a:t>
            </a:fld>
            <a:endParaRPr lang="ja-JP" altLang="en-US" dirty="0"/>
          </a:p>
        </p:txBody>
      </p:sp>
      <p:pic>
        <p:nvPicPr>
          <p:cNvPr id="3" name="図 2" descr="テキスト&#10;&#10;自動的に生成された説明">
            <a:extLst>
              <a:ext uri="{FF2B5EF4-FFF2-40B4-BE49-F238E27FC236}">
                <a16:creationId xmlns:a16="http://schemas.microsoft.com/office/drawing/2014/main" id="{A7CFCF41-FA1F-4BBA-C3F0-EAD22A8726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6780115" y="4338753"/>
            <a:ext cx="2425839" cy="1819379"/>
          </a:xfrm>
          <a:prstGeom prst="rect">
            <a:avLst/>
          </a:prstGeom>
        </p:spPr>
      </p:pic>
      <p:pic>
        <p:nvPicPr>
          <p:cNvPr id="14" name="図 13">
            <a:extLst>
              <a:ext uri="{FF2B5EF4-FFF2-40B4-BE49-F238E27FC236}">
                <a16:creationId xmlns:a16="http://schemas.microsoft.com/office/drawing/2014/main" id="{E7CEBAB1-6439-4BBA-0081-821C4F9D6B4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4772826" y="4338752"/>
            <a:ext cx="2425839" cy="1819379"/>
          </a:xfrm>
          <a:prstGeom prst="rect">
            <a:avLst/>
          </a:prstGeom>
        </p:spPr>
      </p:pic>
    </p:spTree>
    <p:extLst>
      <p:ext uri="{BB962C8B-B14F-4D97-AF65-F5344CB8AC3E}">
        <p14:creationId xmlns:p14="http://schemas.microsoft.com/office/powerpoint/2010/main" val="38416996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a:extLst>
              <a:ext uri="{FF2B5EF4-FFF2-40B4-BE49-F238E27FC236}">
                <a16:creationId xmlns:a16="http://schemas.microsoft.com/office/drawing/2014/main" id="{5F5FE156-89C8-4100-9F71-741FF0DFA2BD}"/>
              </a:ext>
            </a:extLst>
          </p:cNvPr>
          <p:cNvSpPr>
            <a:spLocks noGrp="1"/>
          </p:cNvSpPr>
          <p:nvPr>
            <p:ph type="title"/>
          </p:nvPr>
        </p:nvSpPr>
        <p:spPr/>
        <p:txBody>
          <a:bodyPr/>
          <a:lstStyle/>
          <a:p>
            <a:r>
              <a:rPr lang="ja-JP" altLang="en-US"/>
              <a:t>情報通信ネットワークの仕組み</a:t>
            </a:r>
          </a:p>
        </p:txBody>
      </p:sp>
      <p:sp>
        <p:nvSpPr>
          <p:cNvPr id="8" name="コンテンツ プレースホルダー 7">
            <a:extLst>
              <a:ext uri="{FF2B5EF4-FFF2-40B4-BE49-F238E27FC236}">
                <a16:creationId xmlns:a16="http://schemas.microsoft.com/office/drawing/2014/main" id="{2CF47609-9EA9-41C4-B7D9-DFFC8A5FEF48}"/>
              </a:ext>
            </a:extLst>
          </p:cNvPr>
          <p:cNvSpPr>
            <a:spLocks noGrp="1"/>
          </p:cNvSpPr>
          <p:nvPr>
            <p:ph idx="1"/>
          </p:nvPr>
        </p:nvSpPr>
        <p:spPr>
          <a:xfrm>
            <a:off x="234000" y="692696"/>
            <a:ext cx="8658480" cy="5616624"/>
          </a:xfrm>
        </p:spPr>
        <p:txBody>
          <a:bodyPr/>
          <a:lstStyle/>
          <a:p>
            <a:pPr marL="0" indent="0">
              <a:buNone/>
            </a:pPr>
            <a:r>
              <a:rPr lang="en-US" altLang="ja-JP" sz="2400" dirty="0"/>
              <a:t>【</a:t>
            </a:r>
            <a:r>
              <a:rPr lang="ja-JP" altLang="en-US" sz="2400" dirty="0"/>
              <a:t>参考</a:t>
            </a:r>
            <a:r>
              <a:rPr lang="en-US" altLang="ja-JP" sz="2400" dirty="0"/>
              <a:t>】</a:t>
            </a:r>
            <a:r>
              <a:rPr lang="ja-JP" altLang="en-US" sz="2400" dirty="0"/>
              <a:t>ハードウェア紹介：</a:t>
            </a:r>
            <a:r>
              <a:rPr lang="en-US" altLang="ja-JP" sz="2400" dirty="0"/>
              <a:t>HUB</a:t>
            </a:r>
          </a:p>
          <a:p>
            <a:pPr lvl="1"/>
            <a:r>
              <a:rPr lang="ja-JP" altLang="en-US" sz="1600" dirty="0"/>
              <a:t>有線</a:t>
            </a:r>
            <a:r>
              <a:rPr lang="en-US" altLang="ja-JP" sz="1600" dirty="0"/>
              <a:t>LAN</a:t>
            </a:r>
            <a:r>
              <a:rPr lang="ja-JP" altLang="en-US" sz="1600" dirty="0"/>
              <a:t>の口を増やすためには</a:t>
            </a:r>
            <a:r>
              <a:rPr lang="en-US" altLang="ja-JP" sz="1600" dirty="0"/>
              <a:t>HUB</a:t>
            </a:r>
            <a:r>
              <a:rPr lang="ja-JP" altLang="en-US" sz="1600" dirty="0"/>
              <a:t>を使います。</a:t>
            </a:r>
            <a:endParaRPr lang="en-US" altLang="ja-JP" sz="1600" dirty="0"/>
          </a:p>
          <a:p>
            <a:pPr lvl="1"/>
            <a:r>
              <a:rPr lang="en-US" altLang="ja-JP" sz="1600" dirty="0"/>
              <a:t>HUB</a:t>
            </a:r>
            <a:r>
              <a:rPr lang="ja-JP" altLang="en-US" sz="1600" dirty="0"/>
              <a:t>を使えば、コンセントを電源タップで増やすような感覚で増やせます。</a:t>
            </a:r>
            <a:endParaRPr lang="en-US" altLang="ja-JP" sz="1600" dirty="0"/>
          </a:p>
          <a:p>
            <a:pPr lvl="1"/>
            <a:r>
              <a:rPr lang="en-US" altLang="ja-JP" sz="1600" dirty="0"/>
              <a:t>Wi-Fi</a:t>
            </a:r>
            <a:r>
              <a:rPr lang="ja-JP" altLang="en-US" sz="1600" dirty="0"/>
              <a:t>対応機器が増えてきたため、家庭での活躍の場は減っているかもしれません。</a:t>
            </a:r>
            <a:endParaRPr lang="en-US" altLang="ja-JP" sz="1600" dirty="0"/>
          </a:p>
          <a:p>
            <a:pPr lvl="2"/>
            <a:r>
              <a:rPr lang="en-US" altLang="ja-JP" sz="1200" dirty="0"/>
              <a:t>Wi-Fi</a:t>
            </a:r>
            <a:r>
              <a:rPr lang="ja-JP" altLang="en-US" sz="1200" dirty="0"/>
              <a:t>の子機（アクセスポイント）を張り巡らせるためには、有線</a:t>
            </a:r>
            <a:r>
              <a:rPr lang="en-US" altLang="ja-JP" sz="1200" dirty="0"/>
              <a:t>LAN</a:t>
            </a:r>
            <a:r>
              <a:rPr lang="ja-JP" altLang="en-US" sz="1200" dirty="0"/>
              <a:t>と</a:t>
            </a:r>
            <a:r>
              <a:rPr lang="en-US" altLang="ja-JP" sz="1200" dirty="0"/>
              <a:t>HUB</a:t>
            </a:r>
            <a:r>
              <a:rPr lang="ja-JP" altLang="en-US" sz="1200" dirty="0"/>
              <a:t>が欠かせないので学校にはあるはずです。</a:t>
            </a:r>
            <a:endParaRPr lang="en-US" altLang="ja-JP" sz="1200" dirty="0"/>
          </a:p>
        </p:txBody>
      </p:sp>
      <p:sp>
        <p:nvSpPr>
          <p:cNvPr id="9" name="テキスト プレースホルダー 8">
            <a:extLst>
              <a:ext uri="{FF2B5EF4-FFF2-40B4-BE49-F238E27FC236}">
                <a16:creationId xmlns:a16="http://schemas.microsoft.com/office/drawing/2014/main" id="{3D02614B-7BA6-4293-9618-32802CF8BC71}"/>
              </a:ext>
            </a:extLst>
          </p:cNvPr>
          <p:cNvSpPr>
            <a:spLocks noGrp="1"/>
          </p:cNvSpPr>
          <p:nvPr>
            <p:ph type="body" sz="quarter" idx="10"/>
          </p:nvPr>
        </p:nvSpPr>
        <p:spPr/>
        <p:txBody>
          <a:bodyPr/>
          <a:lstStyle/>
          <a:p>
            <a:endParaRPr lang="ja-JP" altLang="en-US"/>
          </a:p>
        </p:txBody>
      </p:sp>
      <p:sp>
        <p:nvSpPr>
          <p:cNvPr id="5" name="スライド番号プレースホルダー 4">
            <a:extLst>
              <a:ext uri="{FF2B5EF4-FFF2-40B4-BE49-F238E27FC236}">
                <a16:creationId xmlns:a16="http://schemas.microsoft.com/office/drawing/2014/main" id="{2894D30A-1FCD-4651-AFF2-47C1C439C869}"/>
              </a:ext>
            </a:extLst>
          </p:cNvPr>
          <p:cNvSpPr>
            <a:spLocks noGrp="1"/>
          </p:cNvSpPr>
          <p:nvPr>
            <p:ph type="sldNum" sz="quarter" idx="12"/>
          </p:nvPr>
        </p:nvSpPr>
        <p:spPr/>
        <p:txBody>
          <a:bodyPr/>
          <a:lstStyle/>
          <a:p>
            <a:fld id="{9E0D9298-421E-4926-815D-31B4285E3528}" type="slidenum">
              <a:rPr lang="ja-JP" altLang="en-US" smtClean="0"/>
              <a:pPr/>
              <a:t>12</a:t>
            </a:fld>
            <a:endParaRPr lang="ja-JP" altLang="en-US" dirty="0"/>
          </a:p>
        </p:txBody>
      </p:sp>
      <p:pic>
        <p:nvPicPr>
          <p:cNvPr id="4" name="図 3" descr="電子機器, 水 が含まれている画像&#10;&#10;自動的に生成された説明">
            <a:extLst>
              <a:ext uri="{FF2B5EF4-FFF2-40B4-BE49-F238E27FC236}">
                <a16:creationId xmlns:a16="http://schemas.microsoft.com/office/drawing/2014/main" id="{602D1EA2-9DE1-1EC6-4188-BE5D9B1B8F2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750" t="23750" r="4326" b="39500"/>
          <a:stretch/>
        </p:blipFill>
        <p:spPr>
          <a:xfrm>
            <a:off x="395536" y="5183800"/>
            <a:ext cx="3744416" cy="1110632"/>
          </a:xfrm>
          <a:prstGeom prst="rect">
            <a:avLst/>
          </a:prstGeom>
        </p:spPr>
      </p:pic>
      <p:pic>
        <p:nvPicPr>
          <p:cNvPr id="10" name="図 9">
            <a:extLst>
              <a:ext uri="{FF2B5EF4-FFF2-40B4-BE49-F238E27FC236}">
                <a16:creationId xmlns:a16="http://schemas.microsoft.com/office/drawing/2014/main" id="{A0B8E4F6-5D5F-CC97-B97B-7B2BC3D0124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900" t="21651" r="4325" b="41600"/>
          <a:stretch/>
        </p:blipFill>
        <p:spPr>
          <a:xfrm>
            <a:off x="5249058" y="5183800"/>
            <a:ext cx="3617486" cy="1110632"/>
          </a:xfrm>
          <a:prstGeom prst="rect">
            <a:avLst/>
          </a:prstGeom>
        </p:spPr>
      </p:pic>
    </p:spTree>
    <p:extLst>
      <p:ext uri="{BB962C8B-B14F-4D97-AF65-F5344CB8AC3E}">
        <p14:creationId xmlns:p14="http://schemas.microsoft.com/office/powerpoint/2010/main" val="22396103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a:extLst>
              <a:ext uri="{FF2B5EF4-FFF2-40B4-BE49-F238E27FC236}">
                <a16:creationId xmlns:a16="http://schemas.microsoft.com/office/drawing/2014/main" id="{5F5FE156-89C8-4100-9F71-741FF0DFA2BD}"/>
              </a:ext>
            </a:extLst>
          </p:cNvPr>
          <p:cNvSpPr>
            <a:spLocks noGrp="1"/>
          </p:cNvSpPr>
          <p:nvPr>
            <p:ph type="title"/>
          </p:nvPr>
        </p:nvSpPr>
        <p:spPr/>
        <p:txBody>
          <a:bodyPr/>
          <a:lstStyle/>
          <a:p>
            <a:r>
              <a:rPr lang="ja-JP" altLang="en-US"/>
              <a:t>情報通信ネットワークの仕組み</a:t>
            </a:r>
          </a:p>
        </p:txBody>
      </p:sp>
      <p:sp>
        <p:nvSpPr>
          <p:cNvPr id="8" name="コンテンツ プレースホルダー 7">
            <a:extLst>
              <a:ext uri="{FF2B5EF4-FFF2-40B4-BE49-F238E27FC236}">
                <a16:creationId xmlns:a16="http://schemas.microsoft.com/office/drawing/2014/main" id="{2CF47609-9EA9-41C4-B7D9-DFFC8A5FEF48}"/>
              </a:ext>
            </a:extLst>
          </p:cNvPr>
          <p:cNvSpPr>
            <a:spLocks noGrp="1"/>
          </p:cNvSpPr>
          <p:nvPr>
            <p:ph idx="1"/>
          </p:nvPr>
        </p:nvSpPr>
        <p:spPr>
          <a:xfrm>
            <a:off x="234000" y="692696"/>
            <a:ext cx="8658480" cy="5616624"/>
          </a:xfrm>
        </p:spPr>
        <p:txBody>
          <a:bodyPr/>
          <a:lstStyle/>
          <a:p>
            <a:pPr marL="0" indent="0">
              <a:buNone/>
            </a:pPr>
            <a:r>
              <a:rPr lang="en-US" altLang="ja-JP" sz="2400" dirty="0"/>
              <a:t>【</a:t>
            </a:r>
            <a:r>
              <a:rPr lang="ja-JP" altLang="en-US" sz="2400" dirty="0"/>
              <a:t>参考</a:t>
            </a:r>
            <a:r>
              <a:rPr lang="en-US" altLang="ja-JP" sz="2400" dirty="0"/>
              <a:t>】</a:t>
            </a:r>
            <a:r>
              <a:rPr lang="ja-JP" altLang="en-US" sz="2400" dirty="0"/>
              <a:t>ハードウェア紹介：モバイルルーター</a:t>
            </a:r>
            <a:endParaRPr lang="en-US" altLang="ja-JP" sz="2400" dirty="0"/>
          </a:p>
          <a:p>
            <a:pPr lvl="1"/>
            <a:r>
              <a:rPr lang="ja-JP" altLang="en-US" sz="1600" dirty="0"/>
              <a:t>持ち運びが容易かつ、モバイル回線に接続できるルーターです</a:t>
            </a:r>
            <a:endParaRPr lang="en-US" altLang="ja-JP" sz="1600" dirty="0"/>
          </a:p>
          <a:p>
            <a:pPr lvl="1"/>
            <a:r>
              <a:rPr lang="ja-JP" altLang="en-US" sz="1600" dirty="0"/>
              <a:t>パソコンやスマートフォン・タブレットなどを</a:t>
            </a:r>
            <a:r>
              <a:rPr lang="en-US" altLang="ja-JP" sz="1600" dirty="0"/>
              <a:t>Wi-Fi</a:t>
            </a:r>
            <a:r>
              <a:rPr lang="ja-JP" altLang="en-US" sz="1600" dirty="0"/>
              <a:t>経由で接続できます</a:t>
            </a:r>
            <a:endParaRPr lang="en-US" altLang="ja-JP" sz="1600" dirty="0"/>
          </a:p>
          <a:p>
            <a:pPr lvl="2"/>
            <a:r>
              <a:rPr lang="ja-JP" altLang="en-US" sz="1200" dirty="0"/>
              <a:t>ドッキングステーションがあれば有線</a:t>
            </a:r>
            <a:r>
              <a:rPr lang="en-US" altLang="ja-JP" sz="1200" dirty="0"/>
              <a:t>LAN</a:t>
            </a:r>
            <a:r>
              <a:rPr lang="ja-JP" altLang="en-US" sz="1200" dirty="0"/>
              <a:t>も接続可能</a:t>
            </a:r>
            <a:endParaRPr lang="en-US" altLang="ja-JP" sz="1200" dirty="0"/>
          </a:p>
        </p:txBody>
      </p:sp>
      <p:sp>
        <p:nvSpPr>
          <p:cNvPr id="9" name="テキスト プレースホルダー 8">
            <a:extLst>
              <a:ext uri="{FF2B5EF4-FFF2-40B4-BE49-F238E27FC236}">
                <a16:creationId xmlns:a16="http://schemas.microsoft.com/office/drawing/2014/main" id="{3D02614B-7BA6-4293-9618-32802CF8BC71}"/>
              </a:ext>
            </a:extLst>
          </p:cNvPr>
          <p:cNvSpPr>
            <a:spLocks noGrp="1"/>
          </p:cNvSpPr>
          <p:nvPr>
            <p:ph type="body" sz="quarter" idx="10"/>
          </p:nvPr>
        </p:nvSpPr>
        <p:spPr/>
        <p:txBody>
          <a:bodyPr/>
          <a:lstStyle/>
          <a:p>
            <a:endParaRPr lang="ja-JP" altLang="en-US"/>
          </a:p>
        </p:txBody>
      </p:sp>
      <p:sp>
        <p:nvSpPr>
          <p:cNvPr id="5" name="スライド番号プレースホルダー 4">
            <a:extLst>
              <a:ext uri="{FF2B5EF4-FFF2-40B4-BE49-F238E27FC236}">
                <a16:creationId xmlns:a16="http://schemas.microsoft.com/office/drawing/2014/main" id="{2894D30A-1FCD-4651-AFF2-47C1C439C869}"/>
              </a:ext>
            </a:extLst>
          </p:cNvPr>
          <p:cNvSpPr>
            <a:spLocks noGrp="1"/>
          </p:cNvSpPr>
          <p:nvPr>
            <p:ph type="sldNum" sz="quarter" idx="12"/>
          </p:nvPr>
        </p:nvSpPr>
        <p:spPr/>
        <p:txBody>
          <a:bodyPr/>
          <a:lstStyle/>
          <a:p>
            <a:fld id="{9E0D9298-421E-4926-815D-31B4285E3528}" type="slidenum">
              <a:rPr lang="ja-JP" altLang="en-US" smtClean="0"/>
              <a:pPr/>
              <a:t>13</a:t>
            </a:fld>
            <a:endParaRPr lang="ja-JP" altLang="en-US" dirty="0"/>
          </a:p>
        </p:txBody>
      </p:sp>
      <p:pic>
        <p:nvPicPr>
          <p:cNvPr id="3" name="図 2" descr="文字の書かれた紙&#10;&#10;中程度の精度で自動的に生成された説明">
            <a:extLst>
              <a:ext uri="{FF2B5EF4-FFF2-40B4-BE49-F238E27FC236}">
                <a16:creationId xmlns:a16="http://schemas.microsoft.com/office/drawing/2014/main" id="{BA8C0759-9B14-3F5E-EC7E-96B8EB97177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1825" t="18020" r="5407" b="12612"/>
          <a:stretch/>
        </p:blipFill>
        <p:spPr>
          <a:xfrm rot="5400000">
            <a:off x="2714754" y="3417544"/>
            <a:ext cx="3551304" cy="2232248"/>
          </a:xfrm>
          <a:prstGeom prst="rect">
            <a:avLst/>
          </a:prstGeom>
        </p:spPr>
      </p:pic>
    </p:spTree>
    <p:extLst>
      <p:ext uri="{BB962C8B-B14F-4D97-AF65-F5344CB8AC3E}">
        <p14:creationId xmlns:p14="http://schemas.microsoft.com/office/powerpoint/2010/main" val="9312808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通信レイヤーとプロトコル</a:t>
            </a:r>
          </a:p>
        </p:txBody>
      </p:sp>
      <p:sp>
        <p:nvSpPr>
          <p:cNvPr id="4" name="スライド番号プレースホルダー 3"/>
          <p:cNvSpPr>
            <a:spLocks noGrp="1"/>
          </p:cNvSpPr>
          <p:nvPr>
            <p:ph type="sldNum" sz="quarter" idx="16"/>
          </p:nvPr>
        </p:nvSpPr>
        <p:spPr/>
        <p:txBody>
          <a:bodyPr/>
          <a:lstStyle/>
          <a:p>
            <a:fld id="{9E0D9298-421E-4926-815D-31B4285E3528}" type="slidenum">
              <a:rPr kumimoji="1" lang="ja-JP" altLang="en-US" smtClean="0"/>
              <a:pPr/>
              <a:t>14</a:t>
            </a:fld>
            <a:endParaRPr kumimoji="1" lang="ja-JP" altLang="en-US" dirty="0"/>
          </a:p>
        </p:txBody>
      </p:sp>
      <p:sp>
        <p:nvSpPr>
          <p:cNvPr id="3" name="コンテンツ プレースホルダー 2">
            <a:extLst>
              <a:ext uri="{FF2B5EF4-FFF2-40B4-BE49-F238E27FC236}">
                <a16:creationId xmlns:a16="http://schemas.microsoft.com/office/drawing/2014/main" id="{8178EFB2-0407-484D-9152-0706C0DB8EB8}"/>
              </a:ext>
            </a:extLst>
          </p:cNvPr>
          <p:cNvSpPr>
            <a:spLocks noGrp="1"/>
          </p:cNvSpPr>
          <p:nvPr>
            <p:ph sz="quarter" idx="17"/>
          </p:nvPr>
        </p:nvSpPr>
        <p:spPr/>
        <p:txBody>
          <a:bodyPr/>
          <a:lstStyle/>
          <a:p>
            <a:endParaRPr lang="ja-JP" altLang="en-US"/>
          </a:p>
        </p:txBody>
      </p:sp>
    </p:spTree>
    <p:extLst>
      <p:ext uri="{BB962C8B-B14F-4D97-AF65-F5344CB8AC3E}">
        <p14:creationId xmlns:p14="http://schemas.microsoft.com/office/powerpoint/2010/main" val="41698368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a:extLst>
              <a:ext uri="{FF2B5EF4-FFF2-40B4-BE49-F238E27FC236}">
                <a16:creationId xmlns:a16="http://schemas.microsoft.com/office/drawing/2014/main" id="{5F5FE156-89C8-4100-9F71-741FF0DFA2BD}"/>
              </a:ext>
            </a:extLst>
          </p:cNvPr>
          <p:cNvSpPr>
            <a:spLocks noGrp="1"/>
          </p:cNvSpPr>
          <p:nvPr>
            <p:ph type="title"/>
          </p:nvPr>
        </p:nvSpPr>
        <p:spPr/>
        <p:txBody>
          <a:bodyPr/>
          <a:lstStyle/>
          <a:p>
            <a:r>
              <a:rPr lang="ja-JP" altLang="en-US"/>
              <a:t>情報通信ネットワークの仕組み</a:t>
            </a:r>
          </a:p>
        </p:txBody>
      </p:sp>
      <p:sp>
        <p:nvSpPr>
          <p:cNvPr id="8" name="コンテンツ プレースホルダー 7">
            <a:extLst>
              <a:ext uri="{FF2B5EF4-FFF2-40B4-BE49-F238E27FC236}">
                <a16:creationId xmlns:a16="http://schemas.microsoft.com/office/drawing/2014/main" id="{2CF47609-9EA9-41C4-B7D9-DFFC8A5FEF48}"/>
              </a:ext>
            </a:extLst>
          </p:cNvPr>
          <p:cNvSpPr>
            <a:spLocks noGrp="1"/>
          </p:cNvSpPr>
          <p:nvPr>
            <p:ph idx="1"/>
          </p:nvPr>
        </p:nvSpPr>
        <p:spPr>
          <a:xfrm>
            <a:off x="234000" y="620688"/>
            <a:ext cx="8658480" cy="1728192"/>
          </a:xfrm>
        </p:spPr>
        <p:txBody>
          <a:bodyPr/>
          <a:lstStyle/>
          <a:p>
            <a:r>
              <a:rPr lang="ja-JP" altLang="en-US" sz="2400">
                <a:latin typeface="UD デジタル 教科書体 N-R" panose="02020400000000000000" pitchFamily="17" charset="-128"/>
                <a:ea typeface="UD デジタル 教科書体 N-R" panose="02020400000000000000" pitchFamily="17" charset="-128"/>
              </a:rPr>
              <a:t>レイヤーの考え方</a:t>
            </a:r>
            <a:endParaRPr lang="en-US" altLang="ja-JP" sz="2400">
              <a:latin typeface="UD デジタル 教科書体 N-R" panose="02020400000000000000" pitchFamily="17" charset="-128"/>
              <a:ea typeface="UD デジタル 教科書体 N-R" panose="02020400000000000000" pitchFamily="17" charset="-128"/>
            </a:endParaRPr>
          </a:p>
          <a:p>
            <a:pPr lvl="1"/>
            <a:r>
              <a:rPr lang="ja-JP" altLang="en-US" sz="1800"/>
              <a:t>例えば携帯電話では電波を利用し、固定回線では光ファイバーなどの物理的な線を利用していますが、どちらもインターネットのサービスを利用できます。</a:t>
            </a:r>
            <a:endParaRPr lang="en-US" altLang="ja-JP" sz="1800"/>
          </a:p>
          <a:p>
            <a:pPr lvl="1"/>
            <a:r>
              <a:rPr lang="ja-JP" altLang="en-US" sz="1800"/>
              <a:t>現在のネットワークではレイヤーの考え方を採用することで、下のレイヤーの中で利用する接続方式が異なっていても、サービスを利用できるような工夫が行われています。</a:t>
            </a:r>
            <a:endParaRPr lang="en-US" altLang="ja-JP" sz="1800"/>
          </a:p>
          <a:p>
            <a:pPr lvl="1"/>
            <a:r>
              <a:rPr lang="ja-JP" altLang="en-US" sz="1800"/>
              <a:t>各層には幾つかの通信上のルール</a:t>
            </a:r>
            <a:r>
              <a:rPr lang="en-US" altLang="ja-JP" sz="1800"/>
              <a:t>(</a:t>
            </a:r>
            <a:r>
              <a:rPr lang="ja-JP" altLang="en-US" sz="1800"/>
              <a:t>プロトコル</a:t>
            </a:r>
            <a:r>
              <a:rPr lang="en-US" altLang="ja-JP" sz="1800"/>
              <a:t>)</a:t>
            </a:r>
            <a:r>
              <a:rPr lang="ja-JP" altLang="en-US" sz="1800"/>
              <a:t>が存在します。</a:t>
            </a:r>
            <a:endParaRPr lang="en-US" altLang="ja-JP" sz="1800"/>
          </a:p>
          <a:p>
            <a:pPr lvl="1"/>
            <a:r>
              <a:rPr lang="ja-JP" altLang="en-US" sz="1800"/>
              <a:t>下図は</a:t>
            </a:r>
            <a:r>
              <a:rPr lang="en-US" altLang="ja-JP" sz="1800"/>
              <a:t>TCP/IP</a:t>
            </a:r>
            <a:r>
              <a:rPr lang="ja-JP" altLang="en-US" sz="1800"/>
              <a:t>モデルにおけるレイヤーと役割を表しています。</a:t>
            </a:r>
            <a:endParaRPr lang="en-US" altLang="ja-JP" sz="1800"/>
          </a:p>
          <a:p>
            <a:pPr lvl="1"/>
            <a:endParaRPr lang="en-US" altLang="ja-JP" sz="1100"/>
          </a:p>
          <a:p>
            <a:pPr lvl="1"/>
            <a:endParaRPr lang="en-US" altLang="ja-JP" sz="1100"/>
          </a:p>
        </p:txBody>
      </p:sp>
      <p:sp>
        <p:nvSpPr>
          <p:cNvPr id="9" name="テキスト プレースホルダー 8">
            <a:extLst>
              <a:ext uri="{FF2B5EF4-FFF2-40B4-BE49-F238E27FC236}">
                <a16:creationId xmlns:a16="http://schemas.microsoft.com/office/drawing/2014/main" id="{3D02614B-7BA6-4293-9618-32802CF8BC71}"/>
              </a:ext>
            </a:extLst>
          </p:cNvPr>
          <p:cNvSpPr>
            <a:spLocks noGrp="1"/>
          </p:cNvSpPr>
          <p:nvPr>
            <p:ph type="body" sz="quarter" idx="10"/>
          </p:nvPr>
        </p:nvSpPr>
        <p:spPr/>
        <p:txBody>
          <a:bodyPr/>
          <a:lstStyle/>
          <a:p>
            <a:endParaRPr lang="ja-JP" altLang="en-US"/>
          </a:p>
        </p:txBody>
      </p:sp>
      <p:sp>
        <p:nvSpPr>
          <p:cNvPr id="5" name="スライド番号プレースホルダー 4">
            <a:extLst>
              <a:ext uri="{FF2B5EF4-FFF2-40B4-BE49-F238E27FC236}">
                <a16:creationId xmlns:a16="http://schemas.microsoft.com/office/drawing/2014/main" id="{2894D30A-1FCD-4651-AFF2-47C1C439C869}"/>
              </a:ext>
            </a:extLst>
          </p:cNvPr>
          <p:cNvSpPr>
            <a:spLocks noGrp="1"/>
          </p:cNvSpPr>
          <p:nvPr>
            <p:ph type="sldNum" sz="quarter" idx="12"/>
          </p:nvPr>
        </p:nvSpPr>
        <p:spPr/>
        <p:txBody>
          <a:bodyPr/>
          <a:lstStyle/>
          <a:p>
            <a:fld id="{9E0D9298-421E-4926-815D-31B4285E3528}" type="slidenum">
              <a:rPr lang="ja-JP" altLang="en-US" smtClean="0"/>
              <a:pPr/>
              <a:t>15</a:t>
            </a:fld>
            <a:endParaRPr lang="ja-JP" altLang="en-US" dirty="0"/>
          </a:p>
        </p:txBody>
      </p:sp>
      <p:graphicFrame>
        <p:nvGraphicFramePr>
          <p:cNvPr id="2" name="表 3">
            <a:extLst>
              <a:ext uri="{FF2B5EF4-FFF2-40B4-BE49-F238E27FC236}">
                <a16:creationId xmlns:a16="http://schemas.microsoft.com/office/drawing/2014/main" id="{B5F48859-77F6-0DF4-D028-4ABC8A63DA6B}"/>
              </a:ext>
            </a:extLst>
          </p:cNvPr>
          <p:cNvGraphicFramePr>
            <a:graphicFrameLocks noGrp="1"/>
          </p:cNvGraphicFramePr>
          <p:nvPr>
            <p:extLst>
              <p:ext uri="{D42A27DB-BD31-4B8C-83A1-F6EECF244321}">
                <p14:modId xmlns:p14="http://schemas.microsoft.com/office/powerpoint/2010/main" val="1699235336"/>
              </p:ext>
            </p:extLst>
          </p:nvPr>
        </p:nvGraphicFramePr>
        <p:xfrm>
          <a:off x="255123" y="4509121"/>
          <a:ext cx="8658480" cy="1983714"/>
        </p:xfrm>
        <a:graphic>
          <a:graphicData uri="http://schemas.openxmlformats.org/drawingml/2006/table">
            <a:tbl>
              <a:tblPr firstRow="1" bandRow="1">
                <a:tableStyleId>{7E9639D4-E3E2-4D34-9284-5A2195B3D0D7}</a:tableStyleId>
              </a:tblPr>
              <a:tblGrid>
                <a:gridCol w="2448272">
                  <a:extLst>
                    <a:ext uri="{9D8B030D-6E8A-4147-A177-3AD203B41FA5}">
                      <a16:colId xmlns:a16="http://schemas.microsoft.com/office/drawing/2014/main" val="4272194973"/>
                    </a:ext>
                  </a:extLst>
                </a:gridCol>
                <a:gridCol w="6210208">
                  <a:extLst>
                    <a:ext uri="{9D8B030D-6E8A-4147-A177-3AD203B41FA5}">
                      <a16:colId xmlns:a16="http://schemas.microsoft.com/office/drawing/2014/main" val="3793826970"/>
                    </a:ext>
                  </a:extLst>
                </a:gridCol>
              </a:tblGrid>
              <a:tr h="356438">
                <a:tc>
                  <a:txBody>
                    <a:bodyPr/>
                    <a:lstStyle/>
                    <a:p>
                      <a:r>
                        <a:rPr kumimoji="1" lang="en-US" altLang="ja-JP" sz="1200"/>
                        <a:t>TCP/IP</a:t>
                      </a:r>
                      <a:r>
                        <a:rPr kumimoji="1" lang="ja-JP" altLang="en-US" sz="1200"/>
                        <a:t>モデルにおける名称</a:t>
                      </a:r>
                    </a:p>
                  </a:txBody>
                  <a:tcPr/>
                </a:tc>
                <a:tc>
                  <a:txBody>
                    <a:bodyPr/>
                    <a:lstStyle/>
                    <a:p>
                      <a:r>
                        <a:rPr kumimoji="1" lang="ja-JP" altLang="en-US" sz="1200"/>
                        <a:t>役割</a:t>
                      </a:r>
                    </a:p>
                  </a:txBody>
                  <a:tcPr/>
                </a:tc>
                <a:extLst>
                  <a:ext uri="{0D108BD9-81ED-4DB2-BD59-A6C34878D82A}">
                    <a16:rowId xmlns:a16="http://schemas.microsoft.com/office/drawing/2014/main" val="1064067182"/>
                  </a:ext>
                </a:extLst>
              </a:tr>
              <a:tr h="356438">
                <a:tc>
                  <a:txBody>
                    <a:bodyPr/>
                    <a:lstStyle/>
                    <a:p>
                      <a:r>
                        <a:rPr kumimoji="1" lang="ja-JP" altLang="en-US" sz="1200"/>
                        <a:t>アプリケーション層</a:t>
                      </a:r>
                    </a:p>
                  </a:txBody>
                  <a:tcPr/>
                </a:tc>
                <a:tc>
                  <a:txBody>
                    <a:bodyPr/>
                    <a:lstStyle/>
                    <a:p>
                      <a:r>
                        <a:rPr kumimoji="1" lang="ja-JP" altLang="en-US" sz="1200"/>
                        <a:t>下のレイヤーでデータが通信相手に適切に送受信されることを前提に、ウェブやメールなどのサービスを実現する。</a:t>
                      </a:r>
                    </a:p>
                  </a:txBody>
                  <a:tcPr/>
                </a:tc>
                <a:extLst>
                  <a:ext uri="{0D108BD9-81ED-4DB2-BD59-A6C34878D82A}">
                    <a16:rowId xmlns:a16="http://schemas.microsoft.com/office/drawing/2014/main" val="3726628018"/>
                  </a:ext>
                </a:extLst>
              </a:tr>
              <a:tr h="356438">
                <a:tc>
                  <a:txBody>
                    <a:bodyPr/>
                    <a:lstStyle/>
                    <a:p>
                      <a:r>
                        <a:rPr kumimoji="1" lang="ja-JP" altLang="en-US" sz="1200"/>
                        <a:t>トランスポート層</a:t>
                      </a:r>
                    </a:p>
                  </a:txBody>
                  <a:tcPr/>
                </a:tc>
                <a:tc>
                  <a:txBody>
                    <a:bodyPr/>
                    <a:lstStyle/>
                    <a:p>
                      <a:r>
                        <a:rPr kumimoji="1" lang="ja-JP" altLang="en-US" sz="1200"/>
                        <a:t>データを分割してパケットにし</a:t>
                      </a:r>
                      <a:r>
                        <a:rPr kumimoji="1" lang="en-US" altLang="ja-JP" sz="1200"/>
                        <a:t>TCP</a:t>
                      </a:r>
                      <a:r>
                        <a:rPr kumimoji="1" lang="ja-JP" altLang="en-US" sz="1200"/>
                        <a:t>と</a:t>
                      </a:r>
                      <a:r>
                        <a:rPr kumimoji="1" lang="en-US" altLang="ja-JP" sz="1200"/>
                        <a:t>UDP</a:t>
                      </a:r>
                      <a:r>
                        <a:rPr kumimoji="1" lang="ja-JP" altLang="en-US" sz="1200"/>
                        <a:t>のどちらかの方式で送受信する。</a:t>
                      </a:r>
                    </a:p>
                  </a:txBody>
                  <a:tcPr/>
                </a:tc>
                <a:extLst>
                  <a:ext uri="{0D108BD9-81ED-4DB2-BD59-A6C34878D82A}">
                    <a16:rowId xmlns:a16="http://schemas.microsoft.com/office/drawing/2014/main" val="2517408018"/>
                  </a:ext>
                </a:extLst>
              </a:tr>
              <a:tr h="356438">
                <a:tc>
                  <a:txBody>
                    <a:bodyPr/>
                    <a:lstStyle/>
                    <a:p>
                      <a:r>
                        <a:rPr kumimoji="1" lang="ja-JP" altLang="en-US" sz="1200"/>
                        <a:t>インターネット層</a:t>
                      </a:r>
                    </a:p>
                  </a:txBody>
                  <a:tcPr/>
                </a:tc>
                <a:tc>
                  <a:txBody>
                    <a:bodyPr/>
                    <a:lstStyle/>
                    <a:p>
                      <a:r>
                        <a:rPr kumimoji="1" lang="ja-JP" altLang="en-US" sz="1200"/>
                        <a:t>端末同士で</a:t>
                      </a:r>
                      <a:r>
                        <a:rPr kumimoji="1" lang="en-US" altLang="ja-JP" sz="1200"/>
                        <a:t>IP</a:t>
                      </a:r>
                      <a:r>
                        <a:rPr kumimoji="1" lang="ja-JP" altLang="en-US" sz="1200"/>
                        <a:t>を持ち、経路を選択した上でパケットを送受信する。</a:t>
                      </a:r>
                    </a:p>
                  </a:txBody>
                  <a:tcPr/>
                </a:tc>
                <a:extLst>
                  <a:ext uri="{0D108BD9-81ED-4DB2-BD59-A6C34878D82A}">
                    <a16:rowId xmlns:a16="http://schemas.microsoft.com/office/drawing/2014/main" val="2296418673"/>
                  </a:ext>
                </a:extLst>
              </a:tr>
              <a:tr h="356438">
                <a:tc>
                  <a:txBody>
                    <a:bodyPr/>
                    <a:lstStyle/>
                    <a:p>
                      <a:r>
                        <a:rPr kumimoji="1" lang="ja-JP" altLang="en-US" sz="1200"/>
                        <a:t>ネットワークインタフェース層</a:t>
                      </a:r>
                      <a:endParaRPr kumimoji="1" lang="en-US" altLang="ja-JP" sz="1200"/>
                    </a:p>
                    <a:p>
                      <a:r>
                        <a:rPr kumimoji="1" lang="en-US" altLang="ja-JP" sz="1200"/>
                        <a:t>(</a:t>
                      </a:r>
                      <a:r>
                        <a:rPr kumimoji="1" lang="ja-JP" altLang="en-US" sz="1200"/>
                        <a:t>リンク層</a:t>
                      </a:r>
                      <a:r>
                        <a:rPr kumimoji="1" lang="en-US" altLang="ja-JP" sz="1200"/>
                        <a:t>)</a:t>
                      </a:r>
                      <a:endParaRPr kumimoji="1" lang="ja-JP" altLang="en-US" sz="1200"/>
                    </a:p>
                  </a:txBody>
                  <a:tcPr/>
                </a:tc>
                <a:tc>
                  <a:txBody>
                    <a:bodyPr/>
                    <a:lstStyle/>
                    <a:p>
                      <a:r>
                        <a:rPr kumimoji="1" lang="ja-JP" altLang="en-US" sz="1200"/>
                        <a:t>携帯や固定回線、無線</a:t>
                      </a:r>
                      <a:r>
                        <a:rPr kumimoji="1" lang="en-US" altLang="ja-JP" sz="1200"/>
                        <a:t>LAN</a:t>
                      </a:r>
                      <a:r>
                        <a:rPr kumimoji="1" lang="ja-JP" altLang="en-US" sz="1200"/>
                        <a:t>などを利用してネットワーク接続を実現する。</a:t>
                      </a:r>
                    </a:p>
                  </a:txBody>
                  <a:tcPr/>
                </a:tc>
                <a:extLst>
                  <a:ext uri="{0D108BD9-81ED-4DB2-BD59-A6C34878D82A}">
                    <a16:rowId xmlns:a16="http://schemas.microsoft.com/office/drawing/2014/main" val="1925975594"/>
                  </a:ext>
                </a:extLst>
              </a:tr>
            </a:tbl>
          </a:graphicData>
        </a:graphic>
      </p:graphicFrame>
    </p:spTree>
    <p:extLst>
      <p:ext uri="{BB962C8B-B14F-4D97-AF65-F5344CB8AC3E}">
        <p14:creationId xmlns:p14="http://schemas.microsoft.com/office/powerpoint/2010/main" val="31502381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a:extLst>
              <a:ext uri="{FF2B5EF4-FFF2-40B4-BE49-F238E27FC236}">
                <a16:creationId xmlns:a16="http://schemas.microsoft.com/office/drawing/2014/main" id="{5F5FE156-89C8-4100-9F71-741FF0DFA2BD}"/>
              </a:ext>
            </a:extLst>
          </p:cNvPr>
          <p:cNvSpPr>
            <a:spLocks noGrp="1"/>
          </p:cNvSpPr>
          <p:nvPr>
            <p:ph type="title"/>
          </p:nvPr>
        </p:nvSpPr>
        <p:spPr/>
        <p:txBody>
          <a:bodyPr/>
          <a:lstStyle/>
          <a:p>
            <a:r>
              <a:rPr lang="ja-JP" altLang="en-US"/>
              <a:t>情報通信ネットワークの仕組み</a:t>
            </a:r>
          </a:p>
        </p:txBody>
      </p:sp>
      <p:sp>
        <p:nvSpPr>
          <p:cNvPr id="8" name="コンテンツ プレースホルダー 7">
            <a:extLst>
              <a:ext uri="{FF2B5EF4-FFF2-40B4-BE49-F238E27FC236}">
                <a16:creationId xmlns:a16="http://schemas.microsoft.com/office/drawing/2014/main" id="{2CF47609-9EA9-41C4-B7D9-DFFC8A5FEF48}"/>
              </a:ext>
            </a:extLst>
          </p:cNvPr>
          <p:cNvSpPr>
            <a:spLocks noGrp="1"/>
          </p:cNvSpPr>
          <p:nvPr>
            <p:ph idx="1"/>
          </p:nvPr>
        </p:nvSpPr>
        <p:spPr>
          <a:xfrm>
            <a:off x="234000" y="620688"/>
            <a:ext cx="8658480" cy="1728192"/>
          </a:xfrm>
        </p:spPr>
        <p:txBody>
          <a:bodyPr/>
          <a:lstStyle/>
          <a:p>
            <a:r>
              <a:rPr lang="en-US" altLang="ja-JP" sz="2400" dirty="0">
                <a:latin typeface="UD デジタル 教科書体 N-R" panose="02020400000000000000" pitchFamily="17" charset="-128"/>
                <a:ea typeface="UD デジタル 教科書体 N-R" panose="02020400000000000000" pitchFamily="17" charset="-128"/>
              </a:rPr>
              <a:t>TCP/IP</a:t>
            </a:r>
            <a:r>
              <a:rPr lang="ja-JP" altLang="en-US" sz="2400" dirty="0">
                <a:latin typeface="UD デジタル 教科書体 N-R" panose="02020400000000000000" pitchFamily="17" charset="-128"/>
                <a:ea typeface="UD デジタル 教科書体 N-R" panose="02020400000000000000" pitchFamily="17" charset="-128"/>
              </a:rPr>
              <a:t>モデル以外のモデル</a:t>
            </a:r>
            <a:endParaRPr lang="en-US" altLang="ja-JP" sz="2400" dirty="0">
              <a:latin typeface="UD デジタル 教科書体 N-R" panose="02020400000000000000" pitchFamily="17" charset="-128"/>
              <a:ea typeface="UD デジタル 教科書体 N-R" panose="02020400000000000000" pitchFamily="17" charset="-128"/>
            </a:endParaRPr>
          </a:p>
          <a:p>
            <a:pPr lvl="1"/>
            <a:r>
              <a:rPr lang="en-US" altLang="ja-JP" sz="1800" dirty="0"/>
              <a:t>TCP/IP</a:t>
            </a:r>
            <a:r>
              <a:rPr lang="ja-JP" altLang="en-US" sz="1800" dirty="0"/>
              <a:t>モデルはインターネットで利用されているレイヤーの考え方のため、現在最も主流なモデルと考えられます。</a:t>
            </a:r>
            <a:endParaRPr lang="en-US" altLang="ja-JP" sz="1800" dirty="0"/>
          </a:p>
          <a:p>
            <a:pPr lvl="1"/>
            <a:r>
              <a:rPr lang="en-US" altLang="ja-JP" sz="1800" dirty="0"/>
              <a:t>TCP/IP</a:t>
            </a:r>
            <a:r>
              <a:rPr lang="ja-JP" altLang="en-US" sz="1800" dirty="0"/>
              <a:t>モデル以外のモデルとしては</a:t>
            </a:r>
            <a:r>
              <a:rPr lang="en-US" altLang="ja-JP" sz="1800" dirty="0"/>
              <a:t>『OSI</a:t>
            </a:r>
            <a:r>
              <a:rPr lang="ja-JP" altLang="en-US" sz="1800" dirty="0"/>
              <a:t>参照モデル</a:t>
            </a:r>
            <a:r>
              <a:rPr lang="en-US" altLang="ja-JP" sz="1800" dirty="0"/>
              <a:t>』</a:t>
            </a:r>
            <a:r>
              <a:rPr lang="ja-JP" altLang="en-US" sz="1800" dirty="0"/>
              <a:t>があり、</a:t>
            </a:r>
            <a:r>
              <a:rPr lang="en-US" altLang="ja-JP" sz="1800" dirty="0"/>
              <a:t>OSI</a:t>
            </a:r>
            <a:r>
              <a:rPr lang="ja-JP" altLang="en-US" sz="1800" dirty="0"/>
              <a:t>参照モデルではネットワークを</a:t>
            </a:r>
            <a:r>
              <a:rPr lang="en-US" altLang="ja-JP" sz="1800" dirty="0"/>
              <a:t>7</a:t>
            </a:r>
            <a:r>
              <a:rPr lang="ja-JP" altLang="en-US" sz="1800" dirty="0"/>
              <a:t>層に分けて考えます。</a:t>
            </a:r>
            <a:endParaRPr lang="en-US" altLang="ja-JP" sz="1800" dirty="0"/>
          </a:p>
          <a:p>
            <a:pPr lvl="1"/>
            <a:r>
              <a:rPr lang="en-US" altLang="ja-JP" sz="1800" dirty="0"/>
              <a:t>TCP/IP</a:t>
            </a:r>
            <a:r>
              <a:rPr lang="ja-JP" altLang="en-US" sz="1800" dirty="0"/>
              <a:t>モデルでは</a:t>
            </a:r>
            <a:r>
              <a:rPr lang="en-US" altLang="ja-JP" sz="1800" dirty="0"/>
              <a:t>TCP</a:t>
            </a:r>
            <a:r>
              <a:rPr lang="ja-JP" altLang="en-US" sz="1800" dirty="0"/>
              <a:t>や</a:t>
            </a:r>
            <a:r>
              <a:rPr lang="en-US" altLang="ja-JP" sz="1800" dirty="0"/>
              <a:t>UDP</a:t>
            </a:r>
            <a:r>
              <a:rPr lang="ja-JP" altLang="en-US" sz="1800" dirty="0"/>
              <a:t>、</a:t>
            </a:r>
            <a:r>
              <a:rPr lang="en-US" altLang="ja-JP" sz="1800" dirty="0"/>
              <a:t>IP</a:t>
            </a:r>
            <a:r>
              <a:rPr lang="ja-JP" altLang="en-US" sz="1800" dirty="0"/>
              <a:t>技術を前提に層を考えるため</a:t>
            </a:r>
            <a:r>
              <a:rPr lang="en-US" altLang="ja-JP" sz="1800" dirty="0"/>
              <a:t>4</a:t>
            </a:r>
            <a:r>
              <a:rPr lang="ja-JP" altLang="en-US" sz="1800" dirty="0"/>
              <a:t>層ですが、</a:t>
            </a:r>
            <a:r>
              <a:rPr lang="en-US" altLang="ja-JP" sz="1800" dirty="0"/>
              <a:t>OSI</a:t>
            </a:r>
            <a:r>
              <a:rPr lang="ja-JP" altLang="en-US" sz="1800" dirty="0"/>
              <a:t>参照モデルの場合には</a:t>
            </a:r>
            <a:r>
              <a:rPr lang="en-US" altLang="ja-JP" sz="1800" dirty="0"/>
              <a:t>7</a:t>
            </a:r>
            <a:r>
              <a:rPr lang="ja-JP" altLang="en-US" sz="1800" dirty="0"/>
              <a:t>層で更に細かくネットワークを考えています。</a:t>
            </a:r>
            <a:endParaRPr lang="en-US" altLang="ja-JP" sz="1800" dirty="0"/>
          </a:p>
        </p:txBody>
      </p:sp>
      <p:sp>
        <p:nvSpPr>
          <p:cNvPr id="9" name="テキスト プレースホルダー 8">
            <a:extLst>
              <a:ext uri="{FF2B5EF4-FFF2-40B4-BE49-F238E27FC236}">
                <a16:creationId xmlns:a16="http://schemas.microsoft.com/office/drawing/2014/main" id="{3D02614B-7BA6-4293-9618-32802CF8BC71}"/>
              </a:ext>
            </a:extLst>
          </p:cNvPr>
          <p:cNvSpPr>
            <a:spLocks noGrp="1"/>
          </p:cNvSpPr>
          <p:nvPr>
            <p:ph type="body" sz="quarter" idx="10"/>
          </p:nvPr>
        </p:nvSpPr>
        <p:spPr/>
        <p:txBody>
          <a:bodyPr/>
          <a:lstStyle/>
          <a:p>
            <a:endParaRPr lang="ja-JP" altLang="en-US"/>
          </a:p>
        </p:txBody>
      </p:sp>
      <p:sp>
        <p:nvSpPr>
          <p:cNvPr id="5" name="スライド番号プレースホルダー 4">
            <a:extLst>
              <a:ext uri="{FF2B5EF4-FFF2-40B4-BE49-F238E27FC236}">
                <a16:creationId xmlns:a16="http://schemas.microsoft.com/office/drawing/2014/main" id="{2894D30A-1FCD-4651-AFF2-47C1C439C869}"/>
              </a:ext>
            </a:extLst>
          </p:cNvPr>
          <p:cNvSpPr>
            <a:spLocks noGrp="1"/>
          </p:cNvSpPr>
          <p:nvPr>
            <p:ph type="sldNum" sz="quarter" idx="12"/>
          </p:nvPr>
        </p:nvSpPr>
        <p:spPr/>
        <p:txBody>
          <a:bodyPr/>
          <a:lstStyle/>
          <a:p>
            <a:fld id="{9E0D9298-421E-4926-815D-31B4285E3528}" type="slidenum">
              <a:rPr lang="ja-JP" altLang="en-US" smtClean="0"/>
              <a:pPr/>
              <a:t>16</a:t>
            </a:fld>
            <a:endParaRPr lang="ja-JP" altLang="en-US" dirty="0"/>
          </a:p>
        </p:txBody>
      </p:sp>
    </p:spTree>
    <p:extLst>
      <p:ext uri="{BB962C8B-B14F-4D97-AF65-F5344CB8AC3E}">
        <p14:creationId xmlns:p14="http://schemas.microsoft.com/office/powerpoint/2010/main" val="21853168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a:extLst>
              <a:ext uri="{FF2B5EF4-FFF2-40B4-BE49-F238E27FC236}">
                <a16:creationId xmlns:a16="http://schemas.microsoft.com/office/drawing/2014/main" id="{5F5FE156-89C8-4100-9F71-741FF0DFA2BD}"/>
              </a:ext>
            </a:extLst>
          </p:cNvPr>
          <p:cNvSpPr>
            <a:spLocks noGrp="1"/>
          </p:cNvSpPr>
          <p:nvPr>
            <p:ph type="title"/>
          </p:nvPr>
        </p:nvSpPr>
        <p:spPr/>
        <p:txBody>
          <a:bodyPr/>
          <a:lstStyle/>
          <a:p>
            <a:r>
              <a:rPr lang="ja-JP" altLang="en-US"/>
              <a:t>情報通信ネットワークの仕組み</a:t>
            </a:r>
          </a:p>
        </p:txBody>
      </p:sp>
      <p:sp>
        <p:nvSpPr>
          <p:cNvPr id="8" name="コンテンツ プレースホルダー 7">
            <a:extLst>
              <a:ext uri="{FF2B5EF4-FFF2-40B4-BE49-F238E27FC236}">
                <a16:creationId xmlns:a16="http://schemas.microsoft.com/office/drawing/2014/main" id="{2CF47609-9EA9-41C4-B7D9-DFFC8A5FEF48}"/>
              </a:ext>
            </a:extLst>
          </p:cNvPr>
          <p:cNvSpPr>
            <a:spLocks noGrp="1"/>
          </p:cNvSpPr>
          <p:nvPr>
            <p:ph idx="1"/>
          </p:nvPr>
        </p:nvSpPr>
        <p:spPr>
          <a:xfrm>
            <a:off x="234000" y="620688"/>
            <a:ext cx="8658480" cy="1728192"/>
          </a:xfrm>
        </p:spPr>
        <p:txBody>
          <a:bodyPr/>
          <a:lstStyle/>
          <a:p>
            <a:r>
              <a:rPr lang="en-US" altLang="ja-JP" sz="2400" dirty="0">
                <a:latin typeface="UD デジタル 教科書体 N-R" panose="02020400000000000000" pitchFamily="17" charset="-128"/>
                <a:ea typeface="UD デジタル 教科書体 N-R" panose="02020400000000000000" pitchFamily="17" charset="-128"/>
              </a:rPr>
              <a:t>【</a:t>
            </a:r>
            <a:r>
              <a:rPr lang="ja-JP" altLang="en-US" sz="2400" dirty="0">
                <a:latin typeface="UD デジタル 教科書体 N-R" panose="02020400000000000000" pitchFamily="17" charset="-128"/>
                <a:ea typeface="UD デジタル 教科書体 N-R" panose="02020400000000000000" pitchFamily="17" charset="-128"/>
              </a:rPr>
              <a:t>参考</a:t>
            </a:r>
            <a:r>
              <a:rPr lang="en-US" altLang="ja-JP" sz="2400" dirty="0">
                <a:latin typeface="UD デジタル 教科書体 N-R" panose="02020400000000000000" pitchFamily="17" charset="-128"/>
                <a:ea typeface="UD デジタル 教科書体 N-R" panose="02020400000000000000" pitchFamily="17" charset="-128"/>
              </a:rPr>
              <a:t>】</a:t>
            </a:r>
            <a:r>
              <a:rPr lang="ja-JP" altLang="en-US" sz="2400" dirty="0">
                <a:latin typeface="UD デジタル 教科書体 N-R" panose="02020400000000000000" pitchFamily="17" charset="-128"/>
                <a:ea typeface="UD デジタル 教科書体 N-R" panose="02020400000000000000" pitchFamily="17" charset="-128"/>
              </a:rPr>
              <a:t>昔の接続方式</a:t>
            </a:r>
            <a:endParaRPr lang="en-US" altLang="ja-JP" sz="2400" dirty="0">
              <a:latin typeface="UD デジタル 教科書体 N-R" panose="02020400000000000000" pitchFamily="17" charset="-128"/>
              <a:ea typeface="UD デジタル 教科書体 N-R" panose="02020400000000000000" pitchFamily="17" charset="-128"/>
            </a:endParaRPr>
          </a:p>
          <a:p>
            <a:pPr lvl="1"/>
            <a:r>
              <a:rPr lang="ja-JP" altLang="en-US" sz="1800" dirty="0"/>
              <a:t>黎明期のコンピューターネットワークは標準化やレイヤーの考え方も発展途上であったため、同一の通信機器メーカーの装置で無ければ通信できなかったり、通信プロトコルに対応したソフトウェアが</a:t>
            </a:r>
            <a:r>
              <a:rPr lang="en-US" altLang="ja-JP" sz="1800" dirty="0"/>
              <a:t>OS</a:t>
            </a:r>
            <a:r>
              <a:rPr lang="ja-JP" altLang="en-US" sz="1800" dirty="0"/>
              <a:t>に搭載されておらず、別途、購入が必要でした。</a:t>
            </a:r>
            <a:endParaRPr lang="en-US" altLang="ja-JP" sz="1800" dirty="0"/>
          </a:p>
          <a:p>
            <a:pPr lvl="1"/>
            <a:r>
              <a:rPr lang="ja-JP" altLang="en-US" sz="1800" dirty="0"/>
              <a:t>パソコンの</a:t>
            </a:r>
            <a:r>
              <a:rPr lang="en-US" altLang="ja-JP" sz="1800" dirty="0"/>
              <a:t>OS</a:t>
            </a:r>
            <a:r>
              <a:rPr lang="ja-JP" altLang="en-US" sz="1800" dirty="0"/>
              <a:t>に</a:t>
            </a:r>
            <a:r>
              <a:rPr lang="en-US" altLang="ja-JP" sz="1800" dirty="0"/>
              <a:t>TCP/IP</a:t>
            </a:r>
            <a:r>
              <a:rPr lang="ja-JP" altLang="en-US" sz="1800" dirty="0"/>
              <a:t>が標準搭載されたのは</a:t>
            </a:r>
            <a:r>
              <a:rPr lang="en-US" altLang="ja-JP" sz="1800" dirty="0"/>
              <a:t>Windows95</a:t>
            </a:r>
            <a:r>
              <a:rPr lang="ja-JP" altLang="en-US" sz="1800" dirty="0"/>
              <a:t>の時代からです。</a:t>
            </a:r>
            <a:endParaRPr lang="en-US" altLang="ja-JP" sz="1800" dirty="0"/>
          </a:p>
          <a:p>
            <a:pPr lvl="1"/>
            <a:r>
              <a:rPr lang="ja-JP" altLang="en-US" sz="1800" dirty="0"/>
              <a:t>ブラウザソフトも最初は有料でした。</a:t>
            </a:r>
            <a:endParaRPr lang="en-US" altLang="ja-JP" sz="1800" dirty="0"/>
          </a:p>
          <a:p>
            <a:pPr lvl="1"/>
            <a:endParaRPr lang="en-US" altLang="ja-JP" sz="1100" dirty="0"/>
          </a:p>
        </p:txBody>
      </p:sp>
      <p:sp>
        <p:nvSpPr>
          <p:cNvPr id="9" name="テキスト プレースホルダー 8">
            <a:extLst>
              <a:ext uri="{FF2B5EF4-FFF2-40B4-BE49-F238E27FC236}">
                <a16:creationId xmlns:a16="http://schemas.microsoft.com/office/drawing/2014/main" id="{3D02614B-7BA6-4293-9618-32802CF8BC71}"/>
              </a:ext>
            </a:extLst>
          </p:cNvPr>
          <p:cNvSpPr>
            <a:spLocks noGrp="1"/>
          </p:cNvSpPr>
          <p:nvPr>
            <p:ph type="body" sz="quarter" idx="10"/>
          </p:nvPr>
        </p:nvSpPr>
        <p:spPr/>
        <p:txBody>
          <a:bodyPr/>
          <a:lstStyle/>
          <a:p>
            <a:endParaRPr lang="ja-JP" altLang="en-US"/>
          </a:p>
        </p:txBody>
      </p:sp>
      <p:sp>
        <p:nvSpPr>
          <p:cNvPr id="5" name="スライド番号プレースホルダー 4">
            <a:extLst>
              <a:ext uri="{FF2B5EF4-FFF2-40B4-BE49-F238E27FC236}">
                <a16:creationId xmlns:a16="http://schemas.microsoft.com/office/drawing/2014/main" id="{2894D30A-1FCD-4651-AFF2-47C1C439C869}"/>
              </a:ext>
            </a:extLst>
          </p:cNvPr>
          <p:cNvSpPr>
            <a:spLocks noGrp="1"/>
          </p:cNvSpPr>
          <p:nvPr>
            <p:ph type="sldNum" sz="quarter" idx="12"/>
          </p:nvPr>
        </p:nvSpPr>
        <p:spPr/>
        <p:txBody>
          <a:bodyPr/>
          <a:lstStyle/>
          <a:p>
            <a:fld id="{9E0D9298-421E-4926-815D-31B4285E3528}" type="slidenum">
              <a:rPr lang="ja-JP" altLang="en-US" smtClean="0"/>
              <a:pPr/>
              <a:t>17</a:t>
            </a:fld>
            <a:endParaRPr lang="ja-JP" altLang="en-US" dirty="0"/>
          </a:p>
        </p:txBody>
      </p:sp>
      <p:pic>
        <p:nvPicPr>
          <p:cNvPr id="2" name="グラフィックス 1" descr="インターネット 単色塗りつぶし">
            <a:extLst>
              <a:ext uri="{FF2B5EF4-FFF2-40B4-BE49-F238E27FC236}">
                <a16:creationId xmlns:a16="http://schemas.microsoft.com/office/drawing/2014/main" id="{181BA39C-5259-C02E-83D3-B19EC2B8D42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68640" y="4267944"/>
            <a:ext cx="1969368" cy="1969368"/>
          </a:xfrm>
          <a:prstGeom prst="rect">
            <a:avLst/>
          </a:prstGeom>
        </p:spPr>
      </p:pic>
      <p:pic>
        <p:nvPicPr>
          <p:cNvPr id="12" name="グラフィックス 11" descr="モノのインターネット 枠線">
            <a:extLst>
              <a:ext uri="{FF2B5EF4-FFF2-40B4-BE49-F238E27FC236}">
                <a16:creationId xmlns:a16="http://schemas.microsoft.com/office/drawing/2014/main" id="{60F22E75-6F76-7AEA-8F2B-F45BA2E7550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16241" y="3958208"/>
            <a:ext cx="2016226" cy="2016226"/>
          </a:xfrm>
          <a:prstGeom prst="rect">
            <a:avLst/>
          </a:prstGeom>
        </p:spPr>
      </p:pic>
      <p:pic>
        <p:nvPicPr>
          <p:cNvPr id="14" name="グラフィックス 13" descr="サーバー 単色塗りつぶし">
            <a:extLst>
              <a:ext uri="{FF2B5EF4-FFF2-40B4-BE49-F238E27FC236}">
                <a16:creationId xmlns:a16="http://schemas.microsoft.com/office/drawing/2014/main" id="{E83A2741-CA8C-3CEF-E881-F3F3B75EB56B}"/>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635080" y="4339954"/>
            <a:ext cx="1634480" cy="1634480"/>
          </a:xfrm>
          <a:prstGeom prst="rect">
            <a:avLst/>
          </a:prstGeom>
        </p:spPr>
      </p:pic>
    </p:spTree>
    <p:extLst>
      <p:ext uri="{BB962C8B-B14F-4D97-AF65-F5344CB8AC3E}">
        <p14:creationId xmlns:p14="http://schemas.microsoft.com/office/powerpoint/2010/main" val="24936379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a:extLst>
              <a:ext uri="{FF2B5EF4-FFF2-40B4-BE49-F238E27FC236}">
                <a16:creationId xmlns:a16="http://schemas.microsoft.com/office/drawing/2014/main" id="{5F5FE156-89C8-4100-9F71-741FF0DFA2BD}"/>
              </a:ext>
            </a:extLst>
          </p:cNvPr>
          <p:cNvSpPr>
            <a:spLocks noGrp="1"/>
          </p:cNvSpPr>
          <p:nvPr>
            <p:ph type="title"/>
          </p:nvPr>
        </p:nvSpPr>
        <p:spPr/>
        <p:txBody>
          <a:bodyPr/>
          <a:lstStyle/>
          <a:p>
            <a:r>
              <a:rPr lang="ja-JP" altLang="en-US"/>
              <a:t>情報通信ネットワークの仕組み</a:t>
            </a:r>
          </a:p>
        </p:txBody>
      </p:sp>
      <p:sp>
        <p:nvSpPr>
          <p:cNvPr id="8" name="コンテンツ プレースホルダー 7">
            <a:extLst>
              <a:ext uri="{FF2B5EF4-FFF2-40B4-BE49-F238E27FC236}">
                <a16:creationId xmlns:a16="http://schemas.microsoft.com/office/drawing/2014/main" id="{2CF47609-9EA9-41C4-B7D9-DFFC8A5FEF48}"/>
              </a:ext>
            </a:extLst>
          </p:cNvPr>
          <p:cNvSpPr>
            <a:spLocks noGrp="1"/>
          </p:cNvSpPr>
          <p:nvPr>
            <p:ph idx="1"/>
          </p:nvPr>
        </p:nvSpPr>
        <p:spPr>
          <a:xfrm>
            <a:off x="234000" y="620688"/>
            <a:ext cx="8658480" cy="1728192"/>
          </a:xfrm>
        </p:spPr>
        <p:txBody>
          <a:bodyPr/>
          <a:lstStyle/>
          <a:p>
            <a:r>
              <a:rPr lang="ja-JP" altLang="en-US" sz="2400">
                <a:latin typeface="UD デジタル 教科書体 N-R" panose="02020400000000000000" pitchFamily="17" charset="-128"/>
                <a:ea typeface="UD デジタル 教科書体 N-R" panose="02020400000000000000" pitchFamily="17" charset="-128"/>
              </a:rPr>
              <a:t>ネットワークインタフェース層で使われる技術と特徴</a:t>
            </a:r>
          </a:p>
          <a:p>
            <a:pPr lvl="1"/>
            <a:r>
              <a:rPr lang="ja-JP" altLang="en-US" sz="1800"/>
              <a:t>有線</a:t>
            </a:r>
            <a:r>
              <a:rPr lang="en-US" altLang="ja-JP" sz="1800"/>
              <a:t>LAN</a:t>
            </a:r>
          </a:p>
          <a:p>
            <a:pPr lvl="2"/>
            <a:r>
              <a:rPr lang="ja-JP" altLang="en-US" sz="1400"/>
              <a:t>イーサネット</a:t>
            </a:r>
            <a:r>
              <a:rPr lang="en-US" altLang="ja-JP" sz="1400"/>
              <a:t>(Ethernet)</a:t>
            </a:r>
            <a:r>
              <a:rPr lang="ja-JP" altLang="en-US" sz="1400"/>
              <a:t>という技術が使われています。</a:t>
            </a:r>
            <a:endParaRPr lang="en-US" altLang="ja-JP" sz="1400"/>
          </a:p>
          <a:p>
            <a:pPr lvl="2"/>
            <a:r>
              <a:rPr lang="ja-JP" altLang="en-US" sz="1400"/>
              <a:t>一般に最新規格になるほど速度が速くなっています。</a:t>
            </a:r>
            <a:endParaRPr lang="en-US" altLang="ja-JP" sz="1400"/>
          </a:p>
          <a:p>
            <a:pPr lvl="2"/>
            <a:r>
              <a:rPr lang="ja-JP" altLang="en-US" sz="1400"/>
              <a:t>一般的に、端末を有線</a:t>
            </a:r>
            <a:r>
              <a:rPr lang="en-US" altLang="ja-JP" sz="1400"/>
              <a:t>LAN</a:t>
            </a:r>
            <a:r>
              <a:rPr lang="ja-JP" altLang="en-US" sz="1400"/>
              <a:t>の口に物理的に接続すればすぐに</a:t>
            </a:r>
            <a:r>
              <a:rPr lang="en-US" altLang="ja-JP" sz="1400"/>
              <a:t>LAN</a:t>
            </a:r>
            <a:r>
              <a:rPr lang="ja-JP" altLang="en-US" sz="1400"/>
              <a:t>やインターネットを利用できます。実際には、ルーターが端末に</a:t>
            </a:r>
            <a:r>
              <a:rPr lang="en-US" altLang="ja-JP" sz="1400"/>
              <a:t>IP</a:t>
            </a:r>
            <a:r>
              <a:rPr lang="ja-JP" altLang="en-US" sz="1400"/>
              <a:t>を割り当てたりすることでネットワーク接続を手助けしてくれています。</a:t>
            </a:r>
            <a:endParaRPr lang="en-US" altLang="ja-JP" sz="1400"/>
          </a:p>
          <a:p>
            <a:pPr lvl="1"/>
            <a:r>
              <a:rPr lang="ja-JP" altLang="en-US" sz="1800"/>
              <a:t>無線</a:t>
            </a:r>
            <a:r>
              <a:rPr lang="en-US" altLang="ja-JP" sz="1800"/>
              <a:t>LAN</a:t>
            </a:r>
          </a:p>
          <a:p>
            <a:pPr lvl="2"/>
            <a:r>
              <a:rPr lang="ja-JP" altLang="en-US" sz="1400"/>
              <a:t>電波を利用した通信方式です。</a:t>
            </a:r>
            <a:endParaRPr lang="en-US" altLang="ja-JP" sz="1400"/>
          </a:p>
          <a:p>
            <a:pPr lvl="2"/>
            <a:r>
              <a:rPr lang="ja-JP" altLang="en-US" sz="1400"/>
              <a:t>通信規格や周波数、遮蔽物の有無などによって速度に差が出ます。</a:t>
            </a:r>
            <a:endParaRPr lang="en-US" altLang="ja-JP" sz="1400"/>
          </a:p>
          <a:p>
            <a:pPr lvl="2"/>
            <a:r>
              <a:rPr lang="ja-JP" altLang="en-US" sz="1400"/>
              <a:t>無線</a:t>
            </a:r>
            <a:r>
              <a:rPr lang="en-US" altLang="ja-JP" sz="1400"/>
              <a:t>LAN</a:t>
            </a:r>
            <a:r>
              <a:rPr lang="ja-JP" altLang="en-US" sz="1400"/>
              <a:t>では</a:t>
            </a:r>
            <a:r>
              <a:rPr lang="en-US" altLang="ja-JP" sz="1400"/>
              <a:t>AP(</a:t>
            </a:r>
            <a:r>
              <a:rPr lang="ja-JP" altLang="en-US" sz="1400"/>
              <a:t>アクセスポイント</a:t>
            </a:r>
            <a:r>
              <a:rPr lang="en-US" altLang="ja-JP" sz="1400"/>
              <a:t>)</a:t>
            </a:r>
            <a:r>
              <a:rPr lang="ja-JP" altLang="en-US" sz="1400"/>
              <a:t> と接続するために、</a:t>
            </a:r>
            <a:r>
              <a:rPr lang="en-US" altLang="ja-JP" sz="1400"/>
              <a:t>SSID</a:t>
            </a:r>
            <a:r>
              <a:rPr lang="ja-JP" altLang="en-US" sz="1400"/>
              <a:t>やパスワードの設定が必要となります。</a:t>
            </a:r>
            <a:endParaRPr lang="en-US" altLang="ja-JP" sz="1400"/>
          </a:p>
          <a:p>
            <a:pPr lvl="2"/>
            <a:endParaRPr lang="en-US" altLang="ja-JP" sz="1400"/>
          </a:p>
        </p:txBody>
      </p:sp>
      <p:sp>
        <p:nvSpPr>
          <p:cNvPr id="9" name="テキスト プレースホルダー 8">
            <a:extLst>
              <a:ext uri="{FF2B5EF4-FFF2-40B4-BE49-F238E27FC236}">
                <a16:creationId xmlns:a16="http://schemas.microsoft.com/office/drawing/2014/main" id="{3D02614B-7BA6-4293-9618-32802CF8BC71}"/>
              </a:ext>
            </a:extLst>
          </p:cNvPr>
          <p:cNvSpPr>
            <a:spLocks noGrp="1"/>
          </p:cNvSpPr>
          <p:nvPr>
            <p:ph type="body" sz="quarter" idx="10"/>
          </p:nvPr>
        </p:nvSpPr>
        <p:spPr/>
        <p:txBody>
          <a:bodyPr/>
          <a:lstStyle/>
          <a:p>
            <a:endParaRPr lang="ja-JP" altLang="en-US"/>
          </a:p>
        </p:txBody>
      </p:sp>
      <p:sp>
        <p:nvSpPr>
          <p:cNvPr id="5" name="スライド番号プレースホルダー 4">
            <a:extLst>
              <a:ext uri="{FF2B5EF4-FFF2-40B4-BE49-F238E27FC236}">
                <a16:creationId xmlns:a16="http://schemas.microsoft.com/office/drawing/2014/main" id="{2894D30A-1FCD-4651-AFF2-47C1C439C869}"/>
              </a:ext>
            </a:extLst>
          </p:cNvPr>
          <p:cNvSpPr>
            <a:spLocks noGrp="1"/>
          </p:cNvSpPr>
          <p:nvPr>
            <p:ph type="sldNum" sz="quarter" idx="12"/>
          </p:nvPr>
        </p:nvSpPr>
        <p:spPr/>
        <p:txBody>
          <a:bodyPr/>
          <a:lstStyle/>
          <a:p>
            <a:fld id="{9E0D9298-421E-4926-815D-31B4285E3528}" type="slidenum">
              <a:rPr lang="ja-JP" altLang="en-US" smtClean="0"/>
              <a:pPr/>
              <a:t>18</a:t>
            </a:fld>
            <a:endParaRPr lang="ja-JP" altLang="en-US" dirty="0"/>
          </a:p>
        </p:txBody>
      </p:sp>
    </p:spTree>
    <p:extLst>
      <p:ext uri="{BB962C8B-B14F-4D97-AF65-F5344CB8AC3E}">
        <p14:creationId xmlns:p14="http://schemas.microsoft.com/office/powerpoint/2010/main" val="19942144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a:extLst>
              <a:ext uri="{FF2B5EF4-FFF2-40B4-BE49-F238E27FC236}">
                <a16:creationId xmlns:a16="http://schemas.microsoft.com/office/drawing/2014/main" id="{5F5FE156-89C8-4100-9F71-741FF0DFA2BD}"/>
              </a:ext>
            </a:extLst>
          </p:cNvPr>
          <p:cNvSpPr>
            <a:spLocks noGrp="1"/>
          </p:cNvSpPr>
          <p:nvPr>
            <p:ph type="title"/>
          </p:nvPr>
        </p:nvSpPr>
        <p:spPr/>
        <p:txBody>
          <a:bodyPr/>
          <a:lstStyle/>
          <a:p>
            <a:r>
              <a:rPr lang="ja-JP" altLang="en-US"/>
              <a:t>情報通信ネットワークの仕組み</a:t>
            </a:r>
          </a:p>
        </p:txBody>
      </p:sp>
      <p:sp>
        <p:nvSpPr>
          <p:cNvPr id="8" name="コンテンツ プレースホルダー 7">
            <a:extLst>
              <a:ext uri="{FF2B5EF4-FFF2-40B4-BE49-F238E27FC236}">
                <a16:creationId xmlns:a16="http://schemas.microsoft.com/office/drawing/2014/main" id="{2CF47609-9EA9-41C4-B7D9-DFFC8A5FEF48}"/>
              </a:ext>
            </a:extLst>
          </p:cNvPr>
          <p:cNvSpPr>
            <a:spLocks noGrp="1"/>
          </p:cNvSpPr>
          <p:nvPr>
            <p:ph idx="1"/>
          </p:nvPr>
        </p:nvSpPr>
        <p:spPr>
          <a:xfrm>
            <a:off x="234000" y="620688"/>
            <a:ext cx="8658480" cy="1728192"/>
          </a:xfrm>
        </p:spPr>
        <p:txBody>
          <a:bodyPr/>
          <a:lstStyle/>
          <a:p>
            <a:r>
              <a:rPr lang="ja-JP" altLang="en-US" sz="2400">
                <a:latin typeface="UD デジタル 教科書体 N-R" panose="02020400000000000000" pitchFamily="17" charset="-128"/>
                <a:ea typeface="UD デジタル 教科書体 N-R" panose="02020400000000000000" pitchFamily="17" charset="-128"/>
              </a:rPr>
              <a:t>無線</a:t>
            </a:r>
            <a:r>
              <a:rPr lang="en-US" altLang="ja-JP" sz="2400">
                <a:latin typeface="UD デジタル 教科書体 N-R" panose="02020400000000000000" pitchFamily="17" charset="-128"/>
                <a:ea typeface="UD デジタル 教科書体 N-R" panose="02020400000000000000" pitchFamily="17" charset="-128"/>
              </a:rPr>
              <a:t>LAN</a:t>
            </a:r>
            <a:r>
              <a:rPr lang="ja-JP" altLang="en-US" sz="2400">
                <a:latin typeface="UD デジタル 教科書体 N-R" panose="02020400000000000000" pitchFamily="17" charset="-128"/>
                <a:ea typeface="UD デジタル 教科書体 N-R" panose="02020400000000000000" pitchFamily="17" charset="-128"/>
              </a:rPr>
              <a:t>と周波数</a:t>
            </a:r>
          </a:p>
          <a:p>
            <a:pPr lvl="1"/>
            <a:r>
              <a:rPr lang="ja-JP" altLang="en-US" sz="1800"/>
              <a:t>無線</a:t>
            </a:r>
            <a:r>
              <a:rPr lang="en-US" altLang="ja-JP" sz="1800"/>
              <a:t>LAN</a:t>
            </a:r>
            <a:r>
              <a:rPr lang="ja-JP" altLang="en-US" sz="1800"/>
              <a:t>ではまず</a:t>
            </a:r>
            <a:r>
              <a:rPr lang="en-US" altLang="ja-JP" sz="1800"/>
              <a:t>2.4Ghz</a:t>
            </a:r>
            <a:r>
              <a:rPr lang="ja-JP" altLang="en-US" sz="1800"/>
              <a:t>の周波数が利用され、後に</a:t>
            </a:r>
            <a:r>
              <a:rPr lang="en-US" altLang="ja-JP" sz="1800"/>
              <a:t>5Ghz</a:t>
            </a:r>
            <a:r>
              <a:rPr lang="ja-JP" altLang="en-US" sz="1800"/>
              <a:t>の周波数も利用されるようになりました。</a:t>
            </a:r>
            <a:endParaRPr lang="en-US" altLang="ja-JP" sz="1800"/>
          </a:p>
          <a:p>
            <a:pPr lvl="1"/>
            <a:r>
              <a:rPr lang="en-US" altLang="ja-JP" sz="1800"/>
              <a:t>2.4Ghz</a:t>
            </a:r>
            <a:r>
              <a:rPr lang="ja-JP" altLang="en-US" sz="1800"/>
              <a:t>は免許不要で利用しやすい周波数帯のため、電子レンジをはじめとした様々な家電で使われている周波数のため干渉が起こりやすいです。</a:t>
            </a:r>
            <a:endParaRPr lang="en-US" altLang="ja-JP" sz="1800"/>
          </a:p>
          <a:p>
            <a:pPr lvl="2"/>
            <a:r>
              <a:rPr lang="ja-JP" altLang="en-US" sz="1400"/>
              <a:t>電子レンジを起動すると混信して速度が落ちたりネットワークが切断することもあります。</a:t>
            </a:r>
            <a:endParaRPr lang="en-US" altLang="ja-JP" sz="1400"/>
          </a:p>
          <a:p>
            <a:pPr lvl="2"/>
            <a:r>
              <a:rPr lang="ja-JP" altLang="en-US" sz="1400"/>
              <a:t>教室で数十人が同時に使うと混信して速度低下する可能性があります。</a:t>
            </a:r>
            <a:endParaRPr lang="en-US" altLang="ja-JP" sz="1400"/>
          </a:p>
          <a:p>
            <a:pPr lvl="1"/>
            <a:r>
              <a:rPr lang="en-US" altLang="ja-JP" sz="1800"/>
              <a:t>AP(</a:t>
            </a:r>
            <a:r>
              <a:rPr lang="ja-JP" altLang="en-US" sz="1800"/>
              <a:t>アクセスポイント</a:t>
            </a:r>
            <a:r>
              <a:rPr lang="en-US" altLang="ja-JP" sz="1800"/>
              <a:t>)</a:t>
            </a:r>
            <a:r>
              <a:rPr lang="ja-JP" altLang="en-US" sz="1800"/>
              <a:t>と端末が対応しているのであれば</a:t>
            </a:r>
            <a:r>
              <a:rPr lang="en-US" altLang="ja-JP" sz="1800"/>
              <a:t>5Ghz</a:t>
            </a:r>
            <a:r>
              <a:rPr lang="ja-JP" altLang="en-US" sz="1800"/>
              <a:t>で無線</a:t>
            </a:r>
            <a:r>
              <a:rPr lang="en-US" altLang="ja-JP" sz="1800"/>
              <a:t>LAN</a:t>
            </a:r>
            <a:r>
              <a:rPr lang="ja-JP" altLang="en-US" sz="1800"/>
              <a:t>を構築した方が一般に接続は安定します。</a:t>
            </a:r>
            <a:endParaRPr lang="en-US" altLang="ja-JP" sz="1800"/>
          </a:p>
          <a:p>
            <a:pPr lvl="2"/>
            <a:r>
              <a:rPr lang="ja-JP" altLang="en-US" sz="1400"/>
              <a:t>ただし航空レーダーも利用している周波数帯のため、レーダーの電波がある場所では無線</a:t>
            </a:r>
            <a:r>
              <a:rPr lang="en-US" altLang="ja-JP" sz="1400"/>
              <a:t>LAN</a:t>
            </a:r>
            <a:r>
              <a:rPr lang="ja-JP" altLang="en-US" sz="1400"/>
              <a:t>機器はレーダーを優先します。また、遮蔽物には弱いため、必ずしも</a:t>
            </a:r>
            <a:r>
              <a:rPr lang="en-US" altLang="ja-JP" sz="1400"/>
              <a:t>5Ghz</a:t>
            </a:r>
            <a:r>
              <a:rPr lang="ja-JP" altLang="en-US" sz="1400"/>
              <a:t>が安定するとは限りません。</a:t>
            </a:r>
            <a:endParaRPr lang="en-US" altLang="ja-JP" sz="1400"/>
          </a:p>
          <a:p>
            <a:pPr lvl="1"/>
            <a:r>
              <a:rPr lang="ja-JP" altLang="en-US" sz="1800"/>
              <a:t>最近の無線</a:t>
            </a:r>
            <a:r>
              <a:rPr lang="en-US" altLang="ja-JP" sz="1800"/>
              <a:t>LAN</a:t>
            </a:r>
            <a:r>
              <a:rPr lang="ja-JP" altLang="en-US" sz="1800"/>
              <a:t>ルーターは両方の周波数帯に対応しているものも多いため、自身で設定する場合は両方試してみるのもお勧めです。</a:t>
            </a:r>
            <a:endParaRPr lang="en-US" altLang="ja-JP" sz="1800"/>
          </a:p>
        </p:txBody>
      </p:sp>
      <p:sp>
        <p:nvSpPr>
          <p:cNvPr id="9" name="テキスト プレースホルダー 8">
            <a:extLst>
              <a:ext uri="{FF2B5EF4-FFF2-40B4-BE49-F238E27FC236}">
                <a16:creationId xmlns:a16="http://schemas.microsoft.com/office/drawing/2014/main" id="{3D02614B-7BA6-4293-9618-32802CF8BC71}"/>
              </a:ext>
            </a:extLst>
          </p:cNvPr>
          <p:cNvSpPr>
            <a:spLocks noGrp="1"/>
          </p:cNvSpPr>
          <p:nvPr>
            <p:ph type="body" sz="quarter" idx="10"/>
          </p:nvPr>
        </p:nvSpPr>
        <p:spPr/>
        <p:txBody>
          <a:bodyPr/>
          <a:lstStyle/>
          <a:p>
            <a:endParaRPr lang="ja-JP" altLang="en-US"/>
          </a:p>
        </p:txBody>
      </p:sp>
      <p:sp>
        <p:nvSpPr>
          <p:cNvPr id="5" name="スライド番号プレースホルダー 4">
            <a:extLst>
              <a:ext uri="{FF2B5EF4-FFF2-40B4-BE49-F238E27FC236}">
                <a16:creationId xmlns:a16="http://schemas.microsoft.com/office/drawing/2014/main" id="{2894D30A-1FCD-4651-AFF2-47C1C439C869}"/>
              </a:ext>
            </a:extLst>
          </p:cNvPr>
          <p:cNvSpPr>
            <a:spLocks noGrp="1"/>
          </p:cNvSpPr>
          <p:nvPr>
            <p:ph type="sldNum" sz="quarter" idx="12"/>
          </p:nvPr>
        </p:nvSpPr>
        <p:spPr/>
        <p:txBody>
          <a:bodyPr/>
          <a:lstStyle/>
          <a:p>
            <a:fld id="{9E0D9298-421E-4926-815D-31B4285E3528}" type="slidenum">
              <a:rPr lang="ja-JP" altLang="en-US" smtClean="0"/>
              <a:pPr/>
              <a:t>19</a:t>
            </a:fld>
            <a:endParaRPr lang="ja-JP" altLang="en-US" dirty="0"/>
          </a:p>
        </p:txBody>
      </p:sp>
    </p:spTree>
    <p:extLst>
      <p:ext uri="{BB962C8B-B14F-4D97-AF65-F5344CB8AC3E}">
        <p14:creationId xmlns:p14="http://schemas.microsoft.com/office/powerpoint/2010/main" val="13843654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正方形/長方形 19">
            <a:extLst>
              <a:ext uri="{FF2B5EF4-FFF2-40B4-BE49-F238E27FC236}">
                <a16:creationId xmlns:a16="http://schemas.microsoft.com/office/drawing/2014/main" id="{85E9F5DA-9613-6D45-B537-7F4DA4FEADBF}"/>
              </a:ext>
            </a:extLst>
          </p:cNvPr>
          <p:cNvSpPr/>
          <p:nvPr/>
        </p:nvSpPr>
        <p:spPr>
          <a:xfrm>
            <a:off x="2139752" y="3284984"/>
            <a:ext cx="4664496" cy="2880320"/>
          </a:xfrm>
          <a:prstGeom prst="rect">
            <a:avLst/>
          </a:prstGeom>
          <a:ln w="9525"/>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a:latin typeface="UD デジタル 教科書体 N-R" panose="02020400000000000000" pitchFamily="17" charset="-128"/>
              <a:ea typeface="UD デジタル 教科書体 N-R" panose="02020400000000000000" pitchFamily="17" charset="-128"/>
            </a:endParaRPr>
          </a:p>
        </p:txBody>
      </p:sp>
      <p:sp>
        <p:nvSpPr>
          <p:cNvPr id="7" name="タイトル 6">
            <a:extLst>
              <a:ext uri="{FF2B5EF4-FFF2-40B4-BE49-F238E27FC236}">
                <a16:creationId xmlns:a16="http://schemas.microsoft.com/office/drawing/2014/main" id="{5F5FE156-89C8-4100-9F71-741FF0DFA2BD}"/>
              </a:ext>
            </a:extLst>
          </p:cNvPr>
          <p:cNvSpPr>
            <a:spLocks noGrp="1"/>
          </p:cNvSpPr>
          <p:nvPr>
            <p:ph type="title"/>
          </p:nvPr>
        </p:nvSpPr>
        <p:spPr/>
        <p:txBody>
          <a:bodyPr/>
          <a:lstStyle/>
          <a:p>
            <a:r>
              <a:rPr lang="ja-JP" altLang="en-US"/>
              <a:t>情報通信ネットワークの仕組み</a:t>
            </a:r>
          </a:p>
        </p:txBody>
      </p:sp>
      <p:sp>
        <p:nvSpPr>
          <p:cNvPr id="8" name="コンテンツ プレースホルダー 7">
            <a:extLst>
              <a:ext uri="{FF2B5EF4-FFF2-40B4-BE49-F238E27FC236}">
                <a16:creationId xmlns:a16="http://schemas.microsoft.com/office/drawing/2014/main" id="{2CF47609-9EA9-41C4-B7D9-DFFC8A5FEF48}"/>
              </a:ext>
            </a:extLst>
          </p:cNvPr>
          <p:cNvSpPr>
            <a:spLocks noGrp="1"/>
          </p:cNvSpPr>
          <p:nvPr>
            <p:ph idx="1"/>
          </p:nvPr>
        </p:nvSpPr>
        <p:spPr>
          <a:xfrm>
            <a:off x="234000" y="692696"/>
            <a:ext cx="8658480" cy="5616624"/>
          </a:xfrm>
        </p:spPr>
        <p:txBody>
          <a:bodyPr/>
          <a:lstStyle/>
          <a:p>
            <a:r>
              <a:rPr lang="ja-JP" altLang="en-US" dirty="0"/>
              <a:t>本単元の目標・目的</a:t>
            </a:r>
            <a:endParaRPr lang="en-US" altLang="ja-JP" dirty="0"/>
          </a:p>
          <a:p>
            <a:pPr lvl="1"/>
            <a:r>
              <a:rPr lang="ja-JP" altLang="en-US" sz="1600" dirty="0"/>
              <a:t>普段利用しているスマートフォンを経由したインターネットの利用と学校や自宅で利用する</a:t>
            </a:r>
            <a:r>
              <a:rPr lang="en-US" altLang="ja-JP" sz="1600" dirty="0"/>
              <a:t>LAN</a:t>
            </a:r>
            <a:r>
              <a:rPr lang="ja-JP" altLang="en-US" sz="1600" dirty="0"/>
              <a:t>を経由したインターネットの利用に着目し、ネットワークの仕組みを知識として理解する。</a:t>
            </a:r>
            <a:endParaRPr lang="en-US" altLang="ja-JP" sz="1600" dirty="0"/>
          </a:p>
          <a:p>
            <a:pPr lvl="1"/>
            <a:r>
              <a:rPr lang="ja-JP" altLang="en-US" sz="1600" dirty="0"/>
              <a:t>自宅などの小規模な</a:t>
            </a:r>
            <a:r>
              <a:rPr lang="en-US" altLang="ja-JP" sz="1600" dirty="0"/>
              <a:t>LAN</a:t>
            </a:r>
            <a:r>
              <a:rPr lang="ja-JP" altLang="en-US" sz="1600" dirty="0"/>
              <a:t>を設計できるような思考力を身につける。</a:t>
            </a:r>
            <a:endParaRPr lang="en-US" altLang="ja-JP" sz="1600" dirty="0"/>
          </a:p>
          <a:p>
            <a:pPr lvl="1"/>
            <a:endParaRPr lang="en-US" altLang="ja-JP" sz="1600" dirty="0"/>
          </a:p>
        </p:txBody>
      </p:sp>
      <p:sp>
        <p:nvSpPr>
          <p:cNvPr id="9" name="テキスト プレースホルダー 8">
            <a:extLst>
              <a:ext uri="{FF2B5EF4-FFF2-40B4-BE49-F238E27FC236}">
                <a16:creationId xmlns:a16="http://schemas.microsoft.com/office/drawing/2014/main" id="{3D02614B-7BA6-4293-9618-32802CF8BC71}"/>
              </a:ext>
            </a:extLst>
          </p:cNvPr>
          <p:cNvSpPr>
            <a:spLocks noGrp="1"/>
          </p:cNvSpPr>
          <p:nvPr>
            <p:ph type="body" sz="quarter" idx="10"/>
          </p:nvPr>
        </p:nvSpPr>
        <p:spPr/>
        <p:txBody>
          <a:bodyPr/>
          <a:lstStyle/>
          <a:p>
            <a:endParaRPr lang="ja-JP" altLang="en-US"/>
          </a:p>
        </p:txBody>
      </p:sp>
      <p:sp>
        <p:nvSpPr>
          <p:cNvPr id="5" name="スライド番号プレースホルダー 4">
            <a:extLst>
              <a:ext uri="{FF2B5EF4-FFF2-40B4-BE49-F238E27FC236}">
                <a16:creationId xmlns:a16="http://schemas.microsoft.com/office/drawing/2014/main" id="{2894D30A-1FCD-4651-AFF2-47C1C439C869}"/>
              </a:ext>
            </a:extLst>
          </p:cNvPr>
          <p:cNvSpPr>
            <a:spLocks noGrp="1"/>
          </p:cNvSpPr>
          <p:nvPr>
            <p:ph type="sldNum" sz="quarter" idx="12"/>
          </p:nvPr>
        </p:nvSpPr>
        <p:spPr/>
        <p:txBody>
          <a:bodyPr/>
          <a:lstStyle/>
          <a:p>
            <a:fld id="{9E0D9298-421E-4926-815D-31B4285E3528}" type="slidenum">
              <a:rPr lang="ja-JP" altLang="en-US" smtClean="0"/>
              <a:pPr/>
              <a:t>2</a:t>
            </a:fld>
            <a:endParaRPr lang="ja-JP" altLang="en-US" dirty="0"/>
          </a:p>
        </p:txBody>
      </p:sp>
      <p:pic>
        <p:nvPicPr>
          <p:cNvPr id="6" name="グラフィックス 5" descr="インターネット 単色塗りつぶし">
            <a:extLst>
              <a:ext uri="{FF2B5EF4-FFF2-40B4-BE49-F238E27FC236}">
                <a16:creationId xmlns:a16="http://schemas.microsoft.com/office/drawing/2014/main" id="{9D85890D-81FF-5390-3EB1-4A09084E684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98267" y="5187363"/>
            <a:ext cx="914400" cy="914400"/>
          </a:xfrm>
          <a:prstGeom prst="rect">
            <a:avLst/>
          </a:prstGeom>
        </p:spPr>
      </p:pic>
      <p:pic>
        <p:nvPicPr>
          <p:cNvPr id="11" name="グラフィックス 10" descr="モノのインターネット 単色塗りつぶし">
            <a:extLst>
              <a:ext uri="{FF2B5EF4-FFF2-40B4-BE49-F238E27FC236}">
                <a16:creationId xmlns:a16="http://schemas.microsoft.com/office/drawing/2014/main" id="{8081B59E-8E6F-6987-3265-282BFED8501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283999" y="5187363"/>
            <a:ext cx="914400" cy="914400"/>
          </a:xfrm>
          <a:prstGeom prst="rect">
            <a:avLst/>
          </a:prstGeom>
        </p:spPr>
      </p:pic>
      <p:pic>
        <p:nvPicPr>
          <p:cNvPr id="13" name="グラフィックス 12" descr="モニター 単色塗りつぶし">
            <a:extLst>
              <a:ext uri="{FF2B5EF4-FFF2-40B4-BE49-F238E27FC236}">
                <a16:creationId xmlns:a16="http://schemas.microsoft.com/office/drawing/2014/main" id="{25A2444C-E7D1-1F4D-1640-8CE52E7283F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676536" y="3778974"/>
            <a:ext cx="914400" cy="914400"/>
          </a:xfrm>
          <a:prstGeom prst="rect">
            <a:avLst/>
          </a:prstGeom>
        </p:spPr>
      </p:pic>
      <p:pic>
        <p:nvPicPr>
          <p:cNvPr id="15" name="グラフィックス 14" descr="プリンター 単色塗りつぶし">
            <a:extLst>
              <a:ext uri="{FF2B5EF4-FFF2-40B4-BE49-F238E27FC236}">
                <a16:creationId xmlns:a16="http://schemas.microsoft.com/office/drawing/2014/main" id="{7355AD32-6E1B-3D03-66FD-5835E0F57CE7}"/>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4009244" y="3763888"/>
            <a:ext cx="914400" cy="914400"/>
          </a:xfrm>
          <a:prstGeom prst="rect">
            <a:avLst/>
          </a:prstGeom>
        </p:spPr>
      </p:pic>
      <p:pic>
        <p:nvPicPr>
          <p:cNvPr id="17" name="グラフィックス 16" descr="スマート フォン 単色塗りつぶし">
            <a:extLst>
              <a:ext uri="{FF2B5EF4-FFF2-40B4-BE49-F238E27FC236}">
                <a16:creationId xmlns:a16="http://schemas.microsoft.com/office/drawing/2014/main" id="{B92DB8E7-385A-0609-472D-57FFBC77F6DC}"/>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98267" y="3763888"/>
            <a:ext cx="914400" cy="914400"/>
          </a:xfrm>
          <a:prstGeom prst="rect">
            <a:avLst/>
          </a:prstGeom>
        </p:spPr>
      </p:pic>
      <p:pic>
        <p:nvPicPr>
          <p:cNvPr id="19" name="グラフィックス 18" descr="無線ルーター 単色塗りつぶし">
            <a:extLst>
              <a:ext uri="{FF2B5EF4-FFF2-40B4-BE49-F238E27FC236}">
                <a16:creationId xmlns:a16="http://schemas.microsoft.com/office/drawing/2014/main" id="{9382B0F8-C518-77E1-EDAF-F1001FBD68F6}"/>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5676536" y="5187363"/>
            <a:ext cx="914400" cy="914400"/>
          </a:xfrm>
          <a:prstGeom prst="rect">
            <a:avLst/>
          </a:prstGeom>
        </p:spPr>
      </p:pic>
      <p:cxnSp>
        <p:nvCxnSpPr>
          <p:cNvPr id="22" name="直線コネクタ 21">
            <a:extLst>
              <a:ext uri="{FF2B5EF4-FFF2-40B4-BE49-F238E27FC236}">
                <a16:creationId xmlns:a16="http://schemas.microsoft.com/office/drawing/2014/main" id="{FBCB0C83-1F43-D976-B82B-5ABD01899BB8}"/>
              </a:ext>
            </a:extLst>
          </p:cNvPr>
          <p:cNvCxnSpPr>
            <a:cxnSpLocks/>
            <a:stCxn id="19" idx="3"/>
            <a:endCxn id="11" idx="1"/>
          </p:cNvCxnSpPr>
          <p:nvPr/>
        </p:nvCxnSpPr>
        <p:spPr>
          <a:xfrm>
            <a:off x="6590936" y="5644563"/>
            <a:ext cx="69306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D97EB128-E859-8B67-76FA-369FDCAFFD6E}"/>
              </a:ext>
            </a:extLst>
          </p:cNvPr>
          <p:cNvCxnSpPr>
            <a:cxnSpLocks/>
            <a:stCxn id="13" idx="2"/>
            <a:endCxn id="19" idx="0"/>
          </p:cNvCxnSpPr>
          <p:nvPr/>
        </p:nvCxnSpPr>
        <p:spPr>
          <a:xfrm>
            <a:off x="6133736" y="4693374"/>
            <a:ext cx="0" cy="493989"/>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35" name="直線コネクタ 34">
            <a:extLst>
              <a:ext uri="{FF2B5EF4-FFF2-40B4-BE49-F238E27FC236}">
                <a16:creationId xmlns:a16="http://schemas.microsoft.com/office/drawing/2014/main" id="{1F1D407E-0AD9-1A8E-5FF0-EE241F61279A}"/>
              </a:ext>
            </a:extLst>
          </p:cNvPr>
          <p:cNvCxnSpPr>
            <a:cxnSpLocks/>
            <a:stCxn id="15" idx="2"/>
            <a:endCxn id="19" idx="0"/>
          </p:cNvCxnSpPr>
          <p:nvPr/>
        </p:nvCxnSpPr>
        <p:spPr>
          <a:xfrm>
            <a:off x="4466444" y="4678288"/>
            <a:ext cx="1667292" cy="509075"/>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38" name="直線コネクタ 37">
            <a:extLst>
              <a:ext uri="{FF2B5EF4-FFF2-40B4-BE49-F238E27FC236}">
                <a16:creationId xmlns:a16="http://schemas.microsoft.com/office/drawing/2014/main" id="{6EE6E39D-671F-CD0A-690F-4B206648FF25}"/>
              </a:ext>
            </a:extLst>
          </p:cNvPr>
          <p:cNvCxnSpPr>
            <a:cxnSpLocks/>
            <a:stCxn id="17" idx="2"/>
            <a:endCxn id="19" idx="1"/>
          </p:cNvCxnSpPr>
          <p:nvPr/>
        </p:nvCxnSpPr>
        <p:spPr>
          <a:xfrm>
            <a:off x="2855467" y="4678288"/>
            <a:ext cx="2821069" cy="966275"/>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41" name="直線コネクタ 40">
            <a:extLst>
              <a:ext uri="{FF2B5EF4-FFF2-40B4-BE49-F238E27FC236}">
                <a16:creationId xmlns:a16="http://schemas.microsoft.com/office/drawing/2014/main" id="{020A156D-DFB0-3FAB-ECAA-97B17AD35FE8}"/>
              </a:ext>
            </a:extLst>
          </p:cNvPr>
          <p:cNvCxnSpPr>
            <a:cxnSpLocks/>
            <a:stCxn id="6" idx="3"/>
            <a:endCxn id="19" idx="1"/>
          </p:cNvCxnSpPr>
          <p:nvPr/>
        </p:nvCxnSpPr>
        <p:spPr>
          <a:xfrm>
            <a:off x="3312667" y="5644563"/>
            <a:ext cx="2363869"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pic>
        <p:nvPicPr>
          <p:cNvPr id="45" name="グラフィックス 44" descr="基地局 単色塗りつぶし">
            <a:extLst>
              <a:ext uri="{FF2B5EF4-FFF2-40B4-BE49-F238E27FC236}">
                <a16:creationId xmlns:a16="http://schemas.microsoft.com/office/drawing/2014/main" id="{3CDFE581-4239-9F5D-0AFD-46451463F1B6}"/>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488401" y="5137078"/>
            <a:ext cx="914400" cy="914400"/>
          </a:xfrm>
          <a:prstGeom prst="rect">
            <a:avLst/>
          </a:prstGeom>
        </p:spPr>
      </p:pic>
      <p:cxnSp>
        <p:nvCxnSpPr>
          <p:cNvPr id="46" name="直線コネクタ 45">
            <a:extLst>
              <a:ext uri="{FF2B5EF4-FFF2-40B4-BE49-F238E27FC236}">
                <a16:creationId xmlns:a16="http://schemas.microsoft.com/office/drawing/2014/main" id="{D272BD41-9881-47C0-EE0F-5685C68D67EE}"/>
              </a:ext>
            </a:extLst>
          </p:cNvPr>
          <p:cNvCxnSpPr>
            <a:cxnSpLocks/>
            <a:stCxn id="45" idx="3"/>
            <a:endCxn id="17" idx="2"/>
          </p:cNvCxnSpPr>
          <p:nvPr/>
        </p:nvCxnSpPr>
        <p:spPr>
          <a:xfrm flipV="1">
            <a:off x="1402801" y="4678288"/>
            <a:ext cx="1452666" cy="91599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69181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a:extLst>
              <a:ext uri="{FF2B5EF4-FFF2-40B4-BE49-F238E27FC236}">
                <a16:creationId xmlns:a16="http://schemas.microsoft.com/office/drawing/2014/main" id="{5F5FE156-89C8-4100-9F71-741FF0DFA2BD}"/>
              </a:ext>
            </a:extLst>
          </p:cNvPr>
          <p:cNvSpPr>
            <a:spLocks noGrp="1"/>
          </p:cNvSpPr>
          <p:nvPr>
            <p:ph type="title"/>
          </p:nvPr>
        </p:nvSpPr>
        <p:spPr/>
        <p:txBody>
          <a:bodyPr/>
          <a:lstStyle/>
          <a:p>
            <a:r>
              <a:rPr lang="ja-JP" altLang="en-US"/>
              <a:t>情報通信ネットワークの仕組み</a:t>
            </a:r>
          </a:p>
        </p:txBody>
      </p:sp>
      <p:sp>
        <p:nvSpPr>
          <p:cNvPr id="8" name="コンテンツ プレースホルダー 7">
            <a:extLst>
              <a:ext uri="{FF2B5EF4-FFF2-40B4-BE49-F238E27FC236}">
                <a16:creationId xmlns:a16="http://schemas.microsoft.com/office/drawing/2014/main" id="{2CF47609-9EA9-41C4-B7D9-DFFC8A5FEF48}"/>
              </a:ext>
            </a:extLst>
          </p:cNvPr>
          <p:cNvSpPr>
            <a:spLocks noGrp="1"/>
          </p:cNvSpPr>
          <p:nvPr>
            <p:ph idx="1"/>
          </p:nvPr>
        </p:nvSpPr>
        <p:spPr>
          <a:xfrm>
            <a:off x="234000" y="620688"/>
            <a:ext cx="8658480" cy="1728192"/>
          </a:xfrm>
        </p:spPr>
        <p:txBody>
          <a:bodyPr/>
          <a:lstStyle/>
          <a:p>
            <a:r>
              <a:rPr lang="ja-JP" altLang="en-US" sz="2400">
                <a:latin typeface="UD デジタル 教科書体 N-R" panose="02020400000000000000" pitchFamily="17" charset="-128"/>
                <a:ea typeface="UD デジタル 教科書体 N-R" panose="02020400000000000000" pitchFamily="17" charset="-128"/>
              </a:rPr>
              <a:t>インターネット層で使われる技術と特徴</a:t>
            </a:r>
          </a:p>
          <a:p>
            <a:pPr lvl="1"/>
            <a:r>
              <a:rPr lang="en-US" altLang="ja-JP" sz="1800"/>
              <a:t>IP(</a:t>
            </a:r>
            <a:r>
              <a:rPr lang="ja-JP" altLang="en-US" sz="1800"/>
              <a:t>インターネット・プロトコル</a:t>
            </a:r>
            <a:r>
              <a:rPr lang="en-US" altLang="ja-JP" sz="1800"/>
              <a:t>)</a:t>
            </a:r>
          </a:p>
          <a:p>
            <a:pPr lvl="2"/>
            <a:r>
              <a:rPr lang="ja-JP" altLang="en-US" sz="1400"/>
              <a:t>端末やルーター機器同士で</a:t>
            </a:r>
            <a:r>
              <a:rPr lang="en-US" altLang="ja-JP" sz="1400"/>
              <a:t>IP</a:t>
            </a:r>
            <a:r>
              <a:rPr lang="ja-JP" altLang="en-US" sz="1400"/>
              <a:t>アドレスを持ち、相手を認識して通信する仕組みです。</a:t>
            </a:r>
            <a:endParaRPr lang="en-US" altLang="ja-JP" sz="1400"/>
          </a:p>
          <a:p>
            <a:r>
              <a:rPr lang="en-US" altLang="ja-JP" sz="2200"/>
              <a:t>LAN</a:t>
            </a:r>
            <a:r>
              <a:rPr lang="ja-JP" altLang="en-US" sz="2200"/>
              <a:t>と</a:t>
            </a:r>
            <a:r>
              <a:rPr lang="en-US" altLang="ja-JP" sz="2200"/>
              <a:t>IP</a:t>
            </a:r>
          </a:p>
          <a:p>
            <a:pPr lvl="1"/>
            <a:r>
              <a:rPr lang="en-US" altLang="ja-JP" sz="1800"/>
              <a:t>LAN</a:t>
            </a:r>
            <a:r>
              <a:rPr lang="ja-JP" altLang="en-US" sz="1800"/>
              <a:t>の中では</a:t>
            </a:r>
            <a:r>
              <a:rPr lang="en-US" altLang="ja-JP" sz="1800"/>
              <a:t>LAN</a:t>
            </a:r>
            <a:r>
              <a:rPr lang="ja-JP" altLang="en-US" sz="1800"/>
              <a:t>内限定のローカルな</a:t>
            </a:r>
            <a:r>
              <a:rPr lang="en-US" altLang="ja-JP" sz="1800"/>
              <a:t>IP</a:t>
            </a:r>
            <a:r>
              <a:rPr lang="ja-JP" altLang="en-US" sz="1800"/>
              <a:t>を使うことが一般的です。</a:t>
            </a:r>
            <a:endParaRPr lang="en-US" altLang="ja-JP" sz="1800"/>
          </a:p>
          <a:p>
            <a:pPr lvl="2"/>
            <a:r>
              <a:rPr lang="ja-JP" altLang="en-US" sz="1400"/>
              <a:t>一般に、</a:t>
            </a:r>
            <a:r>
              <a:rPr lang="en-US" altLang="ja-JP" sz="1400"/>
              <a:t>LAN</a:t>
            </a:r>
            <a:r>
              <a:rPr lang="ja-JP" altLang="en-US" sz="1400"/>
              <a:t>内の端末がインターネットに接続するときにはルーターを経由して、ルーターに割り当てられた</a:t>
            </a:r>
            <a:r>
              <a:rPr lang="en-US" altLang="ja-JP" sz="1400"/>
              <a:t>IP</a:t>
            </a:r>
            <a:r>
              <a:rPr lang="ja-JP" altLang="en-US" sz="1400"/>
              <a:t>で通信を行います。インターネットの側から</a:t>
            </a:r>
            <a:r>
              <a:rPr lang="en-US" altLang="ja-JP" sz="1400"/>
              <a:t>LAN</a:t>
            </a:r>
            <a:r>
              <a:rPr lang="ja-JP" altLang="en-US" sz="1400"/>
              <a:t>内の端末の</a:t>
            </a:r>
            <a:r>
              <a:rPr lang="en-US" altLang="ja-JP" sz="1400"/>
              <a:t>IP</a:t>
            </a:r>
            <a:r>
              <a:rPr lang="ja-JP" altLang="en-US" sz="1400"/>
              <a:t>を指定して直接通信することはできません。</a:t>
            </a:r>
            <a:endParaRPr lang="en-US" altLang="ja-JP" sz="1400"/>
          </a:p>
          <a:p>
            <a:r>
              <a:rPr lang="ja-JP" altLang="en-US" sz="2200"/>
              <a:t>インターネットと</a:t>
            </a:r>
            <a:r>
              <a:rPr lang="en-US" altLang="ja-JP" sz="2200"/>
              <a:t>IP</a:t>
            </a:r>
          </a:p>
          <a:p>
            <a:pPr lvl="1"/>
            <a:r>
              <a:rPr lang="ja-JP" altLang="en-US" sz="1800"/>
              <a:t>一般に、インターネット上のサーバーはグローバルな</a:t>
            </a:r>
            <a:r>
              <a:rPr lang="en-US" altLang="ja-JP" sz="1800"/>
              <a:t>IP</a:t>
            </a:r>
            <a:r>
              <a:rPr lang="ja-JP" altLang="en-US" sz="1800"/>
              <a:t>を持っており、世界中からアクセスすることができます。</a:t>
            </a:r>
            <a:endParaRPr lang="en-US" altLang="ja-JP" sz="1800"/>
          </a:p>
        </p:txBody>
      </p:sp>
      <p:sp>
        <p:nvSpPr>
          <p:cNvPr id="9" name="テキスト プレースホルダー 8">
            <a:extLst>
              <a:ext uri="{FF2B5EF4-FFF2-40B4-BE49-F238E27FC236}">
                <a16:creationId xmlns:a16="http://schemas.microsoft.com/office/drawing/2014/main" id="{3D02614B-7BA6-4293-9618-32802CF8BC71}"/>
              </a:ext>
            </a:extLst>
          </p:cNvPr>
          <p:cNvSpPr>
            <a:spLocks noGrp="1"/>
          </p:cNvSpPr>
          <p:nvPr>
            <p:ph type="body" sz="quarter" idx="10"/>
          </p:nvPr>
        </p:nvSpPr>
        <p:spPr/>
        <p:txBody>
          <a:bodyPr/>
          <a:lstStyle/>
          <a:p>
            <a:endParaRPr lang="ja-JP" altLang="en-US"/>
          </a:p>
        </p:txBody>
      </p:sp>
      <p:sp>
        <p:nvSpPr>
          <p:cNvPr id="5" name="スライド番号プレースホルダー 4">
            <a:extLst>
              <a:ext uri="{FF2B5EF4-FFF2-40B4-BE49-F238E27FC236}">
                <a16:creationId xmlns:a16="http://schemas.microsoft.com/office/drawing/2014/main" id="{2894D30A-1FCD-4651-AFF2-47C1C439C869}"/>
              </a:ext>
            </a:extLst>
          </p:cNvPr>
          <p:cNvSpPr>
            <a:spLocks noGrp="1"/>
          </p:cNvSpPr>
          <p:nvPr>
            <p:ph type="sldNum" sz="quarter" idx="12"/>
          </p:nvPr>
        </p:nvSpPr>
        <p:spPr/>
        <p:txBody>
          <a:bodyPr/>
          <a:lstStyle/>
          <a:p>
            <a:fld id="{9E0D9298-421E-4926-815D-31B4285E3528}" type="slidenum">
              <a:rPr lang="ja-JP" altLang="en-US" smtClean="0"/>
              <a:pPr/>
              <a:t>20</a:t>
            </a:fld>
            <a:endParaRPr lang="ja-JP" altLang="en-US" dirty="0"/>
          </a:p>
        </p:txBody>
      </p:sp>
    </p:spTree>
    <p:extLst>
      <p:ext uri="{BB962C8B-B14F-4D97-AF65-F5344CB8AC3E}">
        <p14:creationId xmlns:p14="http://schemas.microsoft.com/office/powerpoint/2010/main" val="35388684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a:extLst>
              <a:ext uri="{FF2B5EF4-FFF2-40B4-BE49-F238E27FC236}">
                <a16:creationId xmlns:a16="http://schemas.microsoft.com/office/drawing/2014/main" id="{5F5FE156-89C8-4100-9F71-741FF0DFA2BD}"/>
              </a:ext>
            </a:extLst>
          </p:cNvPr>
          <p:cNvSpPr>
            <a:spLocks noGrp="1"/>
          </p:cNvSpPr>
          <p:nvPr>
            <p:ph type="title"/>
          </p:nvPr>
        </p:nvSpPr>
        <p:spPr/>
        <p:txBody>
          <a:bodyPr/>
          <a:lstStyle/>
          <a:p>
            <a:r>
              <a:rPr lang="ja-JP" altLang="en-US"/>
              <a:t>情報通信ネットワークの仕組み</a:t>
            </a:r>
          </a:p>
        </p:txBody>
      </p:sp>
      <p:sp>
        <p:nvSpPr>
          <p:cNvPr id="8" name="コンテンツ プレースホルダー 7">
            <a:extLst>
              <a:ext uri="{FF2B5EF4-FFF2-40B4-BE49-F238E27FC236}">
                <a16:creationId xmlns:a16="http://schemas.microsoft.com/office/drawing/2014/main" id="{2CF47609-9EA9-41C4-B7D9-DFFC8A5FEF48}"/>
              </a:ext>
            </a:extLst>
          </p:cNvPr>
          <p:cNvSpPr>
            <a:spLocks noGrp="1"/>
          </p:cNvSpPr>
          <p:nvPr>
            <p:ph idx="1"/>
          </p:nvPr>
        </p:nvSpPr>
        <p:spPr>
          <a:xfrm>
            <a:off x="234000" y="620688"/>
            <a:ext cx="8658480" cy="1728192"/>
          </a:xfrm>
        </p:spPr>
        <p:txBody>
          <a:bodyPr/>
          <a:lstStyle/>
          <a:p>
            <a:r>
              <a:rPr lang="en-US" altLang="ja-JP" sz="2000">
                <a:latin typeface="UD デジタル 教科書体 N-R" panose="02020400000000000000" pitchFamily="17" charset="-128"/>
                <a:ea typeface="UD デジタル 教科書体 N-R" panose="02020400000000000000" pitchFamily="17" charset="-128"/>
              </a:rPr>
              <a:t>IP</a:t>
            </a:r>
            <a:r>
              <a:rPr lang="ja-JP" altLang="en-US" sz="2000">
                <a:latin typeface="UD デジタル 教科書体 N-R" panose="02020400000000000000" pitchFamily="17" charset="-128"/>
                <a:ea typeface="UD デジタル 教科書体 N-R" panose="02020400000000000000" pitchFamily="17" charset="-128"/>
              </a:rPr>
              <a:t>接続のイメージ</a:t>
            </a:r>
            <a:endParaRPr lang="en-US" altLang="ja-JP" sz="2000">
              <a:latin typeface="UD デジタル 教科書体 N-R" panose="02020400000000000000" pitchFamily="17" charset="-128"/>
              <a:ea typeface="UD デジタル 教科書体 N-R" panose="02020400000000000000" pitchFamily="17" charset="-128"/>
            </a:endParaRPr>
          </a:p>
          <a:p>
            <a:pPr lvl="1"/>
            <a:r>
              <a:rPr lang="ja-JP" altLang="en-US" sz="1800"/>
              <a:t>下図は</a:t>
            </a:r>
            <a:r>
              <a:rPr lang="en-US" altLang="ja-JP" sz="1800"/>
              <a:t>LAN</a:t>
            </a:r>
            <a:r>
              <a:rPr lang="ja-JP" altLang="en-US" sz="1800"/>
              <a:t>からルーターを経由して</a:t>
            </a:r>
            <a:r>
              <a:rPr lang="en-US" altLang="ja-JP" sz="1800"/>
              <a:t>Google</a:t>
            </a:r>
            <a:r>
              <a:rPr lang="ja-JP" altLang="en-US" sz="1800"/>
              <a:t>の</a:t>
            </a:r>
            <a:r>
              <a:rPr lang="en-US" altLang="ja-JP" sz="1800"/>
              <a:t>Web</a:t>
            </a:r>
            <a:r>
              <a:rPr lang="ja-JP" altLang="en-US" sz="1800"/>
              <a:t>サイトに接続するイメージを表しています。</a:t>
            </a:r>
            <a:endParaRPr lang="en-US" altLang="ja-JP" sz="1800"/>
          </a:p>
          <a:p>
            <a:pPr lvl="1"/>
            <a:r>
              <a:rPr lang="en-US" altLang="ja-JP" sz="1800"/>
              <a:t>google.com</a:t>
            </a:r>
            <a:r>
              <a:rPr lang="ja-JP" altLang="en-US" sz="1800"/>
              <a:t>のようなドメイン名は</a:t>
            </a:r>
            <a:r>
              <a:rPr lang="en-US" altLang="ja-JP" sz="1800"/>
              <a:t>DNS</a:t>
            </a:r>
            <a:r>
              <a:rPr lang="ja-JP" altLang="en-US" sz="1800"/>
              <a:t>サーバーを参照することで</a:t>
            </a:r>
            <a:r>
              <a:rPr lang="en-US" altLang="ja-JP" sz="1800"/>
              <a:t>IP</a:t>
            </a:r>
            <a:r>
              <a:rPr lang="ja-JP" altLang="en-US" sz="1800"/>
              <a:t>アドレスに変換できます（名前解決）。</a:t>
            </a:r>
            <a:endParaRPr lang="en-US" altLang="ja-JP" sz="1800"/>
          </a:p>
          <a:p>
            <a:pPr lvl="1"/>
            <a:r>
              <a:rPr lang="en-US" altLang="ja-JP" sz="1800"/>
              <a:t>Web</a:t>
            </a:r>
            <a:r>
              <a:rPr lang="ja-JP" altLang="en-US" sz="1800"/>
              <a:t>サーバー側にはプロバイダに割り当てられたグローバル</a:t>
            </a:r>
            <a:r>
              <a:rPr lang="en-US" altLang="ja-JP" sz="1800"/>
              <a:t>IP</a:t>
            </a:r>
            <a:r>
              <a:rPr lang="ja-JP" altLang="en-US" sz="1800"/>
              <a:t>で接続する形となり、サーバー側からローカル</a:t>
            </a:r>
            <a:r>
              <a:rPr lang="en-US" altLang="ja-JP" sz="1800"/>
              <a:t>IP</a:t>
            </a:r>
            <a:r>
              <a:rPr lang="ja-JP" altLang="en-US" sz="1800"/>
              <a:t>は見えません。</a:t>
            </a:r>
            <a:endParaRPr lang="en-US" altLang="ja-JP" sz="1800"/>
          </a:p>
          <a:p>
            <a:pPr lvl="1"/>
            <a:endParaRPr lang="ja-JP" altLang="en-US" sz="1800">
              <a:latin typeface="UD デジタル 教科書体 N-R" panose="02020400000000000000" pitchFamily="17" charset="-128"/>
              <a:ea typeface="UD デジタル 教科書体 N-R" panose="02020400000000000000" pitchFamily="17" charset="-128"/>
            </a:endParaRPr>
          </a:p>
        </p:txBody>
      </p:sp>
      <p:sp>
        <p:nvSpPr>
          <p:cNvPr id="9" name="テキスト プレースホルダー 8">
            <a:extLst>
              <a:ext uri="{FF2B5EF4-FFF2-40B4-BE49-F238E27FC236}">
                <a16:creationId xmlns:a16="http://schemas.microsoft.com/office/drawing/2014/main" id="{3D02614B-7BA6-4293-9618-32802CF8BC71}"/>
              </a:ext>
            </a:extLst>
          </p:cNvPr>
          <p:cNvSpPr>
            <a:spLocks noGrp="1"/>
          </p:cNvSpPr>
          <p:nvPr>
            <p:ph type="body" sz="quarter" idx="10"/>
          </p:nvPr>
        </p:nvSpPr>
        <p:spPr/>
        <p:txBody>
          <a:bodyPr/>
          <a:lstStyle/>
          <a:p>
            <a:endParaRPr lang="ja-JP" altLang="en-US"/>
          </a:p>
        </p:txBody>
      </p:sp>
      <p:sp>
        <p:nvSpPr>
          <p:cNvPr id="5" name="スライド番号プレースホルダー 4">
            <a:extLst>
              <a:ext uri="{FF2B5EF4-FFF2-40B4-BE49-F238E27FC236}">
                <a16:creationId xmlns:a16="http://schemas.microsoft.com/office/drawing/2014/main" id="{2894D30A-1FCD-4651-AFF2-47C1C439C869}"/>
              </a:ext>
            </a:extLst>
          </p:cNvPr>
          <p:cNvSpPr>
            <a:spLocks noGrp="1"/>
          </p:cNvSpPr>
          <p:nvPr>
            <p:ph type="sldNum" sz="quarter" idx="12"/>
          </p:nvPr>
        </p:nvSpPr>
        <p:spPr/>
        <p:txBody>
          <a:bodyPr/>
          <a:lstStyle/>
          <a:p>
            <a:fld id="{9E0D9298-421E-4926-815D-31B4285E3528}" type="slidenum">
              <a:rPr lang="ja-JP" altLang="en-US" smtClean="0"/>
              <a:pPr/>
              <a:t>21</a:t>
            </a:fld>
            <a:endParaRPr lang="ja-JP" altLang="en-US" dirty="0"/>
          </a:p>
        </p:txBody>
      </p:sp>
      <p:sp>
        <p:nvSpPr>
          <p:cNvPr id="6" name="楕円 5">
            <a:extLst>
              <a:ext uri="{FF2B5EF4-FFF2-40B4-BE49-F238E27FC236}">
                <a16:creationId xmlns:a16="http://schemas.microsoft.com/office/drawing/2014/main" id="{31658B69-70C5-2BEE-02AE-A4E1063F70E7}"/>
              </a:ext>
            </a:extLst>
          </p:cNvPr>
          <p:cNvSpPr/>
          <p:nvPr/>
        </p:nvSpPr>
        <p:spPr>
          <a:xfrm>
            <a:off x="2488898" y="5183491"/>
            <a:ext cx="1196326" cy="369716"/>
          </a:xfrm>
          <a:prstGeom prst="ellipse">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a:latin typeface="UD デジタル 教科書体 N-R" panose="02020400000000000000" pitchFamily="17" charset="-128"/>
                <a:ea typeface="UD デジタル 教科書体 N-R" panose="02020400000000000000" pitchFamily="17" charset="-128"/>
              </a:rPr>
              <a:t>ルーター</a:t>
            </a:r>
          </a:p>
        </p:txBody>
      </p:sp>
      <p:sp>
        <p:nvSpPr>
          <p:cNvPr id="10" name="正方形/長方形 9">
            <a:extLst>
              <a:ext uri="{FF2B5EF4-FFF2-40B4-BE49-F238E27FC236}">
                <a16:creationId xmlns:a16="http://schemas.microsoft.com/office/drawing/2014/main" id="{B4BCBC7A-335A-BB86-2A19-C2E40D7981E1}"/>
              </a:ext>
            </a:extLst>
          </p:cNvPr>
          <p:cNvSpPr/>
          <p:nvPr/>
        </p:nvSpPr>
        <p:spPr>
          <a:xfrm>
            <a:off x="6867479" y="3763387"/>
            <a:ext cx="1656184" cy="580256"/>
          </a:xfrm>
          <a:prstGeom prst="rect">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200">
                <a:latin typeface="UD デジタル 教科書体 N-R" panose="02020400000000000000" pitchFamily="17" charset="-128"/>
                <a:ea typeface="UD デジタル 教科書体 N-R" panose="02020400000000000000" pitchFamily="17" charset="-128"/>
              </a:rPr>
              <a:t>DNS</a:t>
            </a:r>
            <a:r>
              <a:rPr kumimoji="1" lang="ja-JP" altLang="en-US" sz="1200">
                <a:latin typeface="UD デジタル 教科書体 N-R" panose="02020400000000000000" pitchFamily="17" charset="-128"/>
                <a:ea typeface="UD デジタル 教科書体 N-R" panose="02020400000000000000" pitchFamily="17" charset="-128"/>
              </a:rPr>
              <a:t>サーバー</a:t>
            </a:r>
          </a:p>
        </p:txBody>
      </p:sp>
      <p:sp>
        <p:nvSpPr>
          <p:cNvPr id="11" name="正方形/長方形 10">
            <a:extLst>
              <a:ext uri="{FF2B5EF4-FFF2-40B4-BE49-F238E27FC236}">
                <a16:creationId xmlns:a16="http://schemas.microsoft.com/office/drawing/2014/main" id="{3FC7E539-92AF-5359-29F9-F874BAD45B9E}"/>
              </a:ext>
            </a:extLst>
          </p:cNvPr>
          <p:cNvSpPr/>
          <p:nvPr/>
        </p:nvSpPr>
        <p:spPr>
          <a:xfrm>
            <a:off x="394955" y="5022527"/>
            <a:ext cx="1296144" cy="707057"/>
          </a:xfrm>
          <a:prstGeom prst="rect">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a:latin typeface="UD デジタル 教科書体 N-R" panose="02020400000000000000" pitchFamily="17" charset="-128"/>
                <a:ea typeface="UD デジタル 教科書体 N-R" panose="02020400000000000000" pitchFamily="17" charset="-128"/>
              </a:rPr>
              <a:t>パソコン</a:t>
            </a:r>
          </a:p>
        </p:txBody>
      </p:sp>
      <p:sp>
        <p:nvSpPr>
          <p:cNvPr id="12" name="正方形/長方形 11">
            <a:extLst>
              <a:ext uri="{FF2B5EF4-FFF2-40B4-BE49-F238E27FC236}">
                <a16:creationId xmlns:a16="http://schemas.microsoft.com/office/drawing/2014/main" id="{383BEA6F-13F2-4C35-C457-EC6B6F9D10AB}"/>
              </a:ext>
            </a:extLst>
          </p:cNvPr>
          <p:cNvSpPr/>
          <p:nvPr/>
        </p:nvSpPr>
        <p:spPr>
          <a:xfrm>
            <a:off x="6948264" y="5078221"/>
            <a:ext cx="1703092" cy="580256"/>
          </a:xfrm>
          <a:prstGeom prst="rect">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200">
                <a:latin typeface="UD デジタル 教科書体 N-R" panose="02020400000000000000" pitchFamily="17" charset="-128"/>
                <a:ea typeface="UD デジタル 教科書体 N-R" panose="02020400000000000000" pitchFamily="17" charset="-128"/>
              </a:rPr>
              <a:t>Web</a:t>
            </a:r>
            <a:r>
              <a:rPr kumimoji="1" lang="ja-JP" altLang="en-US" sz="1200">
                <a:latin typeface="UD デジタル 教科書体 N-R" panose="02020400000000000000" pitchFamily="17" charset="-128"/>
                <a:ea typeface="UD デジタル 教科書体 N-R" panose="02020400000000000000" pitchFamily="17" charset="-128"/>
              </a:rPr>
              <a:t>サーバー</a:t>
            </a:r>
            <a:endParaRPr kumimoji="1" lang="en-US" altLang="ja-JP" sz="1200">
              <a:latin typeface="UD デジタル 教科書体 N-R" panose="02020400000000000000" pitchFamily="17" charset="-128"/>
              <a:ea typeface="UD デジタル 教科書体 N-R" panose="02020400000000000000" pitchFamily="17" charset="-128"/>
            </a:endParaRPr>
          </a:p>
          <a:p>
            <a:pPr algn="ctr"/>
            <a:r>
              <a:rPr kumimoji="1" lang="ja-JP" altLang="en-US" sz="1200">
                <a:latin typeface="UD デジタル 教科書体 N-R" panose="02020400000000000000" pitchFamily="17" charset="-128"/>
                <a:ea typeface="UD デジタル 教科書体 N-R" panose="02020400000000000000" pitchFamily="17" charset="-128"/>
              </a:rPr>
              <a:t>および</a:t>
            </a:r>
            <a:r>
              <a:rPr kumimoji="1" lang="en-US" altLang="ja-JP" sz="1200">
                <a:latin typeface="UD デジタル 教科書体 N-R" panose="02020400000000000000" pitchFamily="17" charset="-128"/>
                <a:ea typeface="UD デジタル 教科書体 N-R" panose="02020400000000000000" pitchFamily="17" charset="-128"/>
              </a:rPr>
              <a:t>Web</a:t>
            </a:r>
            <a:r>
              <a:rPr kumimoji="1" lang="ja-JP" altLang="en-US" sz="1200">
                <a:latin typeface="UD デジタル 教科書体 N-R" panose="02020400000000000000" pitchFamily="17" charset="-128"/>
                <a:ea typeface="UD デジタル 教科書体 N-R" panose="02020400000000000000" pitchFamily="17" charset="-128"/>
              </a:rPr>
              <a:t>サイト</a:t>
            </a:r>
          </a:p>
        </p:txBody>
      </p:sp>
      <p:sp>
        <p:nvSpPr>
          <p:cNvPr id="2" name="テキスト ボックス 1">
            <a:extLst>
              <a:ext uri="{FF2B5EF4-FFF2-40B4-BE49-F238E27FC236}">
                <a16:creationId xmlns:a16="http://schemas.microsoft.com/office/drawing/2014/main" id="{9931A3C6-BF98-24AC-60D0-21FAB2E12BF0}"/>
              </a:ext>
            </a:extLst>
          </p:cNvPr>
          <p:cNvSpPr txBox="1"/>
          <p:nvPr/>
        </p:nvSpPr>
        <p:spPr>
          <a:xfrm>
            <a:off x="1753240" y="5921469"/>
            <a:ext cx="3492388" cy="646331"/>
          </a:xfrm>
          <a:prstGeom prst="rect">
            <a:avLst/>
          </a:prstGeom>
          <a:noFill/>
        </p:spPr>
        <p:txBody>
          <a:bodyPr wrap="square" rtlCol="0">
            <a:spAutoFit/>
          </a:bodyPr>
          <a:lstStyle/>
          <a:p>
            <a:r>
              <a:rPr kumimoji="1" lang="en-US" altLang="ja-JP" sz="1200" u="sng">
                <a:latin typeface="UD デジタル 教科書体 N-R" panose="02020400000000000000" pitchFamily="17" charset="-128"/>
                <a:ea typeface="UD デジタル 教科書体 N-R" panose="02020400000000000000" pitchFamily="17" charset="-128"/>
              </a:rPr>
              <a:t>LAN</a:t>
            </a:r>
            <a:r>
              <a:rPr kumimoji="1" lang="ja-JP" altLang="en-US" sz="1200" u="sng">
                <a:latin typeface="UD デジタル 教科書体 N-R" panose="02020400000000000000" pitchFamily="17" charset="-128"/>
                <a:ea typeface="UD デジタル 教科書体 N-R" panose="02020400000000000000" pitchFamily="17" charset="-128"/>
              </a:rPr>
              <a:t>内の</a:t>
            </a:r>
            <a:r>
              <a:rPr kumimoji="1" lang="en-US" altLang="ja-JP" sz="1200" u="sng">
                <a:latin typeface="UD デジタル 教科書体 N-R" panose="02020400000000000000" pitchFamily="17" charset="-128"/>
                <a:ea typeface="UD デジタル 教科書体 N-R" panose="02020400000000000000" pitchFamily="17" charset="-128"/>
              </a:rPr>
              <a:t>IP</a:t>
            </a:r>
            <a:r>
              <a:rPr kumimoji="1" lang="ja-JP" altLang="en-US" sz="1200" u="sng">
                <a:latin typeface="UD デジタル 教科書体 N-R" panose="02020400000000000000" pitchFamily="17" charset="-128"/>
                <a:ea typeface="UD デジタル 教科書体 N-R" panose="02020400000000000000" pitchFamily="17" charset="-128"/>
              </a:rPr>
              <a:t>アドレス例：</a:t>
            </a:r>
            <a:r>
              <a:rPr kumimoji="1" lang="en-US" altLang="ja-JP" sz="1200" u="sng">
                <a:latin typeface="UD デジタル 教科書体 N-R" panose="02020400000000000000" pitchFamily="17" charset="-128"/>
                <a:ea typeface="UD デジタル 教科書体 N-R" panose="02020400000000000000" pitchFamily="17" charset="-128"/>
              </a:rPr>
              <a:t>192.168.0.1</a:t>
            </a:r>
          </a:p>
          <a:p>
            <a:endParaRPr kumimoji="1" lang="en-US" altLang="ja-JP" sz="1200" u="sng">
              <a:latin typeface="UD デジタル 教科書体 N-R" panose="02020400000000000000" pitchFamily="17" charset="-128"/>
              <a:ea typeface="UD デジタル 教科書体 N-R" panose="02020400000000000000" pitchFamily="17" charset="-128"/>
            </a:endParaRPr>
          </a:p>
          <a:p>
            <a:r>
              <a:rPr kumimoji="1" lang="ja-JP" altLang="en-US" sz="1200" u="sng">
                <a:latin typeface="UD デジタル 教科書体 N-R" panose="02020400000000000000" pitchFamily="17" charset="-128"/>
                <a:ea typeface="UD デジタル 教科書体 N-R" panose="02020400000000000000" pitchFamily="17" charset="-128"/>
              </a:rPr>
              <a:t>プロバイダ割り当ての</a:t>
            </a:r>
            <a:r>
              <a:rPr kumimoji="1" lang="en-US" altLang="ja-JP" sz="1200" u="sng">
                <a:latin typeface="UD デジタル 教科書体 N-R" panose="02020400000000000000" pitchFamily="17" charset="-128"/>
                <a:ea typeface="UD デジタル 教科書体 N-R" panose="02020400000000000000" pitchFamily="17" charset="-128"/>
              </a:rPr>
              <a:t>IP</a:t>
            </a:r>
            <a:r>
              <a:rPr kumimoji="1" lang="ja-JP" altLang="en-US" sz="1200" u="sng">
                <a:latin typeface="UD デジタル 教科書体 N-R" panose="02020400000000000000" pitchFamily="17" charset="-128"/>
                <a:ea typeface="UD デジタル 教科書体 N-R" panose="02020400000000000000" pitchFamily="17" charset="-128"/>
              </a:rPr>
              <a:t>例：</a:t>
            </a:r>
            <a:r>
              <a:rPr kumimoji="1" lang="en-US" altLang="ja-JP" sz="1200" u="sng">
                <a:latin typeface="UD デジタル 教科書体 N-R" panose="02020400000000000000" pitchFamily="17" charset="-128"/>
                <a:ea typeface="UD デジタル 教科書体 N-R" panose="02020400000000000000" pitchFamily="17" charset="-128"/>
              </a:rPr>
              <a:t>www.xxx.yyy.zzz</a:t>
            </a:r>
            <a:endParaRPr kumimoji="1" lang="ja-JP" altLang="en-US" sz="1200" u="sng">
              <a:latin typeface="UD デジタル 教科書体 N-R" panose="02020400000000000000" pitchFamily="17" charset="-128"/>
              <a:ea typeface="UD デジタル 教科書体 N-R" panose="02020400000000000000" pitchFamily="17" charset="-128"/>
            </a:endParaRPr>
          </a:p>
        </p:txBody>
      </p:sp>
      <p:sp>
        <p:nvSpPr>
          <p:cNvPr id="13" name="テキスト ボックス 12">
            <a:extLst>
              <a:ext uri="{FF2B5EF4-FFF2-40B4-BE49-F238E27FC236}">
                <a16:creationId xmlns:a16="http://schemas.microsoft.com/office/drawing/2014/main" id="{B0383C3E-4475-40E6-43B8-37389F90AD96}"/>
              </a:ext>
            </a:extLst>
          </p:cNvPr>
          <p:cNvSpPr txBox="1"/>
          <p:nvPr/>
        </p:nvSpPr>
        <p:spPr>
          <a:xfrm>
            <a:off x="394955" y="5921632"/>
            <a:ext cx="1358285" cy="276999"/>
          </a:xfrm>
          <a:prstGeom prst="rect">
            <a:avLst/>
          </a:prstGeom>
          <a:noFill/>
        </p:spPr>
        <p:txBody>
          <a:bodyPr wrap="square" rtlCol="0">
            <a:spAutoFit/>
          </a:bodyPr>
          <a:lstStyle/>
          <a:p>
            <a:r>
              <a:rPr kumimoji="1" lang="en-US" altLang="ja-JP" sz="1200" u="sng">
                <a:latin typeface="UD デジタル 教科書体 N-R" panose="02020400000000000000" pitchFamily="17" charset="-128"/>
                <a:ea typeface="UD デジタル 教科書体 N-R" panose="02020400000000000000" pitchFamily="17" charset="-128"/>
              </a:rPr>
              <a:t>192.168.0.2</a:t>
            </a:r>
            <a:endParaRPr kumimoji="1" lang="ja-JP" altLang="en-US" sz="1200" u="sng">
              <a:latin typeface="UD デジタル 教科書体 N-R" panose="02020400000000000000" pitchFamily="17" charset="-128"/>
              <a:ea typeface="UD デジタル 教科書体 N-R" panose="02020400000000000000" pitchFamily="17" charset="-128"/>
            </a:endParaRPr>
          </a:p>
        </p:txBody>
      </p:sp>
      <p:sp>
        <p:nvSpPr>
          <p:cNvPr id="14" name="テキスト ボックス 13">
            <a:extLst>
              <a:ext uri="{FF2B5EF4-FFF2-40B4-BE49-F238E27FC236}">
                <a16:creationId xmlns:a16="http://schemas.microsoft.com/office/drawing/2014/main" id="{73B0EA39-9B61-4FC1-C3E4-B7D0078A3C8F}"/>
              </a:ext>
            </a:extLst>
          </p:cNvPr>
          <p:cNvSpPr txBox="1"/>
          <p:nvPr/>
        </p:nvSpPr>
        <p:spPr>
          <a:xfrm>
            <a:off x="7189388" y="5830831"/>
            <a:ext cx="1703092" cy="461665"/>
          </a:xfrm>
          <a:prstGeom prst="rect">
            <a:avLst/>
          </a:prstGeom>
          <a:noFill/>
        </p:spPr>
        <p:txBody>
          <a:bodyPr wrap="square" rtlCol="0">
            <a:spAutoFit/>
          </a:bodyPr>
          <a:lstStyle/>
          <a:p>
            <a:r>
              <a:rPr kumimoji="1" lang="ja-JP" altLang="en-US" sz="1200" u="sng">
                <a:latin typeface="UD デジタル 教科書体 N-R" panose="02020400000000000000" pitchFamily="17" charset="-128"/>
                <a:ea typeface="UD デジタル 教科書体 N-R" panose="02020400000000000000" pitchFamily="17" charset="-128"/>
              </a:rPr>
              <a:t>例：</a:t>
            </a:r>
            <a:r>
              <a:rPr kumimoji="1" lang="en-US" altLang="ja-JP" sz="1200" u="sng">
                <a:latin typeface="UD デジタル 教科書体 N-R" panose="02020400000000000000" pitchFamily="17" charset="-128"/>
                <a:ea typeface="UD デジタル 教科書体 N-R" panose="02020400000000000000" pitchFamily="17" charset="-128"/>
              </a:rPr>
              <a:t>google.com</a:t>
            </a:r>
          </a:p>
          <a:p>
            <a:r>
              <a:rPr kumimoji="1" lang="en-US" altLang="ja-JP" sz="1200" u="sng">
                <a:latin typeface="UD デジタル 教科書体 N-R" panose="02020400000000000000" pitchFamily="17" charset="-128"/>
                <a:ea typeface="UD デジタル 教科書体 N-R" panose="02020400000000000000" pitchFamily="17" charset="-128"/>
              </a:rPr>
              <a:t>142.251.42.206</a:t>
            </a:r>
            <a:endParaRPr kumimoji="1" lang="ja-JP" altLang="en-US" sz="1200" u="sng">
              <a:latin typeface="UD デジタル 教科書体 N-R" panose="02020400000000000000" pitchFamily="17" charset="-128"/>
              <a:ea typeface="UD デジタル 教科書体 N-R" panose="02020400000000000000" pitchFamily="17" charset="-128"/>
            </a:endParaRPr>
          </a:p>
        </p:txBody>
      </p:sp>
      <p:sp>
        <p:nvSpPr>
          <p:cNvPr id="15" name="テキスト ボックス 14">
            <a:extLst>
              <a:ext uri="{FF2B5EF4-FFF2-40B4-BE49-F238E27FC236}">
                <a16:creationId xmlns:a16="http://schemas.microsoft.com/office/drawing/2014/main" id="{247228B3-C2A3-8F06-9F68-6A28842AC75E}"/>
              </a:ext>
            </a:extLst>
          </p:cNvPr>
          <p:cNvSpPr txBox="1"/>
          <p:nvPr/>
        </p:nvSpPr>
        <p:spPr>
          <a:xfrm>
            <a:off x="6826884" y="4469652"/>
            <a:ext cx="2057400" cy="461665"/>
          </a:xfrm>
          <a:prstGeom prst="rect">
            <a:avLst/>
          </a:prstGeom>
          <a:noFill/>
        </p:spPr>
        <p:txBody>
          <a:bodyPr wrap="square" rtlCol="0">
            <a:spAutoFit/>
          </a:bodyPr>
          <a:lstStyle/>
          <a:p>
            <a:pPr algn="ctr"/>
            <a:r>
              <a:rPr kumimoji="1" lang="ja-JP" altLang="en-US" sz="1200" u="sng">
                <a:latin typeface="UD デジタル 教科書体 N-R" panose="02020400000000000000" pitchFamily="17" charset="-128"/>
                <a:ea typeface="UD デジタル 教科書体 N-R" panose="02020400000000000000" pitchFamily="17" charset="-128"/>
              </a:rPr>
              <a:t>例：</a:t>
            </a:r>
            <a:r>
              <a:rPr kumimoji="1" lang="en-US" altLang="ja-JP" sz="1200" u="sng">
                <a:latin typeface="UD デジタル 教科書体 N-R" panose="02020400000000000000" pitchFamily="17" charset="-128"/>
                <a:ea typeface="UD デジタル 教科書体 N-R" panose="02020400000000000000" pitchFamily="17" charset="-128"/>
              </a:rPr>
              <a:t>Google</a:t>
            </a:r>
            <a:r>
              <a:rPr kumimoji="1" lang="ja-JP" altLang="en-US" sz="1200" u="sng">
                <a:latin typeface="UD デジタル 教科書体 N-R" panose="02020400000000000000" pitchFamily="17" charset="-128"/>
                <a:ea typeface="UD デジタル 教科書体 N-R" panose="02020400000000000000" pitchFamily="17" charset="-128"/>
              </a:rPr>
              <a:t>の</a:t>
            </a:r>
            <a:r>
              <a:rPr kumimoji="1" lang="en-US" altLang="ja-JP" sz="1200" u="sng">
                <a:latin typeface="UD デジタル 教科書体 N-R" panose="02020400000000000000" pitchFamily="17" charset="-128"/>
                <a:ea typeface="UD デジタル 教科書体 N-R" panose="02020400000000000000" pitchFamily="17" charset="-128"/>
              </a:rPr>
              <a:t>Public DNS</a:t>
            </a:r>
          </a:p>
          <a:p>
            <a:pPr algn="ctr"/>
            <a:r>
              <a:rPr lang="en-US" altLang="ja-JP" sz="1200" u="sng">
                <a:latin typeface="UD デジタル 教科書体 N-R" panose="02020400000000000000" pitchFamily="17" charset="-128"/>
                <a:ea typeface="UD デジタル 教科書体 N-R" panose="02020400000000000000" pitchFamily="17" charset="-128"/>
              </a:rPr>
              <a:t>8.8.8.8</a:t>
            </a:r>
            <a:endParaRPr kumimoji="1" lang="en-US" altLang="ja-JP" sz="1200" u="sng">
              <a:latin typeface="UD デジタル 教科書体 N-R" panose="02020400000000000000" pitchFamily="17" charset="-128"/>
              <a:ea typeface="UD デジタル 教科書体 N-R" panose="02020400000000000000" pitchFamily="17" charset="-128"/>
            </a:endParaRPr>
          </a:p>
        </p:txBody>
      </p:sp>
      <p:sp>
        <p:nvSpPr>
          <p:cNvPr id="16" name="楕円 15">
            <a:extLst>
              <a:ext uri="{FF2B5EF4-FFF2-40B4-BE49-F238E27FC236}">
                <a16:creationId xmlns:a16="http://schemas.microsoft.com/office/drawing/2014/main" id="{53B51076-FEE3-51DC-41B1-6D2EAF9B66CA}"/>
              </a:ext>
            </a:extLst>
          </p:cNvPr>
          <p:cNvSpPr/>
          <p:nvPr/>
        </p:nvSpPr>
        <p:spPr>
          <a:xfrm>
            <a:off x="4693335" y="5184945"/>
            <a:ext cx="1390251" cy="369716"/>
          </a:xfrm>
          <a:prstGeom prst="ellipse">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a:latin typeface="UD デジタル 教科書体 N-R" panose="02020400000000000000" pitchFamily="17" charset="-128"/>
                <a:ea typeface="UD デジタル 教科書体 N-R" panose="02020400000000000000" pitchFamily="17" charset="-128"/>
              </a:rPr>
              <a:t>プロバイダ</a:t>
            </a:r>
          </a:p>
        </p:txBody>
      </p:sp>
      <p:cxnSp>
        <p:nvCxnSpPr>
          <p:cNvPr id="4" name="直線コネクタ 3">
            <a:extLst>
              <a:ext uri="{FF2B5EF4-FFF2-40B4-BE49-F238E27FC236}">
                <a16:creationId xmlns:a16="http://schemas.microsoft.com/office/drawing/2014/main" id="{778A2206-529F-45F4-A21E-A643F9723ED2}"/>
              </a:ext>
            </a:extLst>
          </p:cNvPr>
          <p:cNvCxnSpPr>
            <a:cxnSpLocks/>
            <a:stCxn id="11" idx="3"/>
            <a:endCxn id="6" idx="2"/>
          </p:cNvCxnSpPr>
          <p:nvPr/>
        </p:nvCxnSpPr>
        <p:spPr>
          <a:xfrm flipV="1">
            <a:off x="1691099" y="5368349"/>
            <a:ext cx="797799" cy="7707"/>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直線コネクタ 18">
            <a:extLst>
              <a:ext uri="{FF2B5EF4-FFF2-40B4-BE49-F238E27FC236}">
                <a16:creationId xmlns:a16="http://schemas.microsoft.com/office/drawing/2014/main" id="{DDF510D2-47E6-07BB-09C8-522C07AB4487}"/>
              </a:ext>
            </a:extLst>
          </p:cNvPr>
          <p:cNvCxnSpPr>
            <a:cxnSpLocks/>
            <a:stCxn id="6" idx="6"/>
            <a:endCxn id="16" idx="2"/>
          </p:cNvCxnSpPr>
          <p:nvPr/>
        </p:nvCxnSpPr>
        <p:spPr>
          <a:xfrm>
            <a:off x="3685224" y="5368349"/>
            <a:ext cx="1008111" cy="1454"/>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直線コネクタ 21">
            <a:extLst>
              <a:ext uri="{FF2B5EF4-FFF2-40B4-BE49-F238E27FC236}">
                <a16:creationId xmlns:a16="http://schemas.microsoft.com/office/drawing/2014/main" id="{711311E4-8D8B-08F1-E308-9800570A4CFA}"/>
              </a:ext>
            </a:extLst>
          </p:cNvPr>
          <p:cNvCxnSpPr>
            <a:cxnSpLocks/>
            <a:stCxn id="10" idx="1"/>
            <a:endCxn id="16" idx="6"/>
          </p:cNvCxnSpPr>
          <p:nvPr/>
        </p:nvCxnSpPr>
        <p:spPr>
          <a:xfrm flipH="1">
            <a:off x="6083586" y="4053515"/>
            <a:ext cx="783893" cy="13162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id="{35E40E6E-2215-1F19-1AE7-197ADE43200A}"/>
              </a:ext>
            </a:extLst>
          </p:cNvPr>
          <p:cNvCxnSpPr>
            <a:cxnSpLocks/>
            <a:stCxn id="12" idx="1"/>
            <a:endCxn id="16" idx="6"/>
          </p:cNvCxnSpPr>
          <p:nvPr/>
        </p:nvCxnSpPr>
        <p:spPr>
          <a:xfrm flipH="1">
            <a:off x="6083586" y="5368349"/>
            <a:ext cx="864678" cy="1454"/>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309153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a:extLst>
              <a:ext uri="{FF2B5EF4-FFF2-40B4-BE49-F238E27FC236}">
                <a16:creationId xmlns:a16="http://schemas.microsoft.com/office/drawing/2014/main" id="{5F5FE156-89C8-4100-9F71-741FF0DFA2BD}"/>
              </a:ext>
            </a:extLst>
          </p:cNvPr>
          <p:cNvSpPr>
            <a:spLocks noGrp="1"/>
          </p:cNvSpPr>
          <p:nvPr>
            <p:ph type="title"/>
          </p:nvPr>
        </p:nvSpPr>
        <p:spPr/>
        <p:txBody>
          <a:bodyPr/>
          <a:lstStyle/>
          <a:p>
            <a:r>
              <a:rPr lang="ja-JP" altLang="en-US"/>
              <a:t>情報通信ネットワークの仕組み</a:t>
            </a:r>
          </a:p>
        </p:txBody>
      </p:sp>
      <p:sp>
        <p:nvSpPr>
          <p:cNvPr id="8" name="コンテンツ プレースホルダー 7">
            <a:extLst>
              <a:ext uri="{FF2B5EF4-FFF2-40B4-BE49-F238E27FC236}">
                <a16:creationId xmlns:a16="http://schemas.microsoft.com/office/drawing/2014/main" id="{2CF47609-9EA9-41C4-B7D9-DFFC8A5FEF48}"/>
              </a:ext>
            </a:extLst>
          </p:cNvPr>
          <p:cNvSpPr>
            <a:spLocks noGrp="1"/>
          </p:cNvSpPr>
          <p:nvPr>
            <p:ph idx="1"/>
          </p:nvPr>
        </p:nvSpPr>
        <p:spPr>
          <a:xfrm>
            <a:off x="234000" y="620688"/>
            <a:ext cx="8658480" cy="1728192"/>
          </a:xfrm>
        </p:spPr>
        <p:txBody>
          <a:bodyPr/>
          <a:lstStyle/>
          <a:p>
            <a:r>
              <a:rPr lang="ja-JP" altLang="en-US" sz="2400">
                <a:latin typeface="UD デジタル 教科書体 N-R" panose="02020400000000000000" pitchFamily="17" charset="-128"/>
                <a:ea typeface="UD デジタル 教科書体 N-R" panose="02020400000000000000" pitchFamily="17" charset="-128"/>
              </a:rPr>
              <a:t>トランスポート層で使われる技術と特徴</a:t>
            </a:r>
          </a:p>
          <a:p>
            <a:pPr lvl="1"/>
            <a:r>
              <a:rPr lang="en-US" altLang="ja-JP" sz="1800"/>
              <a:t>TCP</a:t>
            </a:r>
          </a:p>
          <a:p>
            <a:pPr lvl="2"/>
            <a:r>
              <a:rPr lang="ja-JP" altLang="en-US" sz="1400"/>
              <a:t>データをパケットに分割し、ロス無く順番通りに正しく相手に転送するための技術です。転送中にパケットの送信ミスがあった場合にはパケットを再送します。</a:t>
            </a:r>
            <a:endParaRPr lang="en-US" altLang="ja-JP" sz="1400"/>
          </a:p>
          <a:p>
            <a:pPr lvl="2"/>
            <a:r>
              <a:rPr lang="ja-JP" altLang="en-US" sz="1400"/>
              <a:t>無線や携帯のような不安定な転送方式でもデータを正しく転送できるのは</a:t>
            </a:r>
            <a:r>
              <a:rPr lang="en-US" altLang="ja-JP" sz="1400"/>
              <a:t>TCP</a:t>
            </a:r>
            <a:r>
              <a:rPr lang="ja-JP" altLang="en-US" sz="1400"/>
              <a:t>の仕組みのお陰です。</a:t>
            </a:r>
            <a:endParaRPr lang="en-US" altLang="ja-JP" sz="1400"/>
          </a:p>
          <a:p>
            <a:pPr lvl="2"/>
            <a:r>
              <a:rPr lang="en-US" altLang="ja-JP" sz="1400"/>
              <a:t>TCP</a:t>
            </a:r>
            <a:r>
              <a:rPr lang="ja-JP" altLang="en-US" sz="1400"/>
              <a:t>は</a:t>
            </a:r>
            <a:r>
              <a:rPr lang="en-US" altLang="ja-JP" sz="1400"/>
              <a:t>TCP/IP</a:t>
            </a:r>
            <a:r>
              <a:rPr lang="ja-JP" altLang="en-US" sz="1400"/>
              <a:t>モデルを構成する上で最も重要なプロトコルの一つです。</a:t>
            </a:r>
            <a:endParaRPr lang="en-US" altLang="ja-JP" sz="1400"/>
          </a:p>
          <a:p>
            <a:pPr lvl="1"/>
            <a:r>
              <a:rPr lang="en-US" altLang="ja-JP" sz="1800"/>
              <a:t>UDP</a:t>
            </a:r>
          </a:p>
          <a:p>
            <a:pPr lvl="2"/>
            <a:r>
              <a:rPr lang="en-US" altLang="ja-JP" sz="1400"/>
              <a:t>TPC</a:t>
            </a:r>
            <a:r>
              <a:rPr lang="ja-JP" altLang="en-US" sz="1400"/>
              <a:t>とは異なり、転送中にパケットがロスした場合でも再送を行いません。</a:t>
            </a:r>
            <a:endParaRPr lang="en-US" altLang="ja-JP" sz="1400"/>
          </a:p>
          <a:p>
            <a:pPr lvl="2"/>
            <a:r>
              <a:rPr lang="ja-JP" altLang="en-US" sz="1400"/>
              <a:t>例えば電話やビデオ会議のデータの一部が欠損した場合、再送を行っても会話が進んでしまっているため役に立ちません。それどころか数秒前の音声が突然入っても混乱します。</a:t>
            </a:r>
            <a:endParaRPr lang="en-US" altLang="ja-JP" sz="1400"/>
          </a:p>
          <a:p>
            <a:pPr lvl="2"/>
            <a:r>
              <a:rPr lang="ja-JP" altLang="en-US" sz="1400"/>
              <a:t>音声や動画サービスをリアルタイムに配信する、ストリーミング系のサービスでは主に</a:t>
            </a:r>
            <a:r>
              <a:rPr lang="en-US" altLang="ja-JP" sz="1400"/>
              <a:t>UDP</a:t>
            </a:r>
            <a:r>
              <a:rPr lang="ja-JP" altLang="en-US" sz="1400"/>
              <a:t>が選ばれます。</a:t>
            </a:r>
            <a:endParaRPr lang="en-US" altLang="ja-JP" sz="1400"/>
          </a:p>
        </p:txBody>
      </p:sp>
      <p:sp>
        <p:nvSpPr>
          <p:cNvPr id="9" name="テキスト プレースホルダー 8">
            <a:extLst>
              <a:ext uri="{FF2B5EF4-FFF2-40B4-BE49-F238E27FC236}">
                <a16:creationId xmlns:a16="http://schemas.microsoft.com/office/drawing/2014/main" id="{3D02614B-7BA6-4293-9618-32802CF8BC71}"/>
              </a:ext>
            </a:extLst>
          </p:cNvPr>
          <p:cNvSpPr>
            <a:spLocks noGrp="1"/>
          </p:cNvSpPr>
          <p:nvPr>
            <p:ph type="body" sz="quarter" idx="10"/>
          </p:nvPr>
        </p:nvSpPr>
        <p:spPr/>
        <p:txBody>
          <a:bodyPr/>
          <a:lstStyle/>
          <a:p>
            <a:endParaRPr lang="ja-JP" altLang="en-US"/>
          </a:p>
        </p:txBody>
      </p:sp>
      <p:sp>
        <p:nvSpPr>
          <p:cNvPr id="5" name="スライド番号プレースホルダー 4">
            <a:extLst>
              <a:ext uri="{FF2B5EF4-FFF2-40B4-BE49-F238E27FC236}">
                <a16:creationId xmlns:a16="http://schemas.microsoft.com/office/drawing/2014/main" id="{2894D30A-1FCD-4651-AFF2-47C1C439C869}"/>
              </a:ext>
            </a:extLst>
          </p:cNvPr>
          <p:cNvSpPr>
            <a:spLocks noGrp="1"/>
          </p:cNvSpPr>
          <p:nvPr>
            <p:ph type="sldNum" sz="quarter" idx="12"/>
          </p:nvPr>
        </p:nvSpPr>
        <p:spPr/>
        <p:txBody>
          <a:bodyPr/>
          <a:lstStyle/>
          <a:p>
            <a:fld id="{9E0D9298-421E-4926-815D-31B4285E3528}" type="slidenum">
              <a:rPr lang="ja-JP" altLang="en-US" smtClean="0"/>
              <a:pPr/>
              <a:t>22</a:t>
            </a:fld>
            <a:endParaRPr lang="ja-JP" altLang="en-US" dirty="0"/>
          </a:p>
        </p:txBody>
      </p:sp>
    </p:spTree>
    <p:extLst>
      <p:ext uri="{BB962C8B-B14F-4D97-AF65-F5344CB8AC3E}">
        <p14:creationId xmlns:p14="http://schemas.microsoft.com/office/powerpoint/2010/main" val="7115702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a:extLst>
              <a:ext uri="{FF2B5EF4-FFF2-40B4-BE49-F238E27FC236}">
                <a16:creationId xmlns:a16="http://schemas.microsoft.com/office/drawing/2014/main" id="{5F5FE156-89C8-4100-9F71-741FF0DFA2BD}"/>
              </a:ext>
            </a:extLst>
          </p:cNvPr>
          <p:cNvSpPr>
            <a:spLocks noGrp="1"/>
          </p:cNvSpPr>
          <p:nvPr>
            <p:ph type="title"/>
          </p:nvPr>
        </p:nvSpPr>
        <p:spPr/>
        <p:txBody>
          <a:bodyPr/>
          <a:lstStyle/>
          <a:p>
            <a:r>
              <a:rPr lang="ja-JP" altLang="en-US"/>
              <a:t>情報通信ネットワークの仕組み</a:t>
            </a:r>
          </a:p>
        </p:txBody>
      </p:sp>
      <p:sp>
        <p:nvSpPr>
          <p:cNvPr id="8" name="コンテンツ プレースホルダー 7">
            <a:extLst>
              <a:ext uri="{FF2B5EF4-FFF2-40B4-BE49-F238E27FC236}">
                <a16:creationId xmlns:a16="http://schemas.microsoft.com/office/drawing/2014/main" id="{2CF47609-9EA9-41C4-B7D9-DFFC8A5FEF48}"/>
              </a:ext>
            </a:extLst>
          </p:cNvPr>
          <p:cNvSpPr>
            <a:spLocks noGrp="1"/>
          </p:cNvSpPr>
          <p:nvPr>
            <p:ph idx="1"/>
          </p:nvPr>
        </p:nvSpPr>
        <p:spPr>
          <a:xfrm>
            <a:off x="234000" y="620688"/>
            <a:ext cx="8658480" cy="1728192"/>
          </a:xfrm>
        </p:spPr>
        <p:txBody>
          <a:bodyPr/>
          <a:lstStyle/>
          <a:p>
            <a:r>
              <a:rPr lang="ja-JP" altLang="en-US" sz="2400">
                <a:latin typeface="UD デジタル 教科書体 N-R" panose="02020400000000000000" pitchFamily="17" charset="-128"/>
                <a:ea typeface="UD デジタル 教科書体 N-R" panose="02020400000000000000" pitchFamily="17" charset="-128"/>
              </a:rPr>
              <a:t>アプリケーション層で使われる技術と特徴</a:t>
            </a:r>
          </a:p>
          <a:p>
            <a:pPr lvl="1"/>
            <a:r>
              <a:rPr lang="en-US" altLang="ja-JP" sz="1800"/>
              <a:t>WWW(</a:t>
            </a:r>
            <a:r>
              <a:rPr lang="ja-JP" altLang="en-US" sz="1800"/>
              <a:t>ワールドワイドウェブ</a:t>
            </a:r>
            <a:r>
              <a:rPr lang="en-US" altLang="ja-JP" sz="1800"/>
              <a:t>)</a:t>
            </a:r>
            <a:r>
              <a:rPr lang="ja-JP" altLang="en-US" sz="1800"/>
              <a:t>・</a:t>
            </a:r>
            <a:r>
              <a:rPr lang="en-US" altLang="ja-JP" sz="1800"/>
              <a:t>Web(</a:t>
            </a:r>
            <a:r>
              <a:rPr lang="ja-JP" altLang="en-US" sz="1800"/>
              <a:t>ウェブ</a:t>
            </a:r>
            <a:r>
              <a:rPr lang="en-US" altLang="ja-JP" sz="1800"/>
              <a:t>)</a:t>
            </a:r>
          </a:p>
          <a:p>
            <a:pPr lvl="2"/>
            <a:r>
              <a:rPr lang="ja-JP" altLang="en-US" sz="1400"/>
              <a:t>サーバー側で</a:t>
            </a:r>
            <a:r>
              <a:rPr lang="en-US" altLang="ja-JP" sz="1400"/>
              <a:t>Web</a:t>
            </a:r>
            <a:r>
              <a:rPr lang="ja-JP" altLang="en-US" sz="1400"/>
              <a:t>コンテンツを用意し、端末側からブラウザを利用してコンテンツを利用する形態のアプリケーションです。現在のインターネットにおける主力のサービスです。</a:t>
            </a:r>
            <a:endParaRPr lang="en-US" altLang="ja-JP" sz="1400"/>
          </a:p>
          <a:p>
            <a:pPr lvl="2"/>
            <a:r>
              <a:rPr lang="ja-JP" altLang="en-US" sz="1400"/>
              <a:t>プロトコルとしては</a:t>
            </a:r>
            <a:r>
              <a:rPr lang="en-US" altLang="ja-JP" sz="1400"/>
              <a:t>HTTP</a:t>
            </a:r>
            <a:r>
              <a:rPr lang="ja-JP" altLang="en-US" sz="1400"/>
              <a:t>通信という仕組みが利用されます。</a:t>
            </a:r>
            <a:endParaRPr lang="en-US" altLang="ja-JP" sz="1400"/>
          </a:p>
          <a:p>
            <a:pPr lvl="1"/>
            <a:r>
              <a:rPr lang="ja-JP" altLang="en-US" sz="1800"/>
              <a:t>メール</a:t>
            </a:r>
            <a:endParaRPr lang="en-US" altLang="ja-JP" sz="1800"/>
          </a:p>
          <a:p>
            <a:pPr lvl="2"/>
            <a:r>
              <a:rPr lang="ja-JP" altLang="en-US" sz="1400"/>
              <a:t>メールアドレスを持つ者同士でメールを送受信しあうサービスです。</a:t>
            </a:r>
            <a:endParaRPr lang="en-US" altLang="ja-JP" sz="1400"/>
          </a:p>
          <a:p>
            <a:pPr lvl="2"/>
            <a:r>
              <a:rPr lang="ja-JP" altLang="en-US" sz="1400"/>
              <a:t>プロトコルとしては</a:t>
            </a:r>
            <a:r>
              <a:rPr lang="en-US" altLang="ja-JP" sz="1400"/>
              <a:t>SMTP</a:t>
            </a:r>
            <a:r>
              <a:rPr lang="ja-JP" altLang="en-US" sz="1400"/>
              <a:t>と</a:t>
            </a:r>
            <a:r>
              <a:rPr lang="en-US" altLang="ja-JP" sz="1400"/>
              <a:t>POP</a:t>
            </a:r>
            <a:r>
              <a:rPr lang="ja-JP" altLang="en-US" sz="1400"/>
              <a:t>、また</a:t>
            </a:r>
            <a:r>
              <a:rPr lang="en-US" altLang="ja-JP" sz="1400"/>
              <a:t>IMAP</a:t>
            </a:r>
            <a:r>
              <a:rPr lang="ja-JP" altLang="en-US" sz="1400"/>
              <a:t>が利用されます。</a:t>
            </a:r>
            <a:endParaRPr lang="en-US" altLang="ja-JP" sz="1400"/>
          </a:p>
          <a:p>
            <a:pPr lvl="2"/>
            <a:r>
              <a:rPr lang="ja-JP" altLang="en-US" sz="1400"/>
              <a:t>近年では</a:t>
            </a:r>
            <a:r>
              <a:rPr lang="en-US" altLang="ja-JP" sz="1400"/>
              <a:t>Web</a:t>
            </a:r>
            <a:r>
              <a:rPr lang="ja-JP" altLang="en-US" sz="1400"/>
              <a:t>サイト上でメールを送受信する</a:t>
            </a:r>
            <a:r>
              <a:rPr lang="en-US" altLang="ja-JP" sz="1400"/>
              <a:t>Gmail</a:t>
            </a:r>
            <a:r>
              <a:rPr lang="ja-JP" altLang="en-US" sz="1400"/>
              <a:t>のような</a:t>
            </a:r>
            <a:r>
              <a:rPr lang="en-US" altLang="ja-JP" sz="1400"/>
              <a:t>Web</a:t>
            </a:r>
            <a:r>
              <a:rPr lang="ja-JP" altLang="en-US" sz="1400"/>
              <a:t>メールサービスも一般的ですが、</a:t>
            </a:r>
            <a:r>
              <a:rPr lang="en-US" altLang="ja-JP" sz="1400"/>
              <a:t>Web</a:t>
            </a:r>
            <a:r>
              <a:rPr lang="ja-JP" altLang="en-US" sz="1400"/>
              <a:t>メールの裏側では引き続き</a:t>
            </a:r>
            <a:r>
              <a:rPr lang="en-US" altLang="ja-JP" sz="1400"/>
              <a:t>SMTP</a:t>
            </a:r>
            <a:r>
              <a:rPr lang="ja-JP" altLang="en-US" sz="1400"/>
              <a:t>や</a:t>
            </a:r>
            <a:r>
              <a:rPr lang="en-US" altLang="ja-JP" sz="1400"/>
              <a:t>IMAP</a:t>
            </a:r>
            <a:r>
              <a:rPr lang="ja-JP" altLang="en-US" sz="1400"/>
              <a:t>の仕組みが使われています。</a:t>
            </a:r>
            <a:endParaRPr lang="en-US" altLang="ja-JP" sz="1400"/>
          </a:p>
        </p:txBody>
      </p:sp>
      <p:sp>
        <p:nvSpPr>
          <p:cNvPr id="9" name="テキスト プレースホルダー 8">
            <a:extLst>
              <a:ext uri="{FF2B5EF4-FFF2-40B4-BE49-F238E27FC236}">
                <a16:creationId xmlns:a16="http://schemas.microsoft.com/office/drawing/2014/main" id="{3D02614B-7BA6-4293-9618-32802CF8BC71}"/>
              </a:ext>
            </a:extLst>
          </p:cNvPr>
          <p:cNvSpPr>
            <a:spLocks noGrp="1"/>
          </p:cNvSpPr>
          <p:nvPr>
            <p:ph type="body" sz="quarter" idx="10"/>
          </p:nvPr>
        </p:nvSpPr>
        <p:spPr/>
        <p:txBody>
          <a:bodyPr/>
          <a:lstStyle/>
          <a:p>
            <a:endParaRPr lang="ja-JP" altLang="en-US"/>
          </a:p>
        </p:txBody>
      </p:sp>
      <p:sp>
        <p:nvSpPr>
          <p:cNvPr id="5" name="スライド番号プレースホルダー 4">
            <a:extLst>
              <a:ext uri="{FF2B5EF4-FFF2-40B4-BE49-F238E27FC236}">
                <a16:creationId xmlns:a16="http://schemas.microsoft.com/office/drawing/2014/main" id="{2894D30A-1FCD-4651-AFF2-47C1C439C869}"/>
              </a:ext>
            </a:extLst>
          </p:cNvPr>
          <p:cNvSpPr>
            <a:spLocks noGrp="1"/>
          </p:cNvSpPr>
          <p:nvPr>
            <p:ph type="sldNum" sz="quarter" idx="12"/>
          </p:nvPr>
        </p:nvSpPr>
        <p:spPr/>
        <p:txBody>
          <a:bodyPr/>
          <a:lstStyle/>
          <a:p>
            <a:fld id="{9E0D9298-421E-4926-815D-31B4285E3528}" type="slidenum">
              <a:rPr lang="ja-JP" altLang="en-US" smtClean="0"/>
              <a:pPr/>
              <a:t>23</a:t>
            </a:fld>
            <a:endParaRPr lang="ja-JP" altLang="en-US" dirty="0"/>
          </a:p>
        </p:txBody>
      </p:sp>
    </p:spTree>
    <p:extLst>
      <p:ext uri="{BB962C8B-B14F-4D97-AF65-F5344CB8AC3E}">
        <p14:creationId xmlns:p14="http://schemas.microsoft.com/office/powerpoint/2010/main" val="3226884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a:extLst>
              <a:ext uri="{FF2B5EF4-FFF2-40B4-BE49-F238E27FC236}">
                <a16:creationId xmlns:a16="http://schemas.microsoft.com/office/drawing/2014/main" id="{5F5FE156-89C8-4100-9F71-741FF0DFA2BD}"/>
              </a:ext>
            </a:extLst>
          </p:cNvPr>
          <p:cNvSpPr>
            <a:spLocks noGrp="1"/>
          </p:cNvSpPr>
          <p:nvPr>
            <p:ph type="title"/>
          </p:nvPr>
        </p:nvSpPr>
        <p:spPr/>
        <p:txBody>
          <a:bodyPr/>
          <a:lstStyle/>
          <a:p>
            <a:r>
              <a:rPr lang="ja-JP" altLang="en-US"/>
              <a:t>情報通信ネットワークの仕組み</a:t>
            </a:r>
          </a:p>
        </p:txBody>
      </p:sp>
      <p:sp>
        <p:nvSpPr>
          <p:cNvPr id="8" name="コンテンツ プレースホルダー 7">
            <a:extLst>
              <a:ext uri="{FF2B5EF4-FFF2-40B4-BE49-F238E27FC236}">
                <a16:creationId xmlns:a16="http://schemas.microsoft.com/office/drawing/2014/main" id="{2CF47609-9EA9-41C4-B7D9-DFFC8A5FEF48}"/>
              </a:ext>
            </a:extLst>
          </p:cNvPr>
          <p:cNvSpPr>
            <a:spLocks noGrp="1"/>
          </p:cNvSpPr>
          <p:nvPr>
            <p:ph idx="1"/>
          </p:nvPr>
        </p:nvSpPr>
        <p:spPr>
          <a:xfrm>
            <a:off x="234000" y="620688"/>
            <a:ext cx="8658480" cy="1728192"/>
          </a:xfrm>
        </p:spPr>
        <p:txBody>
          <a:bodyPr/>
          <a:lstStyle/>
          <a:p>
            <a:r>
              <a:rPr lang="en-US" altLang="ja-JP" sz="2000" dirty="0">
                <a:latin typeface="UD デジタル 教科書体 N-R" panose="02020400000000000000" pitchFamily="17" charset="-128"/>
                <a:ea typeface="UD デジタル 教科書体 N-R" panose="02020400000000000000" pitchFamily="17" charset="-128"/>
              </a:rPr>
              <a:t>HTTP</a:t>
            </a:r>
            <a:r>
              <a:rPr lang="ja-JP" altLang="en-US" sz="2000" dirty="0">
                <a:latin typeface="UD デジタル 教科書体 N-R" panose="02020400000000000000" pitchFamily="17" charset="-128"/>
                <a:ea typeface="UD デジタル 教科書体 N-R" panose="02020400000000000000" pitchFamily="17" charset="-128"/>
              </a:rPr>
              <a:t>通信の接続イメージ①</a:t>
            </a:r>
            <a:endParaRPr lang="en-US" altLang="ja-JP" sz="2000" dirty="0">
              <a:latin typeface="UD デジタル 教科書体 N-R" panose="02020400000000000000" pitchFamily="17" charset="-128"/>
              <a:ea typeface="UD デジタル 教科書体 N-R" panose="02020400000000000000" pitchFamily="17" charset="-128"/>
            </a:endParaRPr>
          </a:p>
          <a:p>
            <a:pPr lvl="1"/>
            <a:r>
              <a:rPr lang="en-US" altLang="ja-JP" sz="1800" dirty="0"/>
              <a:t>HTTP</a:t>
            </a:r>
            <a:r>
              <a:rPr lang="ja-JP" altLang="en-US" sz="1800" dirty="0"/>
              <a:t>では基本的にブラウザからサーバーにリクエストを行い、サーバーがレスポンスを返すことでコンテンツの配信を実現しています。</a:t>
            </a:r>
            <a:endParaRPr lang="en-US" altLang="ja-JP" sz="1800" dirty="0"/>
          </a:p>
          <a:p>
            <a:pPr lvl="1"/>
            <a:r>
              <a:rPr lang="ja-JP" altLang="en-US" sz="1800" dirty="0">
                <a:latin typeface="UD デジタル 教科書体 N-R" panose="02020400000000000000" pitchFamily="17" charset="-128"/>
                <a:ea typeface="UD デジタル 教科書体 N-R" panose="02020400000000000000" pitchFamily="17" charset="-128"/>
              </a:rPr>
              <a:t>ブラウザはレスポンスの内容に応じて、更に追加のリクエストを行いサーバーから追加コンテンツの取得を行えます。</a:t>
            </a:r>
            <a:endParaRPr lang="en-US" altLang="ja-JP" sz="1800" dirty="0">
              <a:latin typeface="UD デジタル 教科書体 N-R" panose="02020400000000000000" pitchFamily="17" charset="-128"/>
              <a:ea typeface="UD デジタル 教科書体 N-R" panose="02020400000000000000" pitchFamily="17" charset="-128"/>
            </a:endParaRPr>
          </a:p>
          <a:p>
            <a:pPr lvl="1"/>
            <a:r>
              <a:rPr lang="en-US" altLang="ja-JP" sz="1800" dirty="0">
                <a:latin typeface="UD デジタル 教科書体 N-R" panose="02020400000000000000" pitchFamily="17" charset="-128"/>
                <a:ea typeface="UD デジタル 教科書体 N-R" panose="02020400000000000000" pitchFamily="17" charset="-128"/>
              </a:rPr>
              <a:t>Web</a:t>
            </a:r>
            <a:r>
              <a:rPr lang="ja-JP" altLang="en-US" sz="1800" dirty="0">
                <a:latin typeface="UD デジタル 教科書体 N-R" panose="02020400000000000000" pitchFamily="17" charset="-128"/>
                <a:ea typeface="UD デジタル 教科書体 N-R" panose="02020400000000000000" pitchFamily="17" charset="-128"/>
              </a:rPr>
              <a:t>サーバーは基本的にレスポンスが終わったら接続を終了します。これにより、沢山のブラウザに対してレスポンスすることができます。</a:t>
            </a:r>
            <a:endParaRPr lang="en-US" altLang="ja-JP" sz="1800" dirty="0">
              <a:latin typeface="UD デジタル 教科書体 N-R" panose="02020400000000000000" pitchFamily="17" charset="-128"/>
              <a:ea typeface="UD デジタル 教科書体 N-R" panose="02020400000000000000" pitchFamily="17" charset="-128"/>
            </a:endParaRPr>
          </a:p>
          <a:p>
            <a:pPr lvl="1"/>
            <a:endParaRPr lang="en-US" altLang="ja-JP" sz="1800" dirty="0">
              <a:latin typeface="UD デジタル 教科書体 N-R" panose="02020400000000000000" pitchFamily="17" charset="-128"/>
              <a:ea typeface="UD デジタル 教科書体 N-R" panose="02020400000000000000" pitchFamily="17" charset="-128"/>
            </a:endParaRPr>
          </a:p>
          <a:p>
            <a:pPr lvl="1"/>
            <a:endParaRPr lang="en-US" altLang="ja-JP" sz="1800" dirty="0">
              <a:latin typeface="UD デジタル 教科書体 N-R" panose="02020400000000000000" pitchFamily="17" charset="-128"/>
              <a:ea typeface="UD デジタル 教科書体 N-R" panose="02020400000000000000" pitchFamily="17" charset="-128"/>
            </a:endParaRPr>
          </a:p>
          <a:p>
            <a:pPr lvl="1"/>
            <a:endParaRPr lang="ja-JP" altLang="en-US" sz="1800" dirty="0">
              <a:latin typeface="UD デジタル 教科書体 N-R" panose="02020400000000000000" pitchFamily="17" charset="-128"/>
              <a:ea typeface="UD デジタル 教科書体 N-R" panose="02020400000000000000" pitchFamily="17" charset="-128"/>
            </a:endParaRPr>
          </a:p>
        </p:txBody>
      </p:sp>
      <p:sp>
        <p:nvSpPr>
          <p:cNvPr id="9" name="テキスト プレースホルダー 8">
            <a:extLst>
              <a:ext uri="{FF2B5EF4-FFF2-40B4-BE49-F238E27FC236}">
                <a16:creationId xmlns:a16="http://schemas.microsoft.com/office/drawing/2014/main" id="{3D02614B-7BA6-4293-9618-32802CF8BC71}"/>
              </a:ext>
            </a:extLst>
          </p:cNvPr>
          <p:cNvSpPr>
            <a:spLocks noGrp="1"/>
          </p:cNvSpPr>
          <p:nvPr>
            <p:ph type="body" sz="quarter" idx="10"/>
          </p:nvPr>
        </p:nvSpPr>
        <p:spPr/>
        <p:txBody>
          <a:bodyPr/>
          <a:lstStyle/>
          <a:p>
            <a:endParaRPr lang="ja-JP" altLang="en-US"/>
          </a:p>
        </p:txBody>
      </p:sp>
      <p:sp>
        <p:nvSpPr>
          <p:cNvPr id="5" name="スライド番号プレースホルダー 4">
            <a:extLst>
              <a:ext uri="{FF2B5EF4-FFF2-40B4-BE49-F238E27FC236}">
                <a16:creationId xmlns:a16="http://schemas.microsoft.com/office/drawing/2014/main" id="{2894D30A-1FCD-4651-AFF2-47C1C439C869}"/>
              </a:ext>
            </a:extLst>
          </p:cNvPr>
          <p:cNvSpPr>
            <a:spLocks noGrp="1"/>
          </p:cNvSpPr>
          <p:nvPr>
            <p:ph type="sldNum" sz="quarter" idx="12"/>
          </p:nvPr>
        </p:nvSpPr>
        <p:spPr/>
        <p:txBody>
          <a:bodyPr/>
          <a:lstStyle/>
          <a:p>
            <a:fld id="{9E0D9298-421E-4926-815D-31B4285E3528}" type="slidenum">
              <a:rPr lang="ja-JP" altLang="en-US" smtClean="0"/>
              <a:pPr/>
              <a:t>24</a:t>
            </a:fld>
            <a:endParaRPr lang="ja-JP" altLang="en-US" dirty="0"/>
          </a:p>
        </p:txBody>
      </p:sp>
      <p:sp>
        <p:nvSpPr>
          <p:cNvPr id="11" name="正方形/長方形 10">
            <a:extLst>
              <a:ext uri="{FF2B5EF4-FFF2-40B4-BE49-F238E27FC236}">
                <a16:creationId xmlns:a16="http://schemas.microsoft.com/office/drawing/2014/main" id="{3FC7E539-92AF-5359-29F9-F874BAD45B9E}"/>
              </a:ext>
            </a:extLst>
          </p:cNvPr>
          <p:cNvSpPr/>
          <p:nvPr/>
        </p:nvSpPr>
        <p:spPr>
          <a:xfrm>
            <a:off x="1763688" y="4725144"/>
            <a:ext cx="1440160" cy="288032"/>
          </a:xfrm>
          <a:prstGeom prst="rect">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200">
                <a:latin typeface="UD デジタル 教科書体 N-R" panose="02020400000000000000" pitchFamily="17" charset="-128"/>
                <a:ea typeface="UD デジタル 教科書体 N-R" panose="02020400000000000000" pitchFamily="17" charset="-128"/>
              </a:rPr>
              <a:t>A</a:t>
            </a:r>
            <a:r>
              <a:rPr kumimoji="1" lang="ja-JP" altLang="en-US" sz="1200">
                <a:latin typeface="UD デジタル 教科書体 N-R" panose="02020400000000000000" pitchFamily="17" charset="-128"/>
                <a:ea typeface="UD デジタル 教科書体 N-R" panose="02020400000000000000" pitchFamily="17" charset="-128"/>
              </a:rPr>
              <a:t>さんのブラウザ</a:t>
            </a:r>
          </a:p>
        </p:txBody>
      </p:sp>
      <p:sp>
        <p:nvSpPr>
          <p:cNvPr id="12" name="正方形/長方形 11">
            <a:extLst>
              <a:ext uri="{FF2B5EF4-FFF2-40B4-BE49-F238E27FC236}">
                <a16:creationId xmlns:a16="http://schemas.microsoft.com/office/drawing/2014/main" id="{383BEA6F-13F2-4C35-C457-EC6B6F9D10AB}"/>
              </a:ext>
            </a:extLst>
          </p:cNvPr>
          <p:cNvSpPr/>
          <p:nvPr/>
        </p:nvSpPr>
        <p:spPr>
          <a:xfrm>
            <a:off x="6084168" y="5808923"/>
            <a:ext cx="1438670" cy="349215"/>
          </a:xfrm>
          <a:prstGeom prst="rect">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200">
                <a:latin typeface="UD デジタル 教科書体 N-R" panose="02020400000000000000" pitchFamily="17" charset="-128"/>
                <a:ea typeface="UD デジタル 教科書体 N-R" panose="02020400000000000000" pitchFamily="17" charset="-128"/>
              </a:rPr>
              <a:t>Web</a:t>
            </a:r>
            <a:r>
              <a:rPr kumimoji="1" lang="ja-JP" altLang="en-US" sz="1200">
                <a:latin typeface="UD デジタル 教科書体 N-R" panose="02020400000000000000" pitchFamily="17" charset="-128"/>
                <a:ea typeface="UD デジタル 教科書体 N-R" panose="02020400000000000000" pitchFamily="17" charset="-128"/>
              </a:rPr>
              <a:t>サーバー</a:t>
            </a:r>
          </a:p>
        </p:txBody>
      </p:sp>
      <p:sp>
        <p:nvSpPr>
          <p:cNvPr id="20" name="正方形/長方形 19">
            <a:extLst>
              <a:ext uri="{FF2B5EF4-FFF2-40B4-BE49-F238E27FC236}">
                <a16:creationId xmlns:a16="http://schemas.microsoft.com/office/drawing/2014/main" id="{2D05EAEE-6126-53CA-EE5E-2CAC34B40A56}"/>
              </a:ext>
            </a:extLst>
          </p:cNvPr>
          <p:cNvSpPr/>
          <p:nvPr/>
        </p:nvSpPr>
        <p:spPr>
          <a:xfrm>
            <a:off x="1763688" y="6202016"/>
            <a:ext cx="1440160" cy="292982"/>
          </a:xfrm>
          <a:prstGeom prst="rect">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lang="en-US" altLang="ja-JP" sz="1200">
                <a:latin typeface="UD デジタル 教科書体 N-R" panose="02020400000000000000" pitchFamily="17" charset="-128"/>
                <a:ea typeface="UD デジタル 教科書体 N-R" panose="02020400000000000000" pitchFamily="17" charset="-128"/>
              </a:rPr>
              <a:t>B</a:t>
            </a:r>
            <a:r>
              <a:rPr kumimoji="1" lang="ja-JP" altLang="en-US" sz="1200">
                <a:latin typeface="UD デジタル 教科書体 N-R" panose="02020400000000000000" pitchFamily="17" charset="-128"/>
                <a:ea typeface="UD デジタル 教科書体 N-R" panose="02020400000000000000" pitchFamily="17" charset="-128"/>
              </a:rPr>
              <a:t>さんのブラウザ</a:t>
            </a:r>
          </a:p>
        </p:txBody>
      </p:sp>
      <p:sp>
        <p:nvSpPr>
          <p:cNvPr id="3" name="矢印: 右 2">
            <a:extLst>
              <a:ext uri="{FF2B5EF4-FFF2-40B4-BE49-F238E27FC236}">
                <a16:creationId xmlns:a16="http://schemas.microsoft.com/office/drawing/2014/main" id="{5A611895-166C-64CE-16D3-0F28974712ED}"/>
              </a:ext>
            </a:extLst>
          </p:cNvPr>
          <p:cNvSpPr/>
          <p:nvPr/>
        </p:nvSpPr>
        <p:spPr>
          <a:xfrm>
            <a:off x="3852664" y="5443799"/>
            <a:ext cx="1438670" cy="365125"/>
          </a:xfrm>
          <a:prstGeom prst="rightArrow">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50">
                <a:latin typeface="UD デジタル 教科書体 N-R" panose="02020400000000000000" pitchFamily="17" charset="-128"/>
                <a:ea typeface="UD デジタル 教科書体 N-R" panose="02020400000000000000" pitchFamily="17" charset="-128"/>
              </a:rPr>
              <a:t>リクエスト</a:t>
            </a:r>
          </a:p>
        </p:txBody>
      </p:sp>
      <p:sp>
        <p:nvSpPr>
          <p:cNvPr id="21" name="矢印: 右 20">
            <a:extLst>
              <a:ext uri="{FF2B5EF4-FFF2-40B4-BE49-F238E27FC236}">
                <a16:creationId xmlns:a16="http://schemas.microsoft.com/office/drawing/2014/main" id="{09D2AC64-5587-4DE5-B561-AA80AC302CF9}"/>
              </a:ext>
            </a:extLst>
          </p:cNvPr>
          <p:cNvSpPr/>
          <p:nvPr/>
        </p:nvSpPr>
        <p:spPr>
          <a:xfrm>
            <a:off x="3852665" y="4281376"/>
            <a:ext cx="1438670" cy="365125"/>
          </a:xfrm>
          <a:prstGeom prst="rightArrow">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50">
                <a:latin typeface="UD デジタル 教科書体 N-R" panose="02020400000000000000" pitchFamily="17" charset="-128"/>
                <a:ea typeface="UD デジタル 教科書体 N-R" panose="02020400000000000000" pitchFamily="17" charset="-128"/>
              </a:rPr>
              <a:t>リクエスト</a:t>
            </a:r>
          </a:p>
        </p:txBody>
      </p:sp>
      <p:sp>
        <p:nvSpPr>
          <p:cNvPr id="17" name="矢印: 左 16">
            <a:extLst>
              <a:ext uri="{FF2B5EF4-FFF2-40B4-BE49-F238E27FC236}">
                <a16:creationId xmlns:a16="http://schemas.microsoft.com/office/drawing/2014/main" id="{2A2FB9E7-D6A4-321B-D258-F04F08AAF4F7}"/>
              </a:ext>
            </a:extLst>
          </p:cNvPr>
          <p:cNvSpPr/>
          <p:nvPr/>
        </p:nvSpPr>
        <p:spPr>
          <a:xfrm>
            <a:off x="3815915" y="4725144"/>
            <a:ext cx="1475419" cy="288032"/>
          </a:xfrm>
          <a:prstGeom prst="leftArrow">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50">
                <a:latin typeface="UD デジタル 教科書体 N-R" panose="02020400000000000000" pitchFamily="17" charset="-128"/>
                <a:ea typeface="UD デジタル 教科書体 N-R" panose="02020400000000000000" pitchFamily="17" charset="-128"/>
              </a:rPr>
              <a:t>レスポンス</a:t>
            </a:r>
          </a:p>
        </p:txBody>
      </p:sp>
      <p:sp>
        <p:nvSpPr>
          <p:cNvPr id="28" name="矢印: 左 27">
            <a:extLst>
              <a:ext uri="{FF2B5EF4-FFF2-40B4-BE49-F238E27FC236}">
                <a16:creationId xmlns:a16="http://schemas.microsoft.com/office/drawing/2014/main" id="{5F82B020-BDF3-A6B5-0777-DD38798B0705}"/>
              </a:ext>
            </a:extLst>
          </p:cNvPr>
          <p:cNvSpPr/>
          <p:nvPr/>
        </p:nvSpPr>
        <p:spPr>
          <a:xfrm>
            <a:off x="3815915" y="5868682"/>
            <a:ext cx="1475419" cy="288032"/>
          </a:xfrm>
          <a:prstGeom prst="leftArrow">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50">
                <a:latin typeface="UD デジタル 教科書体 N-R" panose="02020400000000000000" pitchFamily="17" charset="-128"/>
                <a:ea typeface="UD デジタル 教科書体 N-R" panose="02020400000000000000" pitchFamily="17" charset="-128"/>
              </a:rPr>
              <a:t>レスポンス</a:t>
            </a:r>
          </a:p>
        </p:txBody>
      </p:sp>
      <p:sp>
        <p:nvSpPr>
          <p:cNvPr id="4" name="フリーフォーム: 図形 3">
            <a:extLst>
              <a:ext uri="{FF2B5EF4-FFF2-40B4-BE49-F238E27FC236}">
                <a16:creationId xmlns:a16="http://schemas.microsoft.com/office/drawing/2014/main" id="{3B16ACEB-6337-FC1E-31AA-892BE2A93171}"/>
              </a:ext>
            </a:extLst>
          </p:cNvPr>
          <p:cNvSpPr/>
          <p:nvPr/>
        </p:nvSpPr>
        <p:spPr>
          <a:xfrm>
            <a:off x="6556658" y="4631540"/>
            <a:ext cx="493690" cy="886645"/>
          </a:xfrm>
          <a:custGeom>
            <a:avLst/>
            <a:gdLst>
              <a:gd name="connsiteX0" fmla="*/ 267467 w 312045"/>
              <a:gd name="connsiteY0" fmla="*/ 111445 h 624090"/>
              <a:gd name="connsiteX1" fmla="*/ 44578 w 312045"/>
              <a:gd name="connsiteY1" fmla="*/ 111445 h 624090"/>
              <a:gd name="connsiteX2" fmla="*/ 44578 w 312045"/>
              <a:gd name="connsiteY2" fmla="*/ 44578 h 624090"/>
              <a:gd name="connsiteX3" fmla="*/ 267467 w 312045"/>
              <a:gd name="connsiteY3" fmla="*/ 44578 h 624090"/>
              <a:gd name="connsiteX4" fmla="*/ 267467 w 312045"/>
              <a:gd name="connsiteY4" fmla="*/ 111445 h 624090"/>
              <a:gd name="connsiteX5" fmla="*/ 267467 w 312045"/>
              <a:gd name="connsiteY5" fmla="*/ 222889 h 624090"/>
              <a:gd name="connsiteX6" fmla="*/ 44578 w 312045"/>
              <a:gd name="connsiteY6" fmla="*/ 222889 h 624090"/>
              <a:gd name="connsiteX7" fmla="*/ 44578 w 312045"/>
              <a:gd name="connsiteY7" fmla="*/ 156023 h 624090"/>
              <a:gd name="connsiteX8" fmla="*/ 267467 w 312045"/>
              <a:gd name="connsiteY8" fmla="*/ 156023 h 624090"/>
              <a:gd name="connsiteX9" fmla="*/ 267467 w 312045"/>
              <a:gd name="connsiteY9" fmla="*/ 222889 h 624090"/>
              <a:gd name="connsiteX10" fmla="*/ 156023 w 312045"/>
              <a:gd name="connsiteY10" fmla="*/ 557223 h 624090"/>
              <a:gd name="connsiteX11" fmla="*/ 122589 w 312045"/>
              <a:gd name="connsiteY11" fmla="*/ 523790 h 624090"/>
              <a:gd name="connsiteX12" fmla="*/ 156023 w 312045"/>
              <a:gd name="connsiteY12" fmla="*/ 490357 h 624090"/>
              <a:gd name="connsiteX13" fmla="*/ 189456 w 312045"/>
              <a:gd name="connsiteY13" fmla="*/ 523790 h 624090"/>
              <a:gd name="connsiteX14" fmla="*/ 156023 w 312045"/>
              <a:gd name="connsiteY14" fmla="*/ 557223 h 624090"/>
              <a:gd name="connsiteX15" fmla="*/ 267467 w 312045"/>
              <a:gd name="connsiteY15" fmla="*/ 0 h 624090"/>
              <a:gd name="connsiteX16" fmla="*/ 44578 w 312045"/>
              <a:gd name="connsiteY16" fmla="*/ 0 h 624090"/>
              <a:gd name="connsiteX17" fmla="*/ 0 w 312045"/>
              <a:gd name="connsiteY17" fmla="*/ 44578 h 624090"/>
              <a:gd name="connsiteX18" fmla="*/ 0 w 312045"/>
              <a:gd name="connsiteY18" fmla="*/ 579512 h 624090"/>
              <a:gd name="connsiteX19" fmla="*/ 44578 w 312045"/>
              <a:gd name="connsiteY19" fmla="*/ 624090 h 624090"/>
              <a:gd name="connsiteX20" fmla="*/ 267467 w 312045"/>
              <a:gd name="connsiteY20" fmla="*/ 624090 h 624090"/>
              <a:gd name="connsiteX21" fmla="*/ 312045 w 312045"/>
              <a:gd name="connsiteY21" fmla="*/ 579512 h 624090"/>
              <a:gd name="connsiteX22" fmla="*/ 312045 w 312045"/>
              <a:gd name="connsiteY22" fmla="*/ 44578 h 624090"/>
              <a:gd name="connsiteX23" fmla="*/ 267467 w 312045"/>
              <a:gd name="connsiteY23" fmla="*/ 0 h 6240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12045" h="624090">
                <a:moveTo>
                  <a:pt x="267467" y="111445"/>
                </a:moveTo>
                <a:lnTo>
                  <a:pt x="44578" y="111445"/>
                </a:lnTo>
                <a:lnTo>
                  <a:pt x="44578" y="44578"/>
                </a:lnTo>
                <a:lnTo>
                  <a:pt x="267467" y="44578"/>
                </a:lnTo>
                <a:lnTo>
                  <a:pt x="267467" y="111445"/>
                </a:lnTo>
                <a:close/>
                <a:moveTo>
                  <a:pt x="267467" y="222889"/>
                </a:moveTo>
                <a:lnTo>
                  <a:pt x="44578" y="222889"/>
                </a:lnTo>
                <a:lnTo>
                  <a:pt x="44578" y="156023"/>
                </a:lnTo>
                <a:lnTo>
                  <a:pt x="267467" y="156023"/>
                </a:lnTo>
                <a:lnTo>
                  <a:pt x="267467" y="222889"/>
                </a:lnTo>
                <a:close/>
                <a:moveTo>
                  <a:pt x="156023" y="557223"/>
                </a:moveTo>
                <a:cubicBezTo>
                  <a:pt x="137077" y="557223"/>
                  <a:pt x="122589" y="542736"/>
                  <a:pt x="122589" y="523790"/>
                </a:cubicBezTo>
                <a:cubicBezTo>
                  <a:pt x="122589" y="504844"/>
                  <a:pt x="137077" y="490357"/>
                  <a:pt x="156023" y="490357"/>
                </a:cubicBezTo>
                <a:cubicBezTo>
                  <a:pt x="174968" y="490357"/>
                  <a:pt x="189456" y="504844"/>
                  <a:pt x="189456" y="523790"/>
                </a:cubicBezTo>
                <a:cubicBezTo>
                  <a:pt x="189456" y="542736"/>
                  <a:pt x="174968" y="557223"/>
                  <a:pt x="156023" y="557223"/>
                </a:cubicBezTo>
                <a:close/>
                <a:moveTo>
                  <a:pt x="267467" y="0"/>
                </a:moveTo>
                <a:lnTo>
                  <a:pt x="44578" y="0"/>
                </a:lnTo>
                <a:cubicBezTo>
                  <a:pt x="20060" y="0"/>
                  <a:pt x="0" y="20060"/>
                  <a:pt x="0" y="44578"/>
                </a:cubicBezTo>
                <a:lnTo>
                  <a:pt x="0" y="579512"/>
                </a:lnTo>
                <a:cubicBezTo>
                  <a:pt x="0" y="604030"/>
                  <a:pt x="20060" y="624090"/>
                  <a:pt x="44578" y="624090"/>
                </a:cubicBezTo>
                <a:lnTo>
                  <a:pt x="267467" y="624090"/>
                </a:lnTo>
                <a:cubicBezTo>
                  <a:pt x="291985" y="624090"/>
                  <a:pt x="312045" y="604030"/>
                  <a:pt x="312045" y="579512"/>
                </a:cubicBezTo>
                <a:lnTo>
                  <a:pt x="312045" y="44578"/>
                </a:lnTo>
                <a:cubicBezTo>
                  <a:pt x="312045" y="20060"/>
                  <a:pt x="291985" y="0"/>
                  <a:pt x="267467" y="0"/>
                </a:cubicBezTo>
                <a:close/>
              </a:path>
            </a:pathLst>
          </a:custGeom>
          <a:solidFill>
            <a:srgbClr val="000000"/>
          </a:solidFill>
          <a:ln w="11113" cap="flat">
            <a:noFill/>
            <a:prstDash val="solid"/>
            <a:miter/>
          </a:ln>
        </p:spPr>
        <p:txBody>
          <a:bodyPr rtlCol="0" anchor="ctr"/>
          <a:lstStyle/>
          <a:p>
            <a:endParaRPr lang="ja-JP" altLang="en-US"/>
          </a:p>
        </p:txBody>
      </p:sp>
      <p:pic>
        <p:nvPicPr>
          <p:cNvPr id="14" name="グラフィックス 13" descr="インターネット 単色塗りつぶし">
            <a:extLst>
              <a:ext uri="{FF2B5EF4-FFF2-40B4-BE49-F238E27FC236}">
                <a16:creationId xmlns:a16="http://schemas.microsoft.com/office/drawing/2014/main" id="{A5A9F65D-A417-0D26-C2F3-77432174C17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026568" y="3824176"/>
            <a:ext cx="914400" cy="914400"/>
          </a:xfrm>
          <a:prstGeom prst="rect">
            <a:avLst/>
          </a:prstGeom>
        </p:spPr>
      </p:pic>
      <p:pic>
        <p:nvPicPr>
          <p:cNvPr id="23" name="グラフィックス 22" descr="スマート フォン 単色塗りつぶし">
            <a:extLst>
              <a:ext uri="{FF2B5EF4-FFF2-40B4-BE49-F238E27FC236}">
                <a16:creationId xmlns:a16="http://schemas.microsoft.com/office/drawing/2014/main" id="{6D74026C-86C9-C137-4821-50041AEABFF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024442" y="5150396"/>
            <a:ext cx="914400" cy="914400"/>
          </a:xfrm>
          <a:prstGeom prst="rect">
            <a:avLst/>
          </a:prstGeom>
        </p:spPr>
      </p:pic>
    </p:spTree>
    <p:extLst>
      <p:ext uri="{BB962C8B-B14F-4D97-AF65-F5344CB8AC3E}">
        <p14:creationId xmlns:p14="http://schemas.microsoft.com/office/powerpoint/2010/main" val="25838544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正方形/長方形 23">
            <a:extLst>
              <a:ext uri="{FF2B5EF4-FFF2-40B4-BE49-F238E27FC236}">
                <a16:creationId xmlns:a16="http://schemas.microsoft.com/office/drawing/2014/main" id="{56B766BE-2662-8605-2255-9044CE79E88F}"/>
              </a:ext>
            </a:extLst>
          </p:cNvPr>
          <p:cNvSpPr/>
          <p:nvPr/>
        </p:nvSpPr>
        <p:spPr>
          <a:xfrm>
            <a:off x="3769866" y="3645024"/>
            <a:ext cx="5256584" cy="2736304"/>
          </a:xfrm>
          <a:prstGeom prst="rect">
            <a:avLst/>
          </a:prstGeom>
          <a:ln w="9525"/>
        </p:spPr>
        <p:style>
          <a:lnRef idx="2">
            <a:schemeClr val="dk1"/>
          </a:lnRef>
          <a:fillRef idx="1">
            <a:schemeClr val="lt1"/>
          </a:fillRef>
          <a:effectRef idx="0">
            <a:schemeClr val="dk1"/>
          </a:effectRef>
          <a:fontRef idx="minor">
            <a:schemeClr val="dk1"/>
          </a:fontRef>
        </p:style>
        <p:txBody>
          <a:bodyPr rtlCol="0" anchor="t"/>
          <a:lstStyle/>
          <a:p>
            <a:pPr algn="ctr"/>
            <a:r>
              <a:rPr kumimoji="1" lang="ja-JP" altLang="en-US" sz="1200">
                <a:latin typeface="UD デジタル 教科書体 N-R" panose="02020400000000000000" pitchFamily="17" charset="-128"/>
                <a:ea typeface="UD デジタル 教科書体 N-R" panose="02020400000000000000" pitchFamily="17" charset="-128"/>
              </a:rPr>
              <a:t>ブラウザの表示を実現するための</a:t>
            </a:r>
            <a:r>
              <a:rPr kumimoji="1" lang="en-US" altLang="ja-JP" sz="1200">
                <a:latin typeface="UD デジタル 教科書体 N-R" panose="02020400000000000000" pitchFamily="17" charset="-128"/>
                <a:ea typeface="UD デジタル 教科書体 N-R" panose="02020400000000000000" pitchFamily="17" charset="-128"/>
              </a:rPr>
              <a:t>HTTP</a:t>
            </a:r>
            <a:r>
              <a:rPr kumimoji="1" lang="ja-JP" altLang="en-US" sz="1200">
                <a:latin typeface="UD デジタル 教科書体 N-R" panose="02020400000000000000" pitchFamily="17" charset="-128"/>
                <a:ea typeface="UD デジタル 教科書体 N-R" panose="02020400000000000000" pitchFamily="17" charset="-128"/>
              </a:rPr>
              <a:t>通信例</a:t>
            </a:r>
          </a:p>
        </p:txBody>
      </p:sp>
      <p:sp>
        <p:nvSpPr>
          <p:cNvPr id="4" name="正方形/長方形 3">
            <a:extLst>
              <a:ext uri="{FF2B5EF4-FFF2-40B4-BE49-F238E27FC236}">
                <a16:creationId xmlns:a16="http://schemas.microsoft.com/office/drawing/2014/main" id="{703AAEC6-0E9C-91AE-5D89-FD0B4D3ABBED}"/>
              </a:ext>
            </a:extLst>
          </p:cNvPr>
          <p:cNvSpPr/>
          <p:nvPr/>
        </p:nvSpPr>
        <p:spPr>
          <a:xfrm>
            <a:off x="149498" y="3645024"/>
            <a:ext cx="3054350" cy="2736304"/>
          </a:xfrm>
          <a:prstGeom prst="rect">
            <a:avLst/>
          </a:prstGeom>
          <a:ln w="9525"/>
        </p:spPr>
        <p:style>
          <a:lnRef idx="2">
            <a:schemeClr val="dk1"/>
          </a:lnRef>
          <a:fillRef idx="1">
            <a:schemeClr val="lt1"/>
          </a:fillRef>
          <a:effectRef idx="0">
            <a:schemeClr val="dk1"/>
          </a:effectRef>
          <a:fontRef idx="minor">
            <a:schemeClr val="dk1"/>
          </a:fontRef>
        </p:style>
        <p:txBody>
          <a:bodyPr rtlCol="0" anchor="t"/>
          <a:lstStyle/>
          <a:p>
            <a:pPr algn="ctr"/>
            <a:r>
              <a:rPr kumimoji="1" lang="ja-JP" altLang="en-US" sz="1200">
                <a:latin typeface="UD デジタル 教科書体 N-R" panose="02020400000000000000" pitchFamily="17" charset="-128"/>
                <a:ea typeface="UD デジタル 教科書体 N-R" panose="02020400000000000000" pitchFamily="17" charset="-128"/>
              </a:rPr>
              <a:t>ブラウザの表示例</a:t>
            </a:r>
          </a:p>
        </p:txBody>
      </p:sp>
      <p:sp>
        <p:nvSpPr>
          <p:cNvPr id="7" name="タイトル 6">
            <a:extLst>
              <a:ext uri="{FF2B5EF4-FFF2-40B4-BE49-F238E27FC236}">
                <a16:creationId xmlns:a16="http://schemas.microsoft.com/office/drawing/2014/main" id="{5F5FE156-89C8-4100-9F71-741FF0DFA2BD}"/>
              </a:ext>
            </a:extLst>
          </p:cNvPr>
          <p:cNvSpPr>
            <a:spLocks noGrp="1"/>
          </p:cNvSpPr>
          <p:nvPr>
            <p:ph type="title"/>
          </p:nvPr>
        </p:nvSpPr>
        <p:spPr/>
        <p:txBody>
          <a:bodyPr/>
          <a:lstStyle/>
          <a:p>
            <a:r>
              <a:rPr lang="ja-JP" altLang="en-US"/>
              <a:t>情報通信ネットワークの仕組み</a:t>
            </a:r>
          </a:p>
        </p:txBody>
      </p:sp>
      <p:sp>
        <p:nvSpPr>
          <p:cNvPr id="8" name="コンテンツ プレースホルダー 7">
            <a:extLst>
              <a:ext uri="{FF2B5EF4-FFF2-40B4-BE49-F238E27FC236}">
                <a16:creationId xmlns:a16="http://schemas.microsoft.com/office/drawing/2014/main" id="{2CF47609-9EA9-41C4-B7D9-DFFC8A5FEF48}"/>
              </a:ext>
            </a:extLst>
          </p:cNvPr>
          <p:cNvSpPr>
            <a:spLocks noGrp="1"/>
          </p:cNvSpPr>
          <p:nvPr>
            <p:ph idx="1"/>
          </p:nvPr>
        </p:nvSpPr>
        <p:spPr>
          <a:xfrm>
            <a:off x="234000" y="620688"/>
            <a:ext cx="8658480" cy="1728192"/>
          </a:xfrm>
        </p:spPr>
        <p:txBody>
          <a:bodyPr/>
          <a:lstStyle/>
          <a:p>
            <a:r>
              <a:rPr lang="en-US" altLang="ja-JP" sz="2000" dirty="0">
                <a:latin typeface="UD デジタル 教科書体 N-R" panose="02020400000000000000" pitchFamily="17" charset="-128"/>
                <a:ea typeface="UD デジタル 教科書体 N-R" panose="02020400000000000000" pitchFamily="17" charset="-128"/>
              </a:rPr>
              <a:t>HTTP</a:t>
            </a:r>
            <a:r>
              <a:rPr lang="ja-JP" altLang="en-US" sz="2000" dirty="0">
                <a:latin typeface="UD デジタル 教科書体 N-R" panose="02020400000000000000" pitchFamily="17" charset="-128"/>
                <a:ea typeface="UD デジタル 教科書体 N-R" panose="02020400000000000000" pitchFamily="17" charset="-128"/>
              </a:rPr>
              <a:t>通信の接続イメージ②</a:t>
            </a:r>
            <a:endParaRPr lang="en-US" altLang="ja-JP" sz="2000" dirty="0">
              <a:latin typeface="UD デジタル 教科書体 N-R" panose="02020400000000000000" pitchFamily="17" charset="-128"/>
              <a:ea typeface="UD デジタル 教科書体 N-R" panose="02020400000000000000" pitchFamily="17" charset="-128"/>
            </a:endParaRPr>
          </a:p>
          <a:p>
            <a:pPr lvl="1"/>
            <a:r>
              <a:rPr lang="en-US" altLang="ja-JP" sz="1800" dirty="0"/>
              <a:t>HTTP</a:t>
            </a:r>
            <a:r>
              <a:rPr lang="ja-JP" altLang="en-US" sz="1800" dirty="0"/>
              <a:t>のリクエストでは</a:t>
            </a:r>
            <a:r>
              <a:rPr lang="en-US" altLang="ja-JP" sz="1800" dirty="0"/>
              <a:t>1</a:t>
            </a:r>
            <a:r>
              <a:rPr lang="ja-JP" altLang="en-US" sz="1800" dirty="0"/>
              <a:t>つのファイルしか取得できません、複数のファイルで構成された</a:t>
            </a:r>
            <a:r>
              <a:rPr lang="en-US" altLang="ja-JP" sz="1800" dirty="0"/>
              <a:t>Web</a:t>
            </a:r>
            <a:r>
              <a:rPr lang="ja-JP" altLang="en-US" sz="1800" dirty="0"/>
              <a:t>ページを表示するためには複数のリクエストが必要となります。</a:t>
            </a:r>
            <a:endParaRPr lang="en-US" altLang="ja-JP" sz="1800" dirty="0"/>
          </a:p>
          <a:p>
            <a:pPr lvl="1"/>
            <a:r>
              <a:rPr lang="ja-JP" altLang="en-US" sz="1800" dirty="0">
                <a:latin typeface="UD デジタル 教科書体 N-R" panose="02020400000000000000" pitchFamily="17" charset="-128"/>
                <a:ea typeface="UD デジタル 教科書体 N-R" panose="02020400000000000000" pitchFamily="17" charset="-128"/>
              </a:rPr>
              <a:t>例えば、下図のような</a:t>
            </a:r>
            <a:r>
              <a:rPr lang="en-US" altLang="ja-JP" sz="1800" dirty="0">
                <a:latin typeface="UD デジタル 教科書体 N-R" panose="02020400000000000000" pitchFamily="17" charset="-128"/>
                <a:ea typeface="UD デジタル 教科書体 N-R" panose="02020400000000000000" pitchFamily="17" charset="-128"/>
              </a:rPr>
              <a:t>Web</a:t>
            </a:r>
            <a:r>
              <a:rPr lang="ja-JP" altLang="en-US" sz="1800" dirty="0">
                <a:latin typeface="UD デジタル 教科書体 N-R" panose="02020400000000000000" pitchFamily="17" charset="-128"/>
                <a:ea typeface="UD デジタル 教科書体 N-R" panose="02020400000000000000" pitchFamily="17" charset="-128"/>
              </a:rPr>
              <a:t>ページを表示するためには</a:t>
            </a:r>
            <a:r>
              <a:rPr lang="en-US" altLang="ja-JP" sz="1800" dirty="0">
                <a:latin typeface="UD デジタル 教科書体 N-R" panose="02020400000000000000" pitchFamily="17" charset="-128"/>
                <a:ea typeface="UD デジタル 教科書体 N-R" panose="02020400000000000000" pitchFamily="17" charset="-128"/>
              </a:rPr>
              <a:t>『index.html』</a:t>
            </a:r>
            <a:r>
              <a:rPr lang="ja-JP" altLang="en-US" sz="1800" dirty="0">
                <a:latin typeface="UD デジタル 教科書体 N-R" panose="02020400000000000000" pitchFamily="17" charset="-128"/>
                <a:ea typeface="UD デジタル 教科書体 N-R" panose="02020400000000000000" pitchFamily="17" charset="-128"/>
              </a:rPr>
              <a:t>ファイルを取得するためのリクエストと</a:t>
            </a:r>
            <a:r>
              <a:rPr lang="en-US" altLang="ja-JP" sz="1800" dirty="0">
                <a:latin typeface="UD デジタル 教科書体 N-R" panose="02020400000000000000" pitchFamily="17" charset="-128"/>
                <a:ea typeface="UD デジタル 教科書体 N-R" panose="02020400000000000000" pitchFamily="17" charset="-128"/>
              </a:rPr>
              <a:t>『</a:t>
            </a:r>
            <a:r>
              <a:rPr lang="ja-JP" altLang="en-US" sz="1800" dirty="0">
                <a:latin typeface="UD デジタル 教科書体 N-R" panose="02020400000000000000" pitchFamily="17" charset="-128"/>
                <a:ea typeface="UD デジタル 教科書体 N-R" panose="02020400000000000000" pitchFamily="17" charset="-128"/>
              </a:rPr>
              <a:t>桃</a:t>
            </a:r>
            <a:r>
              <a:rPr lang="en-US" altLang="ja-JP" sz="1800" dirty="0">
                <a:latin typeface="UD デジタル 教科書体 N-R" panose="02020400000000000000" pitchFamily="17" charset="-128"/>
                <a:ea typeface="UD デジタル 教科書体 N-R" panose="02020400000000000000" pitchFamily="17" charset="-128"/>
              </a:rPr>
              <a:t>』</a:t>
            </a:r>
            <a:r>
              <a:rPr lang="ja-JP" altLang="en-US" sz="1800" dirty="0">
                <a:latin typeface="UD デジタル 教科書体 N-R" panose="02020400000000000000" pitchFamily="17" charset="-128"/>
                <a:ea typeface="UD デジタル 教科書体 N-R" panose="02020400000000000000" pitchFamily="17" charset="-128"/>
              </a:rPr>
              <a:t>の画像ファイルを取得するために</a:t>
            </a:r>
            <a:r>
              <a:rPr lang="en-US" altLang="ja-JP" sz="1800" dirty="0">
                <a:latin typeface="UD デジタル 教科書体 N-R" panose="02020400000000000000" pitchFamily="17" charset="-128"/>
                <a:ea typeface="UD デジタル 教科書体 N-R" panose="02020400000000000000" pitchFamily="17" charset="-128"/>
              </a:rPr>
              <a:t>『</a:t>
            </a:r>
            <a:r>
              <a:rPr lang="ja-JP" altLang="en-US" sz="1800" dirty="0">
                <a:latin typeface="UD デジタル 教科書体 N-R" panose="02020400000000000000" pitchFamily="17" charset="-128"/>
                <a:ea typeface="UD デジタル 教科書体 N-R" panose="02020400000000000000" pitchFamily="17" charset="-128"/>
              </a:rPr>
              <a:t>最低</a:t>
            </a:r>
            <a:r>
              <a:rPr lang="en-US" altLang="ja-JP" sz="1800" dirty="0">
                <a:latin typeface="UD デジタル 教科書体 N-R" panose="02020400000000000000" pitchFamily="17" charset="-128"/>
                <a:ea typeface="UD デジタル 教科書体 N-R" panose="02020400000000000000" pitchFamily="17" charset="-128"/>
              </a:rPr>
              <a:t>2</a:t>
            </a:r>
            <a:r>
              <a:rPr lang="ja-JP" altLang="en-US" sz="1800" dirty="0">
                <a:latin typeface="UD デジタル 教科書体 N-R" panose="02020400000000000000" pitchFamily="17" charset="-128"/>
                <a:ea typeface="UD デジタル 教科書体 N-R" panose="02020400000000000000" pitchFamily="17" charset="-128"/>
              </a:rPr>
              <a:t>回</a:t>
            </a:r>
            <a:r>
              <a:rPr lang="en-US" altLang="ja-JP" sz="1800" dirty="0">
                <a:latin typeface="UD デジタル 教科書体 N-R" panose="02020400000000000000" pitchFamily="17" charset="-128"/>
                <a:ea typeface="UD デジタル 教科書体 N-R" panose="02020400000000000000" pitchFamily="17" charset="-128"/>
              </a:rPr>
              <a:t>』</a:t>
            </a:r>
            <a:r>
              <a:rPr lang="ja-JP" altLang="en-US" sz="1800" dirty="0">
                <a:latin typeface="UD デジタル 教科書体 N-R" panose="02020400000000000000" pitchFamily="17" charset="-128"/>
                <a:ea typeface="UD デジタル 教科書体 N-R" panose="02020400000000000000" pitchFamily="17" charset="-128"/>
              </a:rPr>
              <a:t>はリクエストを行う必要があります。</a:t>
            </a:r>
          </a:p>
        </p:txBody>
      </p:sp>
      <p:sp>
        <p:nvSpPr>
          <p:cNvPr id="9" name="テキスト プレースホルダー 8">
            <a:extLst>
              <a:ext uri="{FF2B5EF4-FFF2-40B4-BE49-F238E27FC236}">
                <a16:creationId xmlns:a16="http://schemas.microsoft.com/office/drawing/2014/main" id="{3D02614B-7BA6-4293-9618-32802CF8BC71}"/>
              </a:ext>
            </a:extLst>
          </p:cNvPr>
          <p:cNvSpPr>
            <a:spLocks noGrp="1"/>
          </p:cNvSpPr>
          <p:nvPr>
            <p:ph type="body" sz="quarter" idx="10"/>
          </p:nvPr>
        </p:nvSpPr>
        <p:spPr/>
        <p:txBody>
          <a:bodyPr/>
          <a:lstStyle/>
          <a:p>
            <a:endParaRPr lang="ja-JP" altLang="en-US"/>
          </a:p>
        </p:txBody>
      </p:sp>
      <p:sp>
        <p:nvSpPr>
          <p:cNvPr id="5" name="スライド番号プレースホルダー 4">
            <a:extLst>
              <a:ext uri="{FF2B5EF4-FFF2-40B4-BE49-F238E27FC236}">
                <a16:creationId xmlns:a16="http://schemas.microsoft.com/office/drawing/2014/main" id="{2894D30A-1FCD-4651-AFF2-47C1C439C869}"/>
              </a:ext>
            </a:extLst>
          </p:cNvPr>
          <p:cNvSpPr>
            <a:spLocks noGrp="1"/>
          </p:cNvSpPr>
          <p:nvPr>
            <p:ph type="sldNum" sz="quarter" idx="12"/>
          </p:nvPr>
        </p:nvSpPr>
        <p:spPr/>
        <p:txBody>
          <a:bodyPr/>
          <a:lstStyle/>
          <a:p>
            <a:fld id="{9E0D9298-421E-4926-815D-31B4285E3528}" type="slidenum">
              <a:rPr lang="ja-JP" altLang="en-US" smtClean="0"/>
              <a:pPr/>
              <a:t>25</a:t>
            </a:fld>
            <a:endParaRPr lang="ja-JP" altLang="en-US" dirty="0"/>
          </a:p>
        </p:txBody>
      </p:sp>
      <p:sp>
        <p:nvSpPr>
          <p:cNvPr id="12" name="正方形/長方形 11">
            <a:extLst>
              <a:ext uri="{FF2B5EF4-FFF2-40B4-BE49-F238E27FC236}">
                <a16:creationId xmlns:a16="http://schemas.microsoft.com/office/drawing/2014/main" id="{383BEA6F-13F2-4C35-C457-EC6B6F9D10AB}"/>
              </a:ext>
            </a:extLst>
          </p:cNvPr>
          <p:cNvSpPr/>
          <p:nvPr/>
        </p:nvSpPr>
        <p:spPr>
          <a:xfrm>
            <a:off x="287525" y="4363957"/>
            <a:ext cx="2664296" cy="1908335"/>
          </a:xfrm>
          <a:prstGeom prst="rect">
            <a:avLst/>
          </a:prstGeom>
          <a:ln w="9525"/>
        </p:spPr>
        <p:style>
          <a:lnRef idx="2">
            <a:schemeClr val="dk1"/>
          </a:lnRef>
          <a:fillRef idx="1">
            <a:schemeClr val="lt1"/>
          </a:fillRef>
          <a:effectRef idx="0">
            <a:schemeClr val="dk1"/>
          </a:effectRef>
          <a:fontRef idx="minor">
            <a:schemeClr val="dk1"/>
          </a:fontRef>
        </p:style>
        <p:txBody>
          <a:bodyPr rtlCol="0" anchor="t"/>
          <a:lstStyle/>
          <a:p>
            <a:pPr algn="ctr"/>
            <a:r>
              <a:rPr kumimoji="1" lang="ja-JP" altLang="en-US" sz="1200">
                <a:latin typeface="UD デジタル 教科書体 N-R" panose="02020400000000000000" pitchFamily="17" charset="-128"/>
                <a:ea typeface="UD デジタル 教科書体 N-R" panose="02020400000000000000" pitchFamily="17" charset="-128"/>
              </a:rPr>
              <a:t>フルーツ王国で桃を食べるツアー！</a:t>
            </a:r>
          </a:p>
        </p:txBody>
      </p:sp>
      <p:sp>
        <p:nvSpPr>
          <p:cNvPr id="2" name="四角形: 角を丸くする 1">
            <a:extLst>
              <a:ext uri="{FF2B5EF4-FFF2-40B4-BE49-F238E27FC236}">
                <a16:creationId xmlns:a16="http://schemas.microsoft.com/office/drawing/2014/main" id="{F109F373-D0B2-8107-8728-6AAC85F8B2CF}"/>
              </a:ext>
            </a:extLst>
          </p:cNvPr>
          <p:cNvSpPr/>
          <p:nvPr/>
        </p:nvSpPr>
        <p:spPr>
          <a:xfrm>
            <a:off x="287525" y="4018461"/>
            <a:ext cx="2664296" cy="288032"/>
          </a:xfrm>
          <a:prstGeom prst="roundRect">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200">
                <a:latin typeface="UD デジタル 教科書体 N-R" panose="02020400000000000000" pitchFamily="17" charset="-128"/>
                <a:ea typeface="UD デジタル 教科書体 N-R" panose="02020400000000000000" pitchFamily="17" charset="-128"/>
              </a:rPr>
              <a:t>https://example.com/index.html</a:t>
            </a:r>
            <a:endParaRPr kumimoji="1" lang="ja-JP" altLang="en-US" sz="1200">
              <a:latin typeface="UD デジタル 教科書体 N-R" panose="02020400000000000000" pitchFamily="17" charset="-128"/>
              <a:ea typeface="UD デジタル 教科書体 N-R" panose="02020400000000000000" pitchFamily="17" charset="-128"/>
            </a:endParaRPr>
          </a:p>
        </p:txBody>
      </p:sp>
      <p:pic>
        <p:nvPicPr>
          <p:cNvPr id="1026" name="Picture 2">
            <a:extLst>
              <a:ext uri="{FF2B5EF4-FFF2-40B4-BE49-F238E27FC236}">
                <a16:creationId xmlns:a16="http://schemas.microsoft.com/office/drawing/2014/main" id="{8C90A305-B693-90F7-8D6B-022C2A82D4D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38673" y="4960936"/>
            <a:ext cx="762000" cy="714375"/>
          </a:xfrm>
          <a:prstGeom prst="rect">
            <a:avLst/>
          </a:prstGeom>
          <a:noFill/>
          <a:extLst>
            <a:ext uri="{909E8E84-426E-40DD-AFC4-6F175D3DCCD1}">
              <a14:hiddenFill xmlns:a14="http://schemas.microsoft.com/office/drawing/2010/main">
                <a:solidFill>
                  <a:srgbClr val="FFFFFF"/>
                </a:solidFill>
              </a14:hiddenFill>
            </a:ext>
          </a:extLst>
        </p:spPr>
      </p:pic>
      <p:sp>
        <p:nvSpPr>
          <p:cNvPr id="15" name="正方形/長方形 14">
            <a:extLst>
              <a:ext uri="{FF2B5EF4-FFF2-40B4-BE49-F238E27FC236}">
                <a16:creationId xmlns:a16="http://schemas.microsoft.com/office/drawing/2014/main" id="{663839C2-342C-0D6B-71EE-5113F10B5E44}"/>
              </a:ext>
            </a:extLst>
          </p:cNvPr>
          <p:cNvSpPr/>
          <p:nvPr/>
        </p:nvSpPr>
        <p:spPr>
          <a:xfrm>
            <a:off x="3996568" y="5638016"/>
            <a:ext cx="1440160" cy="207846"/>
          </a:xfrm>
          <a:prstGeom prst="rect">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200" dirty="0">
                <a:latin typeface="UD デジタル 教科書体 N-R" panose="02020400000000000000" pitchFamily="17" charset="-128"/>
                <a:ea typeface="UD デジタル 教科書体 N-R" panose="02020400000000000000" pitchFamily="17" charset="-128"/>
              </a:rPr>
              <a:t>A</a:t>
            </a:r>
            <a:r>
              <a:rPr kumimoji="1" lang="ja-JP" altLang="en-US" sz="1200" dirty="0">
                <a:latin typeface="UD デジタル 教科書体 N-R" panose="02020400000000000000" pitchFamily="17" charset="-128"/>
                <a:ea typeface="UD デジタル 教科書体 N-R" panose="02020400000000000000" pitchFamily="17" charset="-128"/>
              </a:rPr>
              <a:t>さんのブラウザ</a:t>
            </a:r>
          </a:p>
        </p:txBody>
      </p:sp>
      <p:sp>
        <p:nvSpPr>
          <p:cNvPr id="18" name="矢印: 右 17">
            <a:extLst>
              <a:ext uri="{FF2B5EF4-FFF2-40B4-BE49-F238E27FC236}">
                <a16:creationId xmlns:a16="http://schemas.microsoft.com/office/drawing/2014/main" id="{E1AC4E38-CDDA-869B-3ED3-010B67B4DF60}"/>
              </a:ext>
            </a:extLst>
          </p:cNvPr>
          <p:cNvSpPr/>
          <p:nvPr/>
        </p:nvSpPr>
        <p:spPr>
          <a:xfrm>
            <a:off x="5950421" y="5559377"/>
            <a:ext cx="1438670" cy="365125"/>
          </a:xfrm>
          <a:prstGeom prst="rightArrow">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050">
                <a:latin typeface="UD デジタル 教科書体 N-R" panose="02020400000000000000" pitchFamily="17" charset="-128"/>
                <a:ea typeface="UD デジタル 教科書体 N-R" panose="02020400000000000000" pitchFamily="17" charset="-128"/>
              </a:rPr>
              <a:t>peach.png</a:t>
            </a:r>
            <a:r>
              <a:rPr kumimoji="1" lang="ja-JP" altLang="en-US" sz="1050">
                <a:latin typeface="UD デジタル 教科書体 N-R" panose="02020400000000000000" pitchFamily="17" charset="-128"/>
                <a:ea typeface="UD デジタル 教科書体 N-R" panose="02020400000000000000" pitchFamily="17" charset="-128"/>
              </a:rPr>
              <a:t>下さい</a:t>
            </a:r>
          </a:p>
        </p:txBody>
      </p:sp>
      <p:sp>
        <p:nvSpPr>
          <p:cNvPr id="19" name="矢印: 右 18">
            <a:extLst>
              <a:ext uri="{FF2B5EF4-FFF2-40B4-BE49-F238E27FC236}">
                <a16:creationId xmlns:a16="http://schemas.microsoft.com/office/drawing/2014/main" id="{92201E4A-1F36-DAF3-6B14-2381D3D68DBC}"/>
              </a:ext>
            </a:extLst>
          </p:cNvPr>
          <p:cNvSpPr/>
          <p:nvPr/>
        </p:nvSpPr>
        <p:spPr>
          <a:xfrm>
            <a:off x="5950422" y="4396954"/>
            <a:ext cx="1438670" cy="365125"/>
          </a:xfrm>
          <a:prstGeom prst="rightArrow">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050">
                <a:latin typeface="UD デジタル 教科書体 N-R" panose="02020400000000000000" pitchFamily="17" charset="-128"/>
                <a:ea typeface="UD デジタル 教科書体 N-R" panose="02020400000000000000" pitchFamily="17" charset="-128"/>
              </a:rPr>
              <a:t>index.html</a:t>
            </a:r>
            <a:r>
              <a:rPr kumimoji="1" lang="ja-JP" altLang="en-US" sz="1050">
                <a:latin typeface="UD デジタル 教科書体 N-R" panose="02020400000000000000" pitchFamily="17" charset="-128"/>
                <a:ea typeface="UD デジタル 教科書体 N-R" panose="02020400000000000000" pitchFamily="17" charset="-128"/>
              </a:rPr>
              <a:t>下さい</a:t>
            </a:r>
          </a:p>
        </p:txBody>
      </p:sp>
      <p:sp>
        <p:nvSpPr>
          <p:cNvPr id="22" name="矢印: 左 21">
            <a:extLst>
              <a:ext uri="{FF2B5EF4-FFF2-40B4-BE49-F238E27FC236}">
                <a16:creationId xmlns:a16="http://schemas.microsoft.com/office/drawing/2014/main" id="{E6948170-9FA7-F4BA-0977-9C30707A6C48}"/>
              </a:ext>
            </a:extLst>
          </p:cNvPr>
          <p:cNvSpPr/>
          <p:nvPr/>
        </p:nvSpPr>
        <p:spPr>
          <a:xfrm>
            <a:off x="5913672" y="4840722"/>
            <a:ext cx="1475419" cy="288032"/>
          </a:xfrm>
          <a:prstGeom prst="leftArrow">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50">
                <a:latin typeface="UD デジタル 教科書体 N-R" panose="02020400000000000000" pitchFamily="17" charset="-128"/>
                <a:ea typeface="UD デジタル 教科書体 N-R" panose="02020400000000000000" pitchFamily="17" charset="-128"/>
              </a:rPr>
              <a:t>こちらになります</a:t>
            </a:r>
          </a:p>
        </p:txBody>
      </p:sp>
      <p:sp>
        <p:nvSpPr>
          <p:cNvPr id="23" name="矢印: 左 22">
            <a:extLst>
              <a:ext uri="{FF2B5EF4-FFF2-40B4-BE49-F238E27FC236}">
                <a16:creationId xmlns:a16="http://schemas.microsoft.com/office/drawing/2014/main" id="{78779555-A29E-4492-3035-665CD3921160}"/>
              </a:ext>
            </a:extLst>
          </p:cNvPr>
          <p:cNvSpPr/>
          <p:nvPr/>
        </p:nvSpPr>
        <p:spPr>
          <a:xfrm>
            <a:off x="5913672" y="5984260"/>
            <a:ext cx="1475419" cy="288032"/>
          </a:xfrm>
          <a:prstGeom prst="leftArrow">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50">
                <a:latin typeface="UD デジタル 教科書体 N-R" panose="02020400000000000000" pitchFamily="17" charset="-128"/>
                <a:ea typeface="UD デジタル 教科書体 N-R" panose="02020400000000000000" pitchFamily="17" charset="-128"/>
              </a:rPr>
              <a:t>こちらになります</a:t>
            </a:r>
          </a:p>
        </p:txBody>
      </p:sp>
      <p:pic>
        <p:nvPicPr>
          <p:cNvPr id="6" name="グラフィックス 5" descr="ブラウザー ウィンドウ 枠線">
            <a:extLst>
              <a:ext uri="{FF2B5EF4-FFF2-40B4-BE49-F238E27FC236}">
                <a16:creationId xmlns:a16="http://schemas.microsoft.com/office/drawing/2014/main" id="{E58CF27A-4CEF-860F-79F3-F8E6B45A12D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116245" y="4483771"/>
            <a:ext cx="1191540" cy="1191540"/>
          </a:xfrm>
          <a:prstGeom prst="rect">
            <a:avLst/>
          </a:prstGeom>
        </p:spPr>
      </p:pic>
      <p:sp>
        <p:nvSpPr>
          <p:cNvPr id="21" name="フリーフォーム: 図形 20">
            <a:extLst>
              <a:ext uri="{FF2B5EF4-FFF2-40B4-BE49-F238E27FC236}">
                <a16:creationId xmlns:a16="http://schemas.microsoft.com/office/drawing/2014/main" id="{0A6EA24D-0A9C-2E86-376E-815454DE0BCE}"/>
              </a:ext>
            </a:extLst>
          </p:cNvPr>
          <p:cNvSpPr/>
          <p:nvPr/>
        </p:nvSpPr>
        <p:spPr>
          <a:xfrm>
            <a:off x="8100392" y="4569853"/>
            <a:ext cx="493690" cy="886645"/>
          </a:xfrm>
          <a:custGeom>
            <a:avLst/>
            <a:gdLst>
              <a:gd name="connsiteX0" fmla="*/ 267467 w 312045"/>
              <a:gd name="connsiteY0" fmla="*/ 111445 h 624090"/>
              <a:gd name="connsiteX1" fmla="*/ 44578 w 312045"/>
              <a:gd name="connsiteY1" fmla="*/ 111445 h 624090"/>
              <a:gd name="connsiteX2" fmla="*/ 44578 w 312045"/>
              <a:gd name="connsiteY2" fmla="*/ 44578 h 624090"/>
              <a:gd name="connsiteX3" fmla="*/ 267467 w 312045"/>
              <a:gd name="connsiteY3" fmla="*/ 44578 h 624090"/>
              <a:gd name="connsiteX4" fmla="*/ 267467 w 312045"/>
              <a:gd name="connsiteY4" fmla="*/ 111445 h 624090"/>
              <a:gd name="connsiteX5" fmla="*/ 267467 w 312045"/>
              <a:gd name="connsiteY5" fmla="*/ 222889 h 624090"/>
              <a:gd name="connsiteX6" fmla="*/ 44578 w 312045"/>
              <a:gd name="connsiteY6" fmla="*/ 222889 h 624090"/>
              <a:gd name="connsiteX7" fmla="*/ 44578 w 312045"/>
              <a:gd name="connsiteY7" fmla="*/ 156023 h 624090"/>
              <a:gd name="connsiteX8" fmla="*/ 267467 w 312045"/>
              <a:gd name="connsiteY8" fmla="*/ 156023 h 624090"/>
              <a:gd name="connsiteX9" fmla="*/ 267467 w 312045"/>
              <a:gd name="connsiteY9" fmla="*/ 222889 h 624090"/>
              <a:gd name="connsiteX10" fmla="*/ 156023 w 312045"/>
              <a:gd name="connsiteY10" fmla="*/ 557223 h 624090"/>
              <a:gd name="connsiteX11" fmla="*/ 122589 w 312045"/>
              <a:gd name="connsiteY11" fmla="*/ 523790 h 624090"/>
              <a:gd name="connsiteX12" fmla="*/ 156023 w 312045"/>
              <a:gd name="connsiteY12" fmla="*/ 490357 h 624090"/>
              <a:gd name="connsiteX13" fmla="*/ 189456 w 312045"/>
              <a:gd name="connsiteY13" fmla="*/ 523790 h 624090"/>
              <a:gd name="connsiteX14" fmla="*/ 156023 w 312045"/>
              <a:gd name="connsiteY14" fmla="*/ 557223 h 624090"/>
              <a:gd name="connsiteX15" fmla="*/ 267467 w 312045"/>
              <a:gd name="connsiteY15" fmla="*/ 0 h 624090"/>
              <a:gd name="connsiteX16" fmla="*/ 44578 w 312045"/>
              <a:gd name="connsiteY16" fmla="*/ 0 h 624090"/>
              <a:gd name="connsiteX17" fmla="*/ 0 w 312045"/>
              <a:gd name="connsiteY17" fmla="*/ 44578 h 624090"/>
              <a:gd name="connsiteX18" fmla="*/ 0 w 312045"/>
              <a:gd name="connsiteY18" fmla="*/ 579512 h 624090"/>
              <a:gd name="connsiteX19" fmla="*/ 44578 w 312045"/>
              <a:gd name="connsiteY19" fmla="*/ 624090 h 624090"/>
              <a:gd name="connsiteX20" fmla="*/ 267467 w 312045"/>
              <a:gd name="connsiteY20" fmla="*/ 624090 h 624090"/>
              <a:gd name="connsiteX21" fmla="*/ 312045 w 312045"/>
              <a:gd name="connsiteY21" fmla="*/ 579512 h 624090"/>
              <a:gd name="connsiteX22" fmla="*/ 312045 w 312045"/>
              <a:gd name="connsiteY22" fmla="*/ 44578 h 624090"/>
              <a:gd name="connsiteX23" fmla="*/ 267467 w 312045"/>
              <a:gd name="connsiteY23" fmla="*/ 0 h 6240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12045" h="624090">
                <a:moveTo>
                  <a:pt x="267467" y="111445"/>
                </a:moveTo>
                <a:lnTo>
                  <a:pt x="44578" y="111445"/>
                </a:lnTo>
                <a:lnTo>
                  <a:pt x="44578" y="44578"/>
                </a:lnTo>
                <a:lnTo>
                  <a:pt x="267467" y="44578"/>
                </a:lnTo>
                <a:lnTo>
                  <a:pt x="267467" y="111445"/>
                </a:lnTo>
                <a:close/>
                <a:moveTo>
                  <a:pt x="267467" y="222889"/>
                </a:moveTo>
                <a:lnTo>
                  <a:pt x="44578" y="222889"/>
                </a:lnTo>
                <a:lnTo>
                  <a:pt x="44578" y="156023"/>
                </a:lnTo>
                <a:lnTo>
                  <a:pt x="267467" y="156023"/>
                </a:lnTo>
                <a:lnTo>
                  <a:pt x="267467" y="222889"/>
                </a:lnTo>
                <a:close/>
                <a:moveTo>
                  <a:pt x="156023" y="557223"/>
                </a:moveTo>
                <a:cubicBezTo>
                  <a:pt x="137077" y="557223"/>
                  <a:pt x="122589" y="542736"/>
                  <a:pt x="122589" y="523790"/>
                </a:cubicBezTo>
                <a:cubicBezTo>
                  <a:pt x="122589" y="504844"/>
                  <a:pt x="137077" y="490357"/>
                  <a:pt x="156023" y="490357"/>
                </a:cubicBezTo>
                <a:cubicBezTo>
                  <a:pt x="174968" y="490357"/>
                  <a:pt x="189456" y="504844"/>
                  <a:pt x="189456" y="523790"/>
                </a:cubicBezTo>
                <a:cubicBezTo>
                  <a:pt x="189456" y="542736"/>
                  <a:pt x="174968" y="557223"/>
                  <a:pt x="156023" y="557223"/>
                </a:cubicBezTo>
                <a:close/>
                <a:moveTo>
                  <a:pt x="267467" y="0"/>
                </a:moveTo>
                <a:lnTo>
                  <a:pt x="44578" y="0"/>
                </a:lnTo>
                <a:cubicBezTo>
                  <a:pt x="20060" y="0"/>
                  <a:pt x="0" y="20060"/>
                  <a:pt x="0" y="44578"/>
                </a:cubicBezTo>
                <a:lnTo>
                  <a:pt x="0" y="579512"/>
                </a:lnTo>
                <a:cubicBezTo>
                  <a:pt x="0" y="604030"/>
                  <a:pt x="20060" y="624090"/>
                  <a:pt x="44578" y="624090"/>
                </a:cubicBezTo>
                <a:lnTo>
                  <a:pt x="267467" y="624090"/>
                </a:lnTo>
                <a:cubicBezTo>
                  <a:pt x="291985" y="624090"/>
                  <a:pt x="312045" y="604030"/>
                  <a:pt x="312045" y="579512"/>
                </a:cubicBezTo>
                <a:lnTo>
                  <a:pt x="312045" y="44578"/>
                </a:lnTo>
                <a:cubicBezTo>
                  <a:pt x="312045" y="20060"/>
                  <a:pt x="291985" y="0"/>
                  <a:pt x="267467" y="0"/>
                </a:cubicBezTo>
                <a:close/>
              </a:path>
            </a:pathLst>
          </a:custGeom>
          <a:solidFill>
            <a:srgbClr val="000000"/>
          </a:solidFill>
          <a:ln w="11113" cap="flat">
            <a:noFill/>
            <a:prstDash val="solid"/>
            <a:miter/>
          </a:ln>
        </p:spPr>
        <p:txBody>
          <a:bodyPr rtlCol="0" anchor="ctr"/>
          <a:lstStyle/>
          <a:p>
            <a:endParaRPr lang="ja-JP" altLang="en-US"/>
          </a:p>
        </p:txBody>
      </p:sp>
    </p:spTree>
    <p:extLst>
      <p:ext uri="{BB962C8B-B14F-4D97-AF65-F5344CB8AC3E}">
        <p14:creationId xmlns:p14="http://schemas.microsoft.com/office/powerpoint/2010/main" val="33252624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a:extLst>
              <a:ext uri="{FF2B5EF4-FFF2-40B4-BE49-F238E27FC236}">
                <a16:creationId xmlns:a16="http://schemas.microsoft.com/office/drawing/2014/main" id="{5F5FE156-89C8-4100-9F71-741FF0DFA2BD}"/>
              </a:ext>
            </a:extLst>
          </p:cNvPr>
          <p:cNvSpPr>
            <a:spLocks noGrp="1"/>
          </p:cNvSpPr>
          <p:nvPr>
            <p:ph type="title"/>
          </p:nvPr>
        </p:nvSpPr>
        <p:spPr/>
        <p:txBody>
          <a:bodyPr/>
          <a:lstStyle/>
          <a:p>
            <a:r>
              <a:rPr lang="ja-JP" altLang="en-US"/>
              <a:t>情報通信ネットワークの仕組み</a:t>
            </a:r>
          </a:p>
        </p:txBody>
      </p:sp>
      <p:sp>
        <p:nvSpPr>
          <p:cNvPr id="8" name="コンテンツ プレースホルダー 7">
            <a:extLst>
              <a:ext uri="{FF2B5EF4-FFF2-40B4-BE49-F238E27FC236}">
                <a16:creationId xmlns:a16="http://schemas.microsoft.com/office/drawing/2014/main" id="{2CF47609-9EA9-41C4-B7D9-DFFC8A5FEF48}"/>
              </a:ext>
            </a:extLst>
          </p:cNvPr>
          <p:cNvSpPr>
            <a:spLocks noGrp="1"/>
          </p:cNvSpPr>
          <p:nvPr>
            <p:ph idx="1"/>
          </p:nvPr>
        </p:nvSpPr>
        <p:spPr>
          <a:xfrm>
            <a:off x="234000" y="620688"/>
            <a:ext cx="8658480" cy="1728192"/>
          </a:xfrm>
        </p:spPr>
        <p:txBody>
          <a:bodyPr/>
          <a:lstStyle/>
          <a:p>
            <a:r>
              <a:rPr lang="ja-JP" altLang="en-US" sz="2000">
                <a:latin typeface="UD デジタル 教科書体 N-R" panose="02020400000000000000" pitchFamily="17" charset="-128"/>
                <a:ea typeface="UD デジタル 教科書体 N-R" panose="02020400000000000000" pitchFamily="17" charset="-128"/>
              </a:rPr>
              <a:t>メールのプロトコル</a:t>
            </a:r>
            <a:endParaRPr lang="en-US" altLang="ja-JP" sz="2000">
              <a:latin typeface="UD デジタル 教科書体 N-R" panose="02020400000000000000" pitchFamily="17" charset="-128"/>
              <a:ea typeface="UD デジタル 教科書体 N-R" panose="02020400000000000000" pitchFamily="17" charset="-128"/>
            </a:endParaRPr>
          </a:p>
          <a:p>
            <a:pPr lvl="1"/>
            <a:r>
              <a:rPr lang="en-US" altLang="ja-JP" sz="1800"/>
              <a:t>SMTP</a:t>
            </a:r>
          </a:p>
          <a:p>
            <a:pPr lvl="2"/>
            <a:r>
              <a:rPr lang="ja-JP" altLang="en-US" sz="1400"/>
              <a:t>メールサーバー間でメールを送受信するためのプロトコルです。</a:t>
            </a:r>
            <a:endParaRPr lang="en-US" altLang="ja-JP" sz="1400"/>
          </a:p>
          <a:p>
            <a:pPr lvl="1"/>
            <a:r>
              <a:rPr lang="en-US" altLang="ja-JP" sz="1800"/>
              <a:t>POP</a:t>
            </a:r>
          </a:p>
          <a:p>
            <a:pPr lvl="2"/>
            <a:r>
              <a:rPr lang="ja-JP" altLang="en-US" sz="1400"/>
              <a:t>パソコンなどの端末がメールサーバーのメールボックスに溜まっているメールを端末内に受信するためのプロトコルです。特に昔のメールサービスではメールボックスの容量が小さかったため、定期的に受信をしてサーバーから削除する必要がありました。</a:t>
            </a:r>
            <a:endParaRPr lang="en-US" altLang="ja-JP" sz="1400"/>
          </a:p>
          <a:p>
            <a:pPr lvl="1"/>
            <a:r>
              <a:rPr lang="en-US" altLang="ja-JP" sz="1800"/>
              <a:t>IMAP</a:t>
            </a:r>
          </a:p>
          <a:p>
            <a:pPr lvl="2"/>
            <a:r>
              <a:rPr lang="ja-JP" altLang="en-US" sz="1400"/>
              <a:t>端末からメールサーバーのメールボックスを直接読むことができるプロトコルです。今風に言えばメールのクラウドサービスを実現するプロトコルです。メールボックスの容量や通信環境が良くなった現在では</a:t>
            </a:r>
            <a:r>
              <a:rPr lang="en-US" altLang="ja-JP" sz="1400"/>
              <a:t>IMAP</a:t>
            </a:r>
            <a:r>
              <a:rPr lang="ja-JP" altLang="en-US" sz="1400"/>
              <a:t>も良く利用されています。</a:t>
            </a:r>
            <a:endParaRPr lang="en-US" altLang="ja-JP" sz="1400"/>
          </a:p>
          <a:p>
            <a:pPr lvl="1"/>
            <a:endParaRPr lang="ja-JP" altLang="en-US" sz="2200">
              <a:latin typeface="UD デジタル 教科書体 N-R" panose="02020400000000000000" pitchFamily="17" charset="-128"/>
              <a:ea typeface="UD デジタル 教科書体 N-R" panose="02020400000000000000" pitchFamily="17" charset="-128"/>
            </a:endParaRPr>
          </a:p>
        </p:txBody>
      </p:sp>
      <p:sp>
        <p:nvSpPr>
          <p:cNvPr id="9" name="テキスト プレースホルダー 8">
            <a:extLst>
              <a:ext uri="{FF2B5EF4-FFF2-40B4-BE49-F238E27FC236}">
                <a16:creationId xmlns:a16="http://schemas.microsoft.com/office/drawing/2014/main" id="{3D02614B-7BA6-4293-9618-32802CF8BC71}"/>
              </a:ext>
            </a:extLst>
          </p:cNvPr>
          <p:cNvSpPr>
            <a:spLocks noGrp="1"/>
          </p:cNvSpPr>
          <p:nvPr>
            <p:ph type="body" sz="quarter" idx="10"/>
          </p:nvPr>
        </p:nvSpPr>
        <p:spPr/>
        <p:txBody>
          <a:bodyPr/>
          <a:lstStyle/>
          <a:p>
            <a:endParaRPr lang="ja-JP" altLang="en-US"/>
          </a:p>
        </p:txBody>
      </p:sp>
      <p:sp>
        <p:nvSpPr>
          <p:cNvPr id="5" name="スライド番号プレースホルダー 4">
            <a:extLst>
              <a:ext uri="{FF2B5EF4-FFF2-40B4-BE49-F238E27FC236}">
                <a16:creationId xmlns:a16="http://schemas.microsoft.com/office/drawing/2014/main" id="{2894D30A-1FCD-4651-AFF2-47C1C439C869}"/>
              </a:ext>
            </a:extLst>
          </p:cNvPr>
          <p:cNvSpPr>
            <a:spLocks noGrp="1"/>
          </p:cNvSpPr>
          <p:nvPr>
            <p:ph type="sldNum" sz="quarter" idx="12"/>
          </p:nvPr>
        </p:nvSpPr>
        <p:spPr/>
        <p:txBody>
          <a:bodyPr/>
          <a:lstStyle/>
          <a:p>
            <a:fld id="{9E0D9298-421E-4926-815D-31B4285E3528}" type="slidenum">
              <a:rPr lang="ja-JP" altLang="en-US" smtClean="0"/>
              <a:pPr/>
              <a:t>26</a:t>
            </a:fld>
            <a:endParaRPr lang="ja-JP" altLang="en-US" dirty="0"/>
          </a:p>
        </p:txBody>
      </p:sp>
    </p:spTree>
    <p:extLst>
      <p:ext uri="{BB962C8B-B14F-4D97-AF65-F5344CB8AC3E}">
        <p14:creationId xmlns:p14="http://schemas.microsoft.com/office/powerpoint/2010/main" val="32374642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a:extLst>
              <a:ext uri="{FF2B5EF4-FFF2-40B4-BE49-F238E27FC236}">
                <a16:creationId xmlns:a16="http://schemas.microsoft.com/office/drawing/2014/main" id="{5F5FE156-89C8-4100-9F71-741FF0DFA2BD}"/>
              </a:ext>
            </a:extLst>
          </p:cNvPr>
          <p:cNvSpPr>
            <a:spLocks noGrp="1"/>
          </p:cNvSpPr>
          <p:nvPr>
            <p:ph type="title"/>
          </p:nvPr>
        </p:nvSpPr>
        <p:spPr/>
        <p:txBody>
          <a:bodyPr/>
          <a:lstStyle/>
          <a:p>
            <a:r>
              <a:rPr lang="ja-JP" altLang="en-US"/>
              <a:t>情報通信ネットワークの仕組み</a:t>
            </a:r>
          </a:p>
        </p:txBody>
      </p:sp>
      <p:sp>
        <p:nvSpPr>
          <p:cNvPr id="8" name="コンテンツ プレースホルダー 7">
            <a:extLst>
              <a:ext uri="{FF2B5EF4-FFF2-40B4-BE49-F238E27FC236}">
                <a16:creationId xmlns:a16="http://schemas.microsoft.com/office/drawing/2014/main" id="{2CF47609-9EA9-41C4-B7D9-DFFC8A5FEF48}"/>
              </a:ext>
            </a:extLst>
          </p:cNvPr>
          <p:cNvSpPr>
            <a:spLocks noGrp="1"/>
          </p:cNvSpPr>
          <p:nvPr>
            <p:ph idx="1"/>
          </p:nvPr>
        </p:nvSpPr>
        <p:spPr>
          <a:xfrm>
            <a:off x="234000" y="620688"/>
            <a:ext cx="8658480" cy="1728192"/>
          </a:xfrm>
        </p:spPr>
        <p:txBody>
          <a:bodyPr/>
          <a:lstStyle/>
          <a:p>
            <a:r>
              <a:rPr lang="ja-JP" altLang="en-US" sz="2000">
                <a:latin typeface="UD デジタル 教科書体 N-R" panose="02020400000000000000" pitchFamily="17" charset="-128"/>
                <a:ea typeface="UD デジタル 教科書体 N-R" panose="02020400000000000000" pitchFamily="17" charset="-128"/>
              </a:rPr>
              <a:t>メールの送受信自体は</a:t>
            </a:r>
            <a:r>
              <a:rPr lang="en-US" altLang="ja-JP" sz="2000">
                <a:latin typeface="UD デジタル 教科書体 N-R" panose="02020400000000000000" pitchFamily="17" charset="-128"/>
                <a:ea typeface="UD デジタル 教科書体 N-R" panose="02020400000000000000" pitchFamily="17" charset="-128"/>
              </a:rPr>
              <a:t>SMTP</a:t>
            </a:r>
            <a:r>
              <a:rPr lang="ja-JP" altLang="en-US" sz="2000">
                <a:latin typeface="UD デジタル 教科書体 N-R" panose="02020400000000000000" pitchFamily="17" charset="-128"/>
                <a:ea typeface="UD デジタル 教科書体 N-R" panose="02020400000000000000" pitchFamily="17" charset="-128"/>
              </a:rPr>
              <a:t>とメールサーバーが実現</a:t>
            </a:r>
            <a:endParaRPr lang="en-US" altLang="ja-JP" sz="2000">
              <a:latin typeface="UD デジタル 教科書体 N-R" panose="02020400000000000000" pitchFamily="17" charset="-128"/>
              <a:ea typeface="UD デジタル 教科書体 N-R" panose="02020400000000000000" pitchFamily="17" charset="-128"/>
            </a:endParaRPr>
          </a:p>
          <a:p>
            <a:pPr lvl="1"/>
            <a:r>
              <a:rPr lang="en-US" altLang="ja-JP" sz="1800"/>
              <a:t>A</a:t>
            </a:r>
            <a:r>
              <a:rPr lang="ja-JP" altLang="en-US" sz="1800"/>
              <a:t>さんがメールソフトを使って</a:t>
            </a:r>
            <a:r>
              <a:rPr lang="en-US" altLang="ja-JP" sz="1800"/>
              <a:t>B</a:t>
            </a:r>
            <a:r>
              <a:rPr lang="ja-JP" altLang="en-US" sz="1800"/>
              <a:t>さん宛にメールを書いて送信した場合、メールを届けるのは</a:t>
            </a:r>
            <a:r>
              <a:rPr lang="en-US" altLang="ja-JP" sz="1800"/>
              <a:t>A</a:t>
            </a:r>
            <a:r>
              <a:rPr lang="ja-JP" altLang="en-US" sz="1800"/>
              <a:t>さんのメールサーバーの仕事になります。</a:t>
            </a:r>
            <a:endParaRPr lang="en-US" altLang="ja-JP" sz="1800"/>
          </a:p>
          <a:p>
            <a:pPr lvl="1"/>
            <a:r>
              <a:rPr lang="en-US" altLang="ja-JP" sz="1800"/>
              <a:t>A</a:t>
            </a:r>
            <a:r>
              <a:rPr lang="ja-JP" altLang="en-US" sz="1800"/>
              <a:t>さんのメールサーバーはメールアドレスを元に</a:t>
            </a:r>
            <a:r>
              <a:rPr lang="en-US" altLang="ja-JP" sz="1800"/>
              <a:t>B</a:t>
            </a:r>
            <a:r>
              <a:rPr lang="ja-JP" altLang="en-US" sz="1800"/>
              <a:t>さんの契約しているメールサーバーを探して</a:t>
            </a:r>
            <a:r>
              <a:rPr lang="en-US" altLang="ja-JP" sz="1800"/>
              <a:t>B</a:t>
            </a:r>
            <a:r>
              <a:rPr lang="ja-JP" altLang="en-US" sz="1800"/>
              <a:t>さんのメールサーバーまでメールを送信します。</a:t>
            </a:r>
            <a:endParaRPr lang="en-US" altLang="ja-JP" sz="1800"/>
          </a:p>
          <a:p>
            <a:pPr lvl="1"/>
            <a:r>
              <a:rPr lang="en-US" altLang="ja-JP" sz="1800">
                <a:latin typeface="UD デジタル 教科書体 N-R" panose="02020400000000000000" pitchFamily="17" charset="-128"/>
                <a:ea typeface="UD デジタル 教科書体 N-R" panose="02020400000000000000" pitchFamily="17" charset="-128"/>
              </a:rPr>
              <a:t>B</a:t>
            </a:r>
            <a:r>
              <a:rPr lang="ja-JP" altLang="en-US" sz="1800">
                <a:latin typeface="UD デジタル 教科書体 N-R" panose="02020400000000000000" pitchFamily="17" charset="-128"/>
                <a:ea typeface="UD デジタル 教科書体 N-R" panose="02020400000000000000" pitchFamily="17" charset="-128"/>
              </a:rPr>
              <a:t>さんのメールソフトや端末まで直接送信しているわけではありません。</a:t>
            </a:r>
            <a:endParaRPr lang="en-US" altLang="ja-JP" sz="1800">
              <a:latin typeface="UD デジタル 教科書体 N-R" panose="02020400000000000000" pitchFamily="17" charset="-128"/>
              <a:ea typeface="UD デジタル 教科書体 N-R" panose="02020400000000000000" pitchFamily="17" charset="-128"/>
            </a:endParaRPr>
          </a:p>
          <a:p>
            <a:pPr lvl="1"/>
            <a:r>
              <a:rPr lang="en-US" altLang="ja-JP" sz="1800"/>
              <a:t>B</a:t>
            </a:r>
            <a:r>
              <a:rPr lang="ja-JP" altLang="en-US" sz="1800"/>
              <a:t>さんは</a:t>
            </a:r>
            <a:r>
              <a:rPr lang="en-US" altLang="ja-JP" sz="1800"/>
              <a:t>POP</a:t>
            </a:r>
            <a:r>
              <a:rPr lang="ja-JP" altLang="en-US" sz="1800"/>
              <a:t>や</a:t>
            </a:r>
            <a:r>
              <a:rPr lang="en-US" altLang="ja-JP" sz="1800"/>
              <a:t>IMAP</a:t>
            </a:r>
            <a:r>
              <a:rPr lang="ja-JP" altLang="en-US" sz="1800"/>
              <a:t>を使ってメールを自分で読みに行く必要があります。</a:t>
            </a:r>
            <a:endParaRPr lang="ja-JP" altLang="en-US" sz="2200">
              <a:latin typeface="UD デジタル 教科書体 N-R" panose="02020400000000000000" pitchFamily="17" charset="-128"/>
              <a:ea typeface="UD デジタル 教科書体 N-R" panose="02020400000000000000" pitchFamily="17" charset="-128"/>
            </a:endParaRPr>
          </a:p>
        </p:txBody>
      </p:sp>
      <p:sp>
        <p:nvSpPr>
          <p:cNvPr id="9" name="テキスト プレースホルダー 8">
            <a:extLst>
              <a:ext uri="{FF2B5EF4-FFF2-40B4-BE49-F238E27FC236}">
                <a16:creationId xmlns:a16="http://schemas.microsoft.com/office/drawing/2014/main" id="{3D02614B-7BA6-4293-9618-32802CF8BC71}"/>
              </a:ext>
            </a:extLst>
          </p:cNvPr>
          <p:cNvSpPr>
            <a:spLocks noGrp="1"/>
          </p:cNvSpPr>
          <p:nvPr>
            <p:ph type="body" sz="quarter" idx="10"/>
          </p:nvPr>
        </p:nvSpPr>
        <p:spPr/>
        <p:txBody>
          <a:bodyPr/>
          <a:lstStyle/>
          <a:p>
            <a:endParaRPr lang="ja-JP" altLang="en-US"/>
          </a:p>
        </p:txBody>
      </p:sp>
      <p:sp>
        <p:nvSpPr>
          <p:cNvPr id="5" name="スライド番号プレースホルダー 4">
            <a:extLst>
              <a:ext uri="{FF2B5EF4-FFF2-40B4-BE49-F238E27FC236}">
                <a16:creationId xmlns:a16="http://schemas.microsoft.com/office/drawing/2014/main" id="{2894D30A-1FCD-4651-AFF2-47C1C439C869}"/>
              </a:ext>
            </a:extLst>
          </p:cNvPr>
          <p:cNvSpPr>
            <a:spLocks noGrp="1"/>
          </p:cNvSpPr>
          <p:nvPr>
            <p:ph type="sldNum" sz="quarter" idx="12"/>
          </p:nvPr>
        </p:nvSpPr>
        <p:spPr/>
        <p:txBody>
          <a:bodyPr/>
          <a:lstStyle/>
          <a:p>
            <a:fld id="{9E0D9298-421E-4926-815D-31B4285E3528}" type="slidenum">
              <a:rPr lang="ja-JP" altLang="en-US" smtClean="0"/>
              <a:pPr/>
              <a:t>27</a:t>
            </a:fld>
            <a:endParaRPr lang="ja-JP" altLang="en-US" dirty="0"/>
          </a:p>
        </p:txBody>
      </p:sp>
      <p:sp>
        <p:nvSpPr>
          <p:cNvPr id="6" name="正方形/長方形 5">
            <a:extLst>
              <a:ext uri="{FF2B5EF4-FFF2-40B4-BE49-F238E27FC236}">
                <a16:creationId xmlns:a16="http://schemas.microsoft.com/office/drawing/2014/main" id="{DB04AD6E-255E-F691-EB8C-0B4EC78AA4BB}"/>
              </a:ext>
            </a:extLst>
          </p:cNvPr>
          <p:cNvSpPr/>
          <p:nvPr/>
        </p:nvSpPr>
        <p:spPr>
          <a:xfrm>
            <a:off x="1979712" y="3789040"/>
            <a:ext cx="5256584" cy="2736304"/>
          </a:xfrm>
          <a:prstGeom prst="rect">
            <a:avLst/>
          </a:prstGeom>
          <a:ln w="9525"/>
        </p:spPr>
        <p:style>
          <a:lnRef idx="2">
            <a:schemeClr val="dk1"/>
          </a:lnRef>
          <a:fillRef idx="1">
            <a:schemeClr val="lt1"/>
          </a:fillRef>
          <a:effectRef idx="0">
            <a:schemeClr val="dk1"/>
          </a:effectRef>
          <a:fontRef idx="minor">
            <a:schemeClr val="dk1"/>
          </a:fontRef>
        </p:style>
        <p:txBody>
          <a:bodyPr rtlCol="0" anchor="t"/>
          <a:lstStyle/>
          <a:p>
            <a:pPr algn="ctr"/>
            <a:r>
              <a:rPr kumimoji="1" lang="ja-JP" altLang="en-US" sz="1200">
                <a:latin typeface="UD デジタル 教科書体 N-R" panose="02020400000000000000" pitchFamily="17" charset="-128"/>
                <a:ea typeface="UD デジタル 教科書体 N-R" panose="02020400000000000000" pitchFamily="17" charset="-128"/>
              </a:rPr>
              <a:t>メールの送受信はサーバー間で実現されている</a:t>
            </a:r>
          </a:p>
        </p:txBody>
      </p:sp>
      <p:sp>
        <p:nvSpPr>
          <p:cNvPr id="10" name="正方形/長方形 9">
            <a:extLst>
              <a:ext uri="{FF2B5EF4-FFF2-40B4-BE49-F238E27FC236}">
                <a16:creationId xmlns:a16="http://schemas.microsoft.com/office/drawing/2014/main" id="{30F0B395-075F-6B8A-16A9-78489CACB4B8}"/>
              </a:ext>
            </a:extLst>
          </p:cNvPr>
          <p:cNvSpPr/>
          <p:nvPr/>
        </p:nvSpPr>
        <p:spPr>
          <a:xfrm>
            <a:off x="2087724" y="4906095"/>
            <a:ext cx="1663075" cy="818983"/>
          </a:xfrm>
          <a:prstGeom prst="rect">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200">
                <a:latin typeface="UD デジタル 教科書体 N-R" panose="02020400000000000000" pitchFamily="17" charset="-128"/>
                <a:ea typeface="UD デジタル 教科書体 N-R" panose="02020400000000000000" pitchFamily="17" charset="-128"/>
              </a:rPr>
              <a:t>A</a:t>
            </a:r>
            <a:r>
              <a:rPr kumimoji="1" lang="ja-JP" altLang="en-US" sz="1200">
                <a:latin typeface="UD デジタル 教科書体 N-R" panose="02020400000000000000" pitchFamily="17" charset="-128"/>
                <a:ea typeface="UD デジタル 教科書体 N-R" panose="02020400000000000000" pitchFamily="17" charset="-128"/>
              </a:rPr>
              <a:t>さんの契約している</a:t>
            </a:r>
            <a:endParaRPr kumimoji="1" lang="en-US" altLang="ja-JP" sz="1200">
              <a:latin typeface="UD デジタル 教科書体 N-R" panose="02020400000000000000" pitchFamily="17" charset="-128"/>
              <a:ea typeface="UD デジタル 教科書体 N-R" panose="02020400000000000000" pitchFamily="17" charset="-128"/>
            </a:endParaRPr>
          </a:p>
          <a:p>
            <a:pPr algn="ctr"/>
            <a:r>
              <a:rPr kumimoji="1" lang="ja-JP" altLang="en-US" sz="1200">
                <a:latin typeface="UD デジタル 教科書体 N-R" panose="02020400000000000000" pitchFamily="17" charset="-128"/>
                <a:ea typeface="UD デジタル 教科書体 N-R" panose="02020400000000000000" pitchFamily="17" charset="-128"/>
              </a:rPr>
              <a:t>メールサーバー</a:t>
            </a:r>
          </a:p>
        </p:txBody>
      </p:sp>
      <p:sp>
        <p:nvSpPr>
          <p:cNvPr id="13" name="矢印: 右 12">
            <a:extLst>
              <a:ext uri="{FF2B5EF4-FFF2-40B4-BE49-F238E27FC236}">
                <a16:creationId xmlns:a16="http://schemas.microsoft.com/office/drawing/2014/main" id="{ED0DEA19-0C0B-CD41-3564-89037E30AEA3}"/>
              </a:ext>
            </a:extLst>
          </p:cNvPr>
          <p:cNvSpPr/>
          <p:nvPr/>
        </p:nvSpPr>
        <p:spPr>
          <a:xfrm>
            <a:off x="3888669" y="5157192"/>
            <a:ext cx="1438670" cy="365125"/>
          </a:xfrm>
          <a:prstGeom prst="rightArrow">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50">
                <a:latin typeface="UD デジタル 教科書体 N-R" panose="02020400000000000000" pitchFamily="17" charset="-128"/>
                <a:ea typeface="UD デジタル 教科書体 N-R" panose="02020400000000000000" pitchFamily="17" charset="-128"/>
              </a:rPr>
              <a:t>メール送信</a:t>
            </a:r>
          </a:p>
        </p:txBody>
      </p:sp>
      <p:sp>
        <p:nvSpPr>
          <p:cNvPr id="16" name="正方形/長方形 15">
            <a:extLst>
              <a:ext uri="{FF2B5EF4-FFF2-40B4-BE49-F238E27FC236}">
                <a16:creationId xmlns:a16="http://schemas.microsoft.com/office/drawing/2014/main" id="{1B6462B3-631B-E968-1907-FF977DC55E54}"/>
              </a:ext>
            </a:extLst>
          </p:cNvPr>
          <p:cNvSpPr/>
          <p:nvPr/>
        </p:nvSpPr>
        <p:spPr>
          <a:xfrm>
            <a:off x="5431285" y="4906094"/>
            <a:ext cx="1663075" cy="818983"/>
          </a:xfrm>
          <a:prstGeom prst="rect">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lang="en-US" altLang="ja-JP" sz="1200">
                <a:latin typeface="UD デジタル 教科書体 N-R" panose="02020400000000000000" pitchFamily="17" charset="-128"/>
                <a:ea typeface="UD デジタル 教科書体 N-R" panose="02020400000000000000" pitchFamily="17" charset="-128"/>
              </a:rPr>
              <a:t>B</a:t>
            </a:r>
            <a:r>
              <a:rPr kumimoji="1" lang="ja-JP" altLang="en-US" sz="1200">
                <a:latin typeface="UD デジタル 教科書体 N-R" panose="02020400000000000000" pitchFamily="17" charset="-128"/>
                <a:ea typeface="UD デジタル 教科書体 N-R" panose="02020400000000000000" pitchFamily="17" charset="-128"/>
              </a:rPr>
              <a:t>さんの契約している</a:t>
            </a:r>
            <a:endParaRPr kumimoji="1" lang="en-US" altLang="ja-JP" sz="1200">
              <a:latin typeface="UD デジタル 教科書体 N-R" panose="02020400000000000000" pitchFamily="17" charset="-128"/>
              <a:ea typeface="UD デジタル 教科書体 N-R" panose="02020400000000000000" pitchFamily="17" charset="-128"/>
            </a:endParaRPr>
          </a:p>
          <a:p>
            <a:pPr algn="ctr"/>
            <a:r>
              <a:rPr kumimoji="1" lang="ja-JP" altLang="en-US" sz="1200">
                <a:latin typeface="UD デジタル 教科書体 N-R" panose="02020400000000000000" pitchFamily="17" charset="-128"/>
                <a:ea typeface="UD デジタル 教科書体 N-R" panose="02020400000000000000" pitchFamily="17" charset="-128"/>
              </a:rPr>
              <a:t>メールサーバー</a:t>
            </a:r>
          </a:p>
        </p:txBody>
      </p:sp>
      <p:sp>
        <p:nvSpPr>
          <p:cNvPr id="2" name="楕円 1">
            <a:extLst>
              <a:ext uri="{FF2B5EF4-FFF2-40B4-BE49-F238E27FC236}">
                <a16:creationId xmlns:a16="http://schemas.microsoft.com/office/drawing/2014/main" id="{0B7FEC0F-7B10-A6D9-42B2-44BC368C6701}"/>
              </a:ext>
            </a:extLst>
          </p:cNvPr>
          <p:cNvSpPr/>
          <p:nvPr/>
        </p:nvSpPr>
        <p:spPr>
          <a:xfrm>
            <a:off x="83202" y="4947799"/>
            <a:ext cx="809608" cy="783909"/>
          </a:xfrm>
          <a:prstGeom prst="ellipse">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200">
                <a:latin typeface="UD デジタル 教科書体 N-R" panose="02020400000000000000" pitchFamily="17" charset="-128"/>
                <a:ea typeface="UD デジタル 教科書体 N-R" panose="02020400000000000000" pitchFamily="17" charset="-128"/>
              </a:rPr>
              <a:t>A</a:t>
            </a:r>
            <a:r>
              <a:rPr kumimoji="1" lang="ja-JP" altLang="en-US" sz="1200">
                <a:latin typeface="UD デジタル 教科書体 N-R" panose="02020400000000000000" pitchFamily="17" charset="-128"/>
                <a:ea typeface="UD デジタル 教科書体 N-R" panose="02020400000000000000" pitchFamily="17" charset="-128"/>
              </a:rPr>
              <a:t>さん</a:t>
            </a:r>
          </a:p>
        </p:txBody>
      </p:sp>
      <p:sp>
        <p:nvSpPr>
          <p:cNvPr id="17" name="矢印: 右 16">
            <a:extLst>
              <a:ext uri="{FF2B5EF4-FFF2-40B4-BE49-F238E27FC236}">
                <a16:creationId xmlns:a16="http://schemas.microsoft.com/office/drawing/2014/main" id="{39BAA152-D3AA-3696-5208-E411F86DD0B6}"/>
              </a:ext>
            </a:extLst>
          </p:cNvPr>
          <p:cNvSpPr/>
          <p:nvPr/>
        </p:nvSpPr>
        <p:spPr>
          <a:xfrm>
            <a:off x="985543" y="5157192"/>
            <a:ext cx="901435" cy="365125"/>
          </a:xfrm>
          <a:prstGeom prst="rightArrow">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50">
                <a:latin typeface="UD デジタル 教科書体 N-R" panose="02020400000000000000" pitchFamily="17" charset="-128"/>
                <a:ea typeface="UD デジタル 教科書体 N-R" panose="02020400000000000000" pitchFamily="17" charset="-128"/>
              </a:rPr>
              <a:t>送信依頼</a:t>
            </a:r>
          </a:p>
        </p:txBody>
      </p:sp>
      <p:sp>
        <p:nvSpPr>
          <p:cNvPr id="18" name="楕円 17">
            <a:extLst>
              <a:ext uri="{FF2B5EF4-FFF2-40B4-BE49-F238E27FC236}">
                <a16:creationId xmlns:a16="http://schemas.microsoft.com/office/drawing/2014/main" id="{A69D6D23-22BB-C05D-734B-A6818FDC9DBA}"/>
              </a:ext>
            </a:extLst>
          </p:cNvPr>
          <p:cNvSpPr/>
          <p:nvPr/>
        </p:nvSpPr>
        <p:spPr>
          <a:xfrm>
            <a:off x="8082872" y="4923630"/>
            <a:ext cx="809608" cy="783909"/>
          </a:xfrm>
          <a:prstGeom prst="ellipse">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lang="en-US" altLang="ja-JP" sz="1200">
                <a:latin typeface="UD デジタル 教科書体 N-R" panose="02020400000000000000" pitchFamily="17" charset="-128"/>
                <a:ea typeface="UD デジタル 教科書体 N-R" panose="02020400000000000000" pitchFamily="17" charset="-128"/>
              </a:rPr>
              <a:t>B</a:t>
            </a:r>
            <a:r>
              <a:rPr kumimoji="1" lang="ja-JP" altLang="en-US" sz="1200">
                <a:latin typeface="UD デジタル 教科書体 N-R" panose="02020400000000000000" pitchFamily="17" charset="-128"/>
                <a:ea typeface="UD デジタル 教科書体 N-R" panose="02020400000000000000" pitchFamily="17" charset="-128"/>
              </a:rPr>
              <a:t>さん</a:t>
            </a:r>
          </a:p>
        </p:txBody>
      </p:sp>
      <p:sp>
        <p:nvSpPr>
          <p:cNvPr id="3" name="矢印: 左 2">
            <a:extLst>
              <a:ext uri="{FF2B5EF4-FFF2-40B4-BE49-F238E27FC236}">
                <a16:creationId xmlns:a16="http://schemas.microsoft.com/office/drawing/2014/main" id="{2F714A03-4FC9-F87F-629F-4330CC488DFE}"/>
              </a:ext>
            </a:extLst>
          </p:cNvPr>
          <p:cNvSpPr/>
          <p:nvPr/>
        </p:nvSpPr>
        <p:spPr>
          <a:xfrm>
            <a:off x="7315028" y="5182168"/>
            <a:ext cx="713355" cy="288032"/>
          </a:xfrm>
          <a:prstGeom prst="leftArrow">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a:latin typeface="UD デジタル 教科書体 N-R" panose="02020400000000000000" pitchFamily="17" charset="-128"/>
                <a:ea typeface="UD デジタル 教科書体 N-R" panose="02020400000000000000" pitchFamily="17" charset="-128"/>
              </a:rPr>
              <a:t>確認</a:t>
            </a:r>
          </a:p>
        </p:txBody>
      </p:sp>
      <p:pic>
        <p:nvPicPr>
          <p:cNvPr id="4" name="グラフィックス 3" descr="封筒 単色塗りつぶし">
            <a:extLst>
              <a:ext uri="{FF2B5EF4-FFF2-40B4-BE49-F238E27FC236}">
                <a16:creationId xmlns:a16="http://schemas.microsoft.com/office/drawing/2014/main" id="{1B432A25-51A4-EB3E-EFB8-44885ECEE9E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106040" y="4204405"/>
            <a:ext cx="914400" cy="914400"/>
          </a:xfrm>
          <a:prstGeom prst="rect">
            <a:avLst/>
          </a:prstGeom>
        </p:spPr>
      </p:pic>
      <p:pic>
        <p:nvPicPr>
          <p:cNvPr id="11" name="グラフィックス 10" descr="郵便受け 枠線">
            <a:extLst>
              <a:ext uri="{FF2B5EF4-FFF2-40B4-BE49-F238E27FC236}">
                <a16:creationId xmlns:a16="http://schemas.microsoft.com/office/drawing/2014/main" id="{08B5EA8B-5106-9B96-523B-C136943A7F3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762126" y="5643219"/>
            <a:ext cx="914400" cy="914400"/>
          </a:xfrm>
          <a:prstGeom prst="rect">
            <a:avLst/>
          </a:prstGeom>
        </p:spPr>
      </p:pic>
      <p:pic>
        <p:nvPicPr>
          <p:cNvPr id="12" name="グラフィックス 11" descr="郵便受け 枠線">
            <a:extLst>
              <a:ext uri="{FF2B5EF4-FFF2-40B4-BE49-F238E27FC236}">
                <a16:creationId xmlns:a16="http://schemas.microsoft.com/office/drawing/2014/main" id="{F4D58A5E-A4AE-8CC5-0654-CEEB4FAC075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547399" y="5643219"/>
            <a:ext cx="914400" cy="914400"/>
          </a:xfrm>
          <a:prstGeom prst="rect">
            <a:avLst/>
          </a:prstGeom>
        </p:spPr>
      </p:pic>
    </p:spTree>
    <p:extLst>
      <p:ext uri="{BB962C8B-B14F-4D97-AF65-F5344CB8AC3E}">
        <p14:creationId xmlns:p14="http://schemas.microsoft.com/office/powerpoint/2010/main" val="23028172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a:extLst>
              <a:ext uri="{FF2B5EF4-FFF2-40B4-BE49-F238E27FC236}">
                <a16:creationId xmlns:a16="http://schemas.microsoft.com/office/drawing/2014/main" id="{5F5FE156-89C8-4100-9F71-741FF0DFA2BD}"/>
              </a:ext>
            </a:extLst>
          </p:cNvPr>
          <p:cNvSpPr>
            <a:spLocks noGrp="1"/>
          </p:cNvSpPr>
          <p:nvPr>
            <p:ph type="title"/>
          </p:nvPr>
        </p:nvSpPr>
        <p:spPr/>
        <p:txBody>
          <a:bodyPr/>
          <a:lstStyle/>
          <a:p>
            <a:r>
              <a:rPr lang="ja-JP" altLang="en-US"/>
              <a:t>情報通信ネットワークの仕組み</a:t>
            </a:r>
          </a:p>
        </p:txBody>
      </p:sp>
      <p:sp>
        <p:nvSpPr>
          <p:cNvPr id="8" name="コンテンツ プレースホルダー 7">
            <a:extLst>
              <a:ext uri="{FF2B5EF4-FFF2-40B4-BE49-F238E27FC236}">
                <a16:creationId xmlns:a16="http://schemas.microsoft.com/office/drawing/2014/main" id="{2CF47609-9EA9-41C4-B7D9-DFFC8A5FEF48}"/>
              </a:ext>
            </a:extLst>
          </p:cNvPr>
          <p:cNvSpPr>
            <a:spLocks noGrp="1"/>
          </p:cNvSpPr>
          <p:nvPr>
            <p:ph idx="1"/>
          </p:nvPr>
        </p:nvSpPr>
        <p:spPr>
          <a:xfrm>
            <a:off x="234000" y="620688"/>
            <a:ext cx="8658480" cy="1728192"/>
          </a:xfrm>
        </p:spPr>
        <p:txBody>
          <a:bodyPr/>
          <a:lstStyle/>
          <a:p>
            <a:r>
              <a:rPr lang="ja-JP" altLang="en-US" sz="2000">
                <a:latin typeface="UD デジタル 教科書体 N-R" panose="02020400000000000000" pitchFamily="17" charset="-128"/>
                <a:ea typeface="UD デジタル 教科書体 N-R" panose="02020400000000000000" pitchFamily="17" charset="-128"/>
              </a:rPr>
              <a:t>メールの送受信でサーバーが必要なのは何故だろう？</a:t>
            </a:r>
            <a:endParaRPr lang="en-US" altLang="ja-JP" sz="2000">
              <a:latin typeface="UD デジタル 教科書体 N-R" panose="02020400000000000000" pitchFamily="17" charset="-128"/>
              <a:ea typeface="UD デジタル 教科書体 N-R" panose="02020400000000000000" pitchFamily="17" charset="-128"/>
            </a:endParaRPr>
          </a:p>
          <a:p>
            <a:pPr lvl="1"/>
            <a:r>
              <a:rPr lang="ja-JP" altLang="en-US" sz="1800"/>
              <a:t>メールサーバーは基本的にインターネット上に常時接続されており、</a:t>
            </a:r>
            <a:r>
              <a:rPr lang="en-US" altLang="ja-JP" sz="1800"/>
              <a:t>24</a:t>
            </a:r>
            <a:r>
              <a:rPr lang="ja-JP" altLang="en-US" sz="1800"/>
              <a:t>時間</a:t>
            </a:r>
            <a:r>
              <a:rPr lang="en-US" altLang="ja-JP" sz="1800"/>
              <a:t>365</a:t>
            </a:r>
            <a:r>
              <a:rPr lang="ja-JP" altLang="en-US" sz="1800"/>
              <a:t>日、稼働しています。</a:t>
            </a:r>
            <a:endParaRPr lang="en-US" altLang="ja-JP" sz="1800"/>
          </a:p>
          <a:p>
            <a:pPr lvl="1"/>
            <a:r>
              <a:rPr lang="ja-JP" altLang="en-US" sz="1800"/>
              <a:t>メールサーバー間でメールの送受信が実現できれば、</a:t>
            </a:r>
            <a:r>
              <a:rPr lang="en-US" altLang="ja-JP" sz="1800"/>
              <a:t>A</a:t>
            </a:r>
            <a:r>
              <a:rPr lang="ja-JP" altLang="en-US" sz="1800"/>
              <a:t>さんや</a:t>
            </a:r>
            <a:r>
              <a:rPr lang="en-US" altLang="ja-JP" sz="1800"/>
              <a:t>B</a:t>
            </a:r>
            <a:r>
              <a:rPr lang="ja-JP" altLang="en-US" sz="1800"/>
              <a:t>さんの端末は常時インターネットに接続していなくても、</a:t>
            </a:r>
            <a:r>
              <a:rPr lang="en-US" altLang="ja-JP" sz="1800"/>
              <a:t>24</a:t>
            </a:r>
            <a:r>
              <a:rPr lang="ja-JP" altLang="en-US" sz="1800"/>
              <a:t>時間メールのやり取りができます。</a:t>
            </a:r>
            <a:endParaRPr lang="en-US" altLang="ja-JP" sz="1800"/>
          </a:p>
          <a:p>
            <a:pPr lvl="1"/>
            <a:r>
              <a:rPr lang="ja-JP" altLang="en-US" sz="1800"/>
              <a:t>特にインターネット接続料金が接続時間で課金されるような時代には、</a:t>
            </a:r>
            <a:r>
              <a:rPr lang="en-US" altLang="ja-JP" sz="1800"/>
              <a:t>POP</a:t>
            </a:r>
            <a:r>
              <a:rPr lang="ja-JP" altLang="en-US" sz="1800"/>
              <a:t>のような受信が終わったらネットワークを切断でき、ローカル上でメールが読める技術が重要でした。</a:t>
            </a:r>
            <a:endParaRPr lang="en-US" altLang="ja-JP" sz="1800"/>
          </a:p>
          <a:p>
            <a:pPr lvl="1"/>
            <a:r>
              <a:rPr lang="ja-JP" altLang="en-US" sz="1800"/>
              <a:t>時代や状況に応じて、求められる通信技術や活用方法は常に変化します。通信プロトコルは何らかの課題を解決するために生まれているため、登場時の背景を調べてみることをお勧めします。</a:t>
            </a:r>
            <a:endParaRPr lang="en-US" altLang="ja-JP" sz="1800"/>
          </a:p>
          <a:p>
            <a:pPr lvl="1"/>
            <a:endParaRPr lang="en-US" altLang="ja-JP" sz="1800"/>
          </a:p>
          <a:p>
            <a:pPr lvl="1"/>
            <a:endParaRPr lang="en-US" altLang="ja-JP" sz="1800"/>
          </a:p>
          <a:p>
            <a:pPr lvl="1"/>
            <a:endParaRPr lang="en-US" altLang="ja-JP" sz="1800"/>
          </a:p>
          <a:p>
            <a:pPr lvl="1"/>
            <a:endParaRPr lang="ja-JP" altLang="en-US" sz="2200">
              <a:latin typeface="UD デジタル 教科書体 N-R" panose="02020400000000000000" pitchFamily="17" charset="-128"/>
              <a:ea typeface="UD デジタル 教科書体 N-R" panose="02020400000000000000" pitchFamily="17" charset="-128"/>
            </a:endParaRPr>
          </a:p>
        </p:txBody>
      </p:sp>
      <p:sp>
        <p:nvSpPr>
          <p:cNvPr id="9" name="テキスト プレースホルダー 8">
            <a:extLst>
              <a:ext uri="{FF2B5EF4-FFF2-40B4-BE49-F238E27FC236}">
                <a16:creationId xmlns:a16="http://schemas.microsoft.com/office/drawing/2014/main" id="{3D02614B-7BA6-4293-9618-32802CF8BC71}"/>
              </a:ext>
            </a:extLst>
          </p:cNvPr>
          <p:cNvSpPr>
            <a:spLocks noGrp="1"/>
          </p:cNvSpPr>
          <p:nvPr>
            <p:ph type="body" sz="quarter" idx="10"/>
          </p:nvPr>
        </p:nvSpPr>
        <p:spPr/>
        <p:txBody>
          <a:bodyPr/>
          <a:lstStyle/>
          <a:p>
            <a:endParaRPr lang="ja-JP" altLang="en-US"/>
          </a:p>
        </p:txBody>
      </p:sp>
      <p:sp>
        <p:nvSpPr>
          <p:cNvPr id="5" name="スライド番号プレースホルダー 4">
            <a:extLst>
              <a:ext uri="{FF2B5EF4-FFF2-40B4-BE49-F238E27FC236}">
                <a16:creationId xmlns:a16="http://schemas.microsoft.com/office/drawing/2014/main" id="{2894D30A-1FCD-4651-AFF2-47C1C439C869}"/>
              </a:ext>
            </a:extLst>
          </p:cNvPr>
          <p:cNvSpPr>
            <a:spLocks noGrp="1"/>
          </p:cNvSpPr>
          <p:nvPr>
            <p:ph type="sldNum" sz="quarter" idx="12"/>
          </p:nvPr>
        </p:nvSpPr>
        <p:spPr/>
        <p:txBody>
          <a:bodyPr/>
          <a:lstStyle/>
          <a:p>
            <a:fld id="{9E0D9298-421E-4926-815D-31B4285E3528}" type="slidenum">
              <a:rPr lang="ja-JP" altLang="en-US" smtClean="0"/>
              <a:pPr/>
              <a:t>28</a:t>
            </a:fld>
            <a:endParaRPr lang="ja-JP" altLang="en-US" dirty="0"/>
          </a:p>
        </p:txBody>
      </p:sp>
    </p:spTree>
    <p:extLst>
      <p:ext uri="{BB962C8B-B14F-4D97-AF65-F5344CB8AC3E}">
        <p14:creationId xmlns:p14="http://schemas.microsoft.com/office/powerpoint/2010/main" val="16983503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コンピューターネットワークとは</a:t>
            </a:r>
          </a:p>
        </p:txBody>
      </p:sp>
      <p:sp>
        <p:nvSpPr>
          <p:cNvPr id="4" name="スライド番号プレースホルダー 3"/>
          <p:cNvSpPr>
            <a:spLocks noGrp="1"/>
          </p:cNvSpPr>
          <p:nvPr>
            <p:ph type="sldNum" sz="quarter" idx="16"/>
          </p:nvPr>
        </p:nvSpPr>
        <p:spPr/>
        <p:txBody>
          <a:bodyPr/>
          <a:lstStyle/>
          <a:p>
            <a:fld id="{9E0D9298-421E-4926-815D-31B4285E3528}" type="slidenum">
              <a:rPr kumimoji="1" lang="ja-JP" altLang="en-US" smtClean="0"/>
              <a:pPr/>
              <a:t>3</a:t>
            </a:fld>
            <a:endParaRPr kumimoji="1" lang="ja-JP" altLang="en-US" dirty="0"/>
          </a:p>
        </p:txBody>
      </p:sp>
      <p:sp>
        <p:nvSpPr>
          <p:cNvPr id="3" name="コンテンツ プレースホルダー 2">
            <a:extLst>
              <a:ext uri="{FF2B5EF4-FFF2-40B4-BE49-F238E27FC236}">
                <a16:creationId xmlns:a16="http://schemas.microsoft.com/office/drawing/2014/main" id="{8178EFB2-0407-484D-9152-0706C0DB8EB8}"/>
              </a:ext>
            </a:extLst>
          </p:cNvPr>
          <p:cNvSpPr>
            <a:spLocks noGrp="1"/>
          </p:cNvSpPr>
          <p:nvPr>
            <p:ph sz="quarter" idx="17"/>
          </p:nvPr>
        </p:nvSpPr>
        <p:spPr/>
        <p:txBody>
          <a:bodyPr/>
          <a:lstStyle/>
          <a:p>
            <a:endParaRPr lang="ja-JP" altLang="en-US"/>
          </a:p>
        </p:txBody>
      </p:sp>
    </p:spTree>
    <p:extLst>
      <p:ext uri="{BB962C8B-B14F-4D97-AF65-F5344CB8AC3E}">
        <p14:creationId xmlns:p14="http://schemas.microsoft.com/office/powerpoint/2010/main" val="14828973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a:extLst>
              <a:ext uri="{FF2B5EF4-FFF2-40B4-BE49-F238E27FC236}">
                <a16:creationId xmlns:a16="http://schemas.microsoft.com/office/drawing/2014/main" id="{5F5FE156-89C8-4100-9F71-741FF0DFA2BD}"/>
              </a:ext>
            </a:extLst>
          </p:cNvPr>
          <p:cNvSpPr>
            <a:spLocks noGrp="1"/>
          </p:cNvSpPr>
          <p:nvPr>
            <p:ph type="title"/>
          </p:nvPr>
        </p:nvSpPr>
        <p:spPr/>
        <p:txBody>
          <a:bodyPr/>
          <a:lstStyle/>
          <a:p>
            <a:r>
              <a:rPr lang="ja-JP" altLang="en-US"/>
              <a:t>情報通信ネットワークの仕組み</a:t>
            </a:r>
          </a:p>
        </p:txBody>
      </p:sp>
      <p:sp>
        <p:nvSpPr>
          <p:cNvPr id="8" name="コンテンツ プレースホルダー 7">
            <a:extLst>
              <a:ext uri="{FF2B5EF4-FFF2-40B4-BE49-F238E27FC236}">
                <a16:creationId xmlns:a16="http://schemas.microsoft.com/office/drawing/2014/main" id="{2CF47609-9EA9-41C4-B7D9-DFFC8A5FEF48}"/>
              </a:ext>
            </a:extLst>
          </p:cNvPr>
          <p:cNvSpPr>
            <a:spLocks noGrp="1"/>
          </p:cNvSpPr>
          <p:nvPr>
            <p:ph idx="1"/>
          </p:nvPr>
        </p:nvSpPr>
        <p:spPr>
          <a:xfrm>
            <a:off x="234000" y="620688"/>
            <a:ext cx="8658480" cy="2088232"/>
          </a:xfrm>
        </p:spPr>
        <p:txBody>
          <a:bodyPr/>
          <a:lstStyle/>
          <a:p>
            <a:r>
              <a:rPr lang="ja-JP" altLang="en-US" sz="1800"/>
              <a:t>スマートフォン時代のネットワーク接続</a:t>
            </a:r>
            <a:endParaRPr lang="en-US" altLang="ja-JP" sz="1800"/>
          </a:p>
          <a:p>
            <a:pPr lvl="1"/>
            <a:r>
              <a:rPr lang="ja-JP" altLang="en-US" sz="1400"/>
              <a:t>現代の日本では携帯やスマートフォンのようなインターネットに接続できる小型の端末が普及しており、</a:t>
            </a:r>
            <a:r>
              <a:rPr lang="en-US" altLang="ja-JP" sz="1400"/>
              <a:t>『</a:t>
            </a:r>
            <a:r>
              <a:rPr lang="ja-JP" altLang="en-US" sz="1400"/>
              <a:t>いつでも</a:t>
            </a:r>
            <a:r>
              <a:rPr lang="en-US" altLang="ja-JP" sz="1400"/>
              <a:t>』 </a:t>
            </a:r>
            <a:r>
              <a:rPr lang="ja-JP" altLang="en-US" sz="1400"/>
              <a:t>接続できます。また、建物や地下鉄・山間部など</a:t>
            </a:r>
            <a:r>
              <a:rPr lang="en-US" altLang="ja-JP" sz="1400"/>
              <a:t>『</a:t>
            </a:r>
            <a:r>
              <a:rPr lang="ja-JP" altLang="en-US" sz="1400"/>
              <a:t>どこでも</a:t>
            </a:r>
            <a:r>
              <a:rPr lang="en-US" altLang="ja-JP" sz="1400"/>
              <a:t>』</a:t>
            </a:r>
            <a:r>
              <a:rPr lang="ja-JP" altLang="en-US" sz="1400"/>
              <a:t>おおむね電波が入るように携帯基地局などの装置も整備されています。</a:t>
            </a:r>
            <a:endParaRPr lang="en-US" altLang="ja-JP" sz="1400"/>
          </a:p>
          <a:p>
            <a:pPr lvl="1"/>
            <a:r>
              <a:rPr lang="ja-JP" altLang="en-US" sz="1400"/>
              <a:t>インターネットをいつでも・どこでも利用できるようなインフラストラクチャー</a:t>
            </a:r>
            <a:r>
              <a:rPr lang="en-US" altLang="ja-JP" sz="1400"/>
              <a:t>(</a:t>
            </a:r>
            <a:r>
              <a:rPr lang="ja-JP" altLang="en-US" sz="1400"/>
              <a:t>以降インフラ</a:t>
            </a:r>
            <a:r>
              <a:rPr lang="en-US" altLang="ja-JP" sz="1400"/>
              <a:t>)</a:t>
            </a:r>
            <a:r>
              <a:rPr lang="ja-JP" altLang="en-US" sz="1400"/>
              <a:t>が整備されることで、レストランの食事を配達専門の個人事業主が自宅まで運んでくれるサービスや</a:t>
            </a:r>
            <a:r>
              <a:rPr lang="en-US" altLang="ja-JP" sz="1400"/>
              <a:t>GPS</a:t>
            </a:r>
            <a:r>
              <a:rPr lang="ja-JP" altLang="en-US" sz="1400"/>
              <a:t>の位置情報を元に最も近いタクシーを呼ぶアプリ、スマホ決済サービスなど、高度で柔軟な情報システムは成り立っています。</a:t>
            </a:r>
            <a:endParaRPr lang="en-US" altLang="ja-JP" sz="1400"/>
          </a:p>
          <a:p>
            <a:pPr lvl="1"/>
            <a:r>
              <a:rPr lang="ja-JP" altLang="en-US" sz="1400"/>
              <a:t>現代のネットワークを踏まえた上で、スマートフォン普及以前のネットワークを比較しながら仕組みを学んでいきましょう。</a:t>
            </a:r>
            <a:endParaRPr lang="en-US" altLang="ja-JP" sz="1800"/>
          </a:p>
          <a:p>
            <a:pPr lvl="1"/>
            <a:r>
              <a:rPr lang="ja-JP" altLang="en-US" sz="1800"/>
              <a:t>（演習）スマートフォンがないと日常生活で困ることをあげてみよう</a:t>
            </a:r>
            <a:endParaRPr lang="en-US" altLang="ja-JP" sz="1800"/>
          </a:p>
        </p:txBody>
      </p:sp>
      <p:sp>
        <p:nvSpPr>
          <p:cNvPr id="9" name="テキスト プレースホルダー 8">
            <a:extLst>
              <a:ext uri="{FF2B5EF4-FFF2-40B4-BE49-F238E27FC236}">
                <a16:creationId xmlns:a16="http://schemas.microsoft.com/office/drawing/2014/main" id="{3D02614B-7BA6-4293-9618-32802CF8BC71}"/>
              </a:ext>
            </a:extLst>
          </p:cNvPr>
          <p:cNvSpPr>
            <a:spLocks noGrp="1"/>
          </p:cNvSpPr>
          <p:nvPr>
            <p:ph type="body" sz="quarter" idx="10"/>
          </p:nvPr>
        </p:nvSpPr>
        <p:spPr/>
        <p:txBody>
          <a:bodyPr/>
          <a:lstStyle/>
          <a:p>
            <a:endParaRPr lang="ja-JP" altLang="en-US"/>
          </a:p>
        </p:txBody>
      </p:sp>
      <p:sp>
        <p:nvSpPr>
          <p:cNvPr id="5" name="スライド番号プレースホルダー 4">
            <a:extLst>
              <a:ext uri="{FF2B5EF4-FFF2-40B4-BE49-F238E27FC236}">
                <a16:creationId xmlns:a16="http://schemas.microsoft.com/office/drawing/2014/main" id="{2894D30A-1FCD-4651-AFF2-47C1C439C869}"/>
              </a:ext>
            </a:extLst>
          </p:cNvPr>
          <p:cNvSpPr>
            <a:spLocks noGrp="1"/>
          </p:cNvSpPr>
          <p:nvPr>
            <p:ph type="sldNum" sz="quarter" idx="12"/>
          </p:nvPr>
        </p:nvSpPr>
        <p:spPr/>
        <p:txBody>
          <a:bodyPr/>
          <a:lstStyle/>
          <a:p>
            <a:fld id="{9E0D9298-421E-4926-815D-31B4285E3528}" type="slidenum">
              <a:rPr lang="ja-JP" altLang="en-US" smtClean="0"/>
              <a:pPr/>
              <a:t>4</a:t>
            </a:fld>
            <a:endParaRPr lang="ja-JP" altLang="en-US" dirty="0"/>
          </a:p>
        </p:txBody>
      </p:sp>
    </p:spTree>
    <p:extLst>
      <p:ext uri="{BB962C8B-B14F-4D97-AF65-F5344CB8AC3E}">
        <p14:creationId xmlns:p14="http://schemas.microsoft.com/office/powerpoint/2010/main" val="30416102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楕円 18">
            <a:extLst>
              <a:ext uri="{FF2B5EF4-FFF2-40B4-BE49-F238E27FC236}">
                <a16:creationId xmlns:a16="http://schemas.microsoft.com/office/drawing/2014/main" id="{8213E992-BD5B-DC9F-E855-ADB70E9A7F02}"/>
              </a:ext>
            </a:extLst>
          </p:cNvPr>
          <p:cNvSpPr/>
          <p:nvPr/>
        </p:nvSpPr>
        <p:spPr>
          <a:xfrm>
            <a:off x="3419872" y="2723091"/>
            <a:ext cx="2555328" cy="2494340"/>
          </a:xfrm>
          <a:prstGeom prst="ellipse">
            <a:avLst/>
          </a:prstGeom>
          <a:ln w="9525"/>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a:latin typeface="UD デジタル 教科書体 N-R" panose="02020400000000000000" pitchFamily="17" charset="-128"/>
              <a:ea typeface="UD デジタル 教科書体 N-R" panose="02020400000000000000" pitchFamily="17" charset="-128"/>
            </a:endParaRPr>
          </a:p>
        </p:txBody>
      </p:sp>
      <p:pic>
        <p:nvPicPr>
          <p:cNvPr id="14" name="グラフィックス 13" descr="基地局 単色塗りつぶし">
            <a:extLst>
              <a:ext uri="{FF2B5EF4-FFF2-40B4-BE49-F238E27FC236}">
                <a16:creationId xmlns:a16="http://schemas.microsoft.com/office/drawing/2014/main" id="{B158203A-4E60-9ED0-90D7-00829255E62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188662" y="3592781"/>
            <a:ext cx="914400" cy="914400"/>
          </a:xfrm>
          <a:prstGeom prst="rect">
            <a:avLst/>
          </a:prstGeom>
        </p:spPr>
      </p:pic>
      <p:sp>
        <p:nvSpPr>
          <p:cNvPr id="13" name="楕円 12">
            <a:extLst>
              <a:ext uri="{FF2B5EF4-FFF2-40B4-BE49-F238E27FC236}">
                <a16:creationId xmlns:a16="http://schemas.microsoft.com/office/drawing/2014/main" id="{40F11218-02B4-468C-5739-8FD37EFE4F1A}"/>
              </a:ext>
            </a:extLst>
          </p:cNvPr>
          <p:cNvSpPr/>
          <p:nvPr/>
        </p:nvSpPr>
        <p:spPr>
          <a:xfrm>
            <a:off x="2405736" y="4035845"/>
            <a:ext cx="2555328" cy="2494340"/>
          </a:xfrm>
          <a:prstGeom prst="ellipse">
            <a:avLst/>
          </a:prstGeom>
          <a:ln w="9525"/>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a:latin typeface="UD デジタル 教科書体 N-R" panose="02020400000000000000" pitchFamily="17" charset="-128"/>
              <a:ea typeface="UD デジタル 教科書体 N-R" panose="02020400000000000000" pitchFamily="17" charset="-128"/>
            </a:endParaRPr>
          </a:p>
        </p:txBody>
      </p:sp>
      <p:sp>
        <p:nvSpPr>
          <p:cNvPr id="12" name="楕円 11">
            <a:extLst>
              <a:ext uri="{FF2B5EF4-FFF2-40B4-BE49-F238E27FC236}">
                <a16:creationId xmlns:a16="http://schemas.microsoft.com/office/drawing/2014/main" id="{D32D28D7-AF92-0C2A-FDF5-32B79343DFDF}"/>
              </a:ext>
            </a:extLst>
          </p:cNvPr>
          <p:cNvSpPr/>
          <p:nvPr/>
        </p:nvSpPr>
        <p:spPr>
          <a:xfrm>
            <a:off x="4332428" y="4035845"/>
            <a:ext cx="2555328" cy="2494340"/>
          </a:xfrm>
          <a:prstGeom prst="ellipse">
            <a:avLst/>
          </a:prstGeom>
          <a:ln w="9525"/>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a:latin typeface="UD デジタル 教科書体 N-R" panose="02020400000000000000" pitchFamily="17" charset="-128"/>
              <a:ea typeface="UD デジタル 教科書体 N-R" panose="02020400000000000000" pitchFamily="17" charset="-128"/>
            </a:endParaRPr>
          </a:p>
        </p:txBody>
      </p:sp>
      <p:sp>
        <p:nvSpPr>
          <p:cNvPr id="7" name="タイトル 6">
            <a:extLst>
              <a:ext uri="{FF2B5EF4-FFF2-40B4-BE49-F238E27FC236}">
                <a16:creationId xmlns:a16="http://schemas.microsoft.com/office/drawing/2014/main" id="{5F5FE156-89C8-4100-9F71-741FF0DFA2BD}"/>
              </a:ext>
            </a:extLst>
          </p:cNvPr>
          <p:cNvSpPr>
            <a:spLocks noGrp="1"/>
          </p:cNvSpPr>
          <p:nvPr>
            <p:ph type="title"/>
          </p:nvPr>
        </p:nvSpPr>
        <p:spPr/>
        <p:txBody>
          <a:bodyPr/>
          <a:lstStyle/>
          <a:p>
            <a:r>
              <a:rPr lang="ja-JP" altLang="en-US"/>
              <a:t>情報通信ネットワークの仕組み</a:t>
            </a:r>
          </a:p>
        </p:txBody>
      </p:sp>
      <p:sp>
        <p:nvSpPr>
          <p:cNvPr id="8" name="コンテンツ プレースホルダー 7">
            <a:extLst>
              <a:ext uri="{FF2B5EF4-FFF2-40B4-BE49-F238E27FC236}">
                <a16:creationId xmlns:a16="http://schemas.microsoft.com/office/drawing/2014/main" id="{2CF47609-9EA9-41C4-B7D9-DFFC8A5FEF48}"/>
              </a:ext>
            </a:extLst>
          </p:cNvPr>
          <p:cNvSpPr>
            <a:spLocks noGrp="1"/>
          </p:cNvSpPr>
          <p:nvPr>
            <p:ph idx="1"/>
          </p:nvPr>
        </p:nvSpPr>
        <p:spPr>
          <a:xfrm>
            <a:off x="234000" y="620688"/>
            <a:ext cx="8658480" cy="1728192"/>
          </a:xfrm>
        </p:spPr>
        <p:txBody>
          <a:bodyPr/>
          <a:lstStyle/>
          <a:p>
            <a:r>
              <a:rPr lang="ja-JP" altLang="en-US" sz="1800" dirty="0"/>
              <a:t>スマートフォン時代のネットワーク接続（基地局と端末）</a:t>
            </a:r>
            <a:endParaRPr lang="en-US" altLang="ja-JP" sz="1800" dirty="0"/>
          </a:p>
          <a:p>
            <a:pPr lvl="1"/>
            <a:r>
              <a:rPr lang="ja-JP" altLang="en-US" sz="1400" dirty="0"/>
              <a:t>一般に第</a:t>
            </a:r>
            <a:r>
              <a:rPr lang="en-US" altLang="ja-JP" sz="1400" dirty="0"/>
              <a:t>4</a:t>
            </a:r>
            <a:r>
              <a:rPr lang="ja-JP" altLang="en-US" sz="1400" dirty="0"/>
              <a:t>世代</a:t>
            </a:r>
            <a:r>
              <a:rPr lang="en-US" altLang="ja-JP" sz="1400" dirty="0"/>
              <a:t>(</a:t>
            </a:r>
            <a:r>
              <a:rPr lang="ja-JP" altLang="en-US" sz="1400" dirty="0"/>
              <a:t>以下</a:t>
            </a:r>
            <a:r>
              <a:rPr lang="en-US" altLang="ja-JP" sz="1400" dirty="0"/>
              <a:t>4G)</a:t>
            </a:r>
            <a:r>
              <a:rPr lang="ja-JP" altLang="en-US" sz="1400" dirty="0"/>
              <a:t>までの携帯の基地局は</a:t>
            </a:r>
            <a:r>
              <a:rPr lang="en-US" altLang="ja-JP" sz="1400" dirty="0"/>
              <a:t>1</a:t>
            </a:r>
            <a:r>
              <a:rPr lang="ja-JP" altLang="en-US" sz="1400" dirty="0"/>
              <a:t>基で数</a:t>
            </a:r>
            <a:r>
              <a:rPr lang="en-US" altLang="ja-JP" sz="1400" dirty="0"/>
              <a:t>Km</a:t>
            </a:r>
            <a:r>
              <a:rPr lang="ja-JP" altLang="en-US" sz="1400" dirty="0"/>
              <a:t>の範囲をカバーできます。</a:t>
            </a:r>
            <a:endParaRPr lang="en-US" altLang="ja-JP" sz="1400" dirty="0"/>
          </a:p>
          <a:p>
            <a:pPr lvl="2"/>
            <a:r>
              <a:rPr lang="ja-JP" altLang="en-US" sz="1000" dirty="0"/>
              <a:t>複数の基地局を用意することで、端末が移動しても途切れることなく通信サービスを提供することができます。</a:t>
            </a:r>
            <a:endParaRPr lang="en-US" altLang="ja-JP" sz="1000" dirty="0"/>
          </a:p>
          <a:p>
            <a:pPr lvl="2"/>
            <a:r>
              <a:rPr lang="en-US" altLang="ja-JP" sz="1000" dirty="0"/>
              <a:t>※ 2020</a:t>
            </a:r>
            <a:r>
              <a:rPr lang="ja-JP" altLang="en-US" sz="1000" dirty="0"/>
              <a:t>年頃から普及しはじめている</a:t>
            </a:r>
            <a:r>
              <a:rPr lang="en-US" altLang="ja-JP" sz="1000" dirty="0"/>
              <a:t>5G</a:t>
            </a:r>
            <a:r>
              <a:rPr lang="ja-JP" altLang="en-US" sz="1000" dirty="0"/>
              <a:t>では</a:t>
            </a:r>
            <a:r>
              <a:rPr lang="en-US" altLang="ja-JP" sz="1000" dirty="0"/>
              <a:t>4G</a:t>
            </a:r>
            <a:r>
              <a:rPr lang="ja-JP" altLang="en-US" sz="1000" dirty="0"/>
              <a:t>よりも高い周波数の電波を使用するため、基地局のカバー範囲が数百メートルになります。</a:t>
            </a:r>
            <a:endParaRPr lang="en-US" altLang="ja-JP" sz="1000" dirty="0"/>
          </a:p>
          <a:p>
            <a:pPr lvl="1"/>
            <a:r>
              <a:rPr lang="ja-JP" altLang="en-US" sz="1400" dirty="0"/>
              <a:t>基地局から先は電話会社のネットワークなどを経由して電話やインターネットに接続できます</a:t>
            </a:r>
            <a:endParaRPr lang="en-US" altLang="ja-JP" sz="1400" dirty="0"/>
          </a:p>
          <a:p>
            <a:pPr lvl="2"/>
            <a:endParaRPr lang="en-US" altLang="ja-JP" sz="1000" dirty="0"/>
          </a:p>
          <a:p>
            <a:pPr lvl="2"/>
            <a:endParaRPr lang="en-US" altLang="ja-JP" sz="1000" dirty="0"/>
          </a:p>
        </p:txBody>
      </p:sp>
      <p:sp>
        <p:nvSpPr>
          <p:cNvPr id="9" name="テキスト プレースホルダー 8">
            <a:extLst>
              <a:ext uri="{FF2B5EF4-FFF2-40B4-BE49-F238E27FC236}">
                <a16:creationId xmlns:a16="http://schemas.microsoft.com/office/drawing/2014/main" id="{3D02614B-7BA6-4293-9618-32802CF8BC71}"/>
              </a:ext>
            </a:extLst>
          </p:cNvPr>
          <p:cNvSpPr>
            <a:spLocks noGrp="1"/>
          </p:cNvSpPr>
          <p:nvPr>
            <p:ph type="body" sz="quarter" idx="10"/>
          </p:nvPr>
        </p:nvSpPr>
        <p:spPr/>
        <p:txBody>
          <a:bodyPr/>
          <a:lstStyle/>
          <a:p>
            <a:endParaRPr lang="ja-JP" altLang="en-US"/>
          </a:p>
        </p:txBody>
      </p:sp>
      <p:sp>
        <p:nvSpPr>
          <p:cNvPr id="5" name="スライド番号プレースホルダー 4">
            <a:extLst>
              <a:ext uri="{FF2B5EF4-FFF2-40B4-BE49-F238E27FC236}">
                <a16:creationId xmlns:a16="http://schemas.microsoft.com/office/drawing/2014/main" id="{2894D30A-1FCD-4651-AFF2-47C1C439C869}"/>
              </a:ext>
            </a:extLst>
          </p:cNvPr>
          <p:cNvSpPr>
            <a:spLocks noGrp="1"/>
          </p:cNvSpPr>
          <p:nvPr>
            <p:ph type="sldNum" sz="quarter" idx="12"/>
          </p:nvPr>
        </p:nvSpPr>
        <p:spPr/>
        <p:txBody>
          <a:bodyPr/>
          <a:lstStyle/>
          <a:p>
            <a:fld id="{9E0D9298-421E-4926-815D-31B4285E3528}" type="slidenum">
              <a:rPr lang="ja-JP" altLang="en-US" smtClean="0"/>
              <a:pPr/>
              <a:t>5</a:t>
            </a:fld>
            <a:endParaRPr lang="ja-JP" altLang="en-US" dirty="0"/>
          </a:p>
        </p:txBody>
      </p:sp>
      <p:sp>
        <p:nvSpPr>
          <p:cNvPr id="20" name="正方形/長方形 19">
            <a:extLst>
              <a:ext uri="{FF2B5EF4-FFF2-40B4-BE49-F238E27FC236}">
                <a16:creationId xmlns:a16="http://schemas.microsoft.com/office/drawing/2014/main" id="{A2C2138A-7014-08E2-EF2F-B60E5ED736DD}"/>
              </a:ext>
            </a:extLst>
          </p:cNvPr>
          <p:cNvSpPr/>
          <p:nvPr/>
        </p:nvSpPr>
        <p:spPr>
          <a:xfrm>
            <a:off x="7215367" y="5405491"/>
            <a:ext cx="1656184" cy="1152128"/>
          </a:xfrm>
          <a:prstGeom prst="rect">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a:latin typeface="UD デジタル 教科書体 N-R" panose="02020400000000000000" pitchFamily="17" charset="-128"/>
                <a:ea typeface="UD デジタル 教科書体 N-R" panose="02020400000000000000" pitchFamily="17" charset="-128"/>
              </a:rPr>
              <a:t>携帯電話網</a:t>
            </a:r>
            <a:endParaRPr kumimoji="1" lang="en-US" altLang="ja-JP" sz="1200">
              <a:latin typeface="UD デジタル 教科書体 N-R" panose="02020400000000000000" pitchFamily="17" charset="-128"/>
              <a:ea typeface="UD デジタル 教科書体 N-R" panose="02020400000000000000" pitchFamily="17" charset="-128"/>
            </a:endParaRPr>
          </a:p>
          <a:p>
            <a:pPr algn="ctr"/>
            <a:r>
              <a:rPr kumimoji="1" lang="ja-JP" altLang="en-US" sz="1200">
                <a:latin typeface="UD デジタル 教科書体 N-R" panose="02020400000000000000" pitchFamily="17" charset="-128"/>
                <a:ea typeface="UD デジタル 教科書体 N-R" panose="02020400000000000000" pitchFamily="17" charset="-128"/>
              </a:rPr>
              <a:t>↓</a:t>
            </a:r>
            <a:endParaRPr kumimoji="1" lang="en-US" altLang="ja-JP" sz="1200">
              <a:latin typeface="UD デジタル 教科書体 N-R" panose="02020400000000000000" pitchFamily="17" charset="-128"/>
              <a:ea typeface="UD デジタル 教科書体 N-R" panose="02020400000000000000" pitchFamily="17" charset="-128"/>
            </a:endParaRPr>
          </a:p>
          <a:p>
            <a:pPr algn="ctr"/>
            <a:r>
              <a:rPr kumimoji="1" lang="ja-JP" altLang="en-US" sz="1200">
                <a:latin typeface="UD デジタル 教科書体 N-R" panose="02020400000000000000" pitchFamily="17" charset="-128"/>
                <a:ea typeface="UD デジタル 教科書体 N-R" panose="02020400000000000000" pitchFamily="17" charset="-128"/>
              </a:rPr>
              <a:t>プロバイダなど</a:t>
            </a:r>
            <a:endParaRPr kumimoji="1" lang="en-US" altLang="ja-JP" sz="1200">
              <a:latin typeface="UD デジタル 教科書体 N-R" panose="02020400000000000000" pitchFamily="17" charset="-128"/>
              <a:ea typeface="UD デジタル 教科書体 N-R" panose="02020400000000000000" pitchFamily="17" charset="-128"/>
            </a:endParaRPr>
          </a:p>
          <a:p>
            <a:pPr algn="ctr"/>
            <a:r>
              <a:rPr kumimoji="1" lang="ja-JP" altLang="en-US" sz="1200">
                <a:latin typeface="UD デジタル 教科書体 N-R" panose="02020400000000000000" pitchFamily="17" charset="-128"/>
                <a:ea typeface="UD デジタル 教科書体 N-R" panose="02020400000000000000" pitchFamily="17" charset="-128"/>
              </a:rPr>
              <a:t>↓</a:t>
            </a:r>
            <a:endParaRPr kumimoji="1" lang="en-US" altLang="ja-JP" sz="1200">
              <a:latin typeface="UD デジタル 教科書体 N-R" panose="02020400000000000000" pitchFamily="17" charset="-128"/>
              <a:ea typeface="UD デジタル 教科書体 N-R" panose="02020400000000000000" pitchFamily="17" charset="-128"/>
            </a:endParaRPr>
          </a:p>
          <a:p>
            <a:pPr algn="ctr"/>
            <a:r>
              <a:rPr kumimoji="1" lang="ja-JP" altLang="en-US" sz="1200">
                <a:latin typeface="UD デジタル 教科書体 N-R" panose="02020400000000000000" pitchFamily="17" charset="-128"/>
                <a:ea typeface="UD デジタル 教科書体 N-R" panose="02020400000000000000" pitchFamily="17" charset="-128"/>
              </a:rPr>
              <a:t>インターネットなど</a:t>
            </a:r>
          </a:p>
        </p:txBody>
      </p:sp>
      <p:cxnSp>
        <p:nvCxnSpPr>
          <p:cNvPr id="23" name="直線コネクタ 22">
            <a:extLst>
              <a:ext uri="{FF2B5EF4-FFF2-40B4-BE49-F238E27FC236}">
                <a16:creationId xmlns:a16="http://schemas.microsoft.com/office/drawing/2014/main" id="{1F64990D-C82E-D337-9A78-1DAAE0559500}"/>
              </a:ext>
            </a:extLst>
          </p:cNvPr>
          <p:cNvCxnSpPr>
            <a:cxnSpLocks/>
            <a:endCxn id="20" idx="1"/>
          </p:cNvCxnSpPr>
          <p:nvPr/>
        </p:nvCxnSpPr>
        <p:spPr>
          <a:xfrm>
            <a:off x="3683400" y="5819726"/>
            <a:ext cx="3531967" cy="161829"/>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6C4C7352-6579-10EF-D190-115BB2488BB3}"/>
              </a:ext>
            </a:extLst>
          </p:cNvPr>
          <p:cNvCxnSpPr>
            <a:cxnSpLocks/>
            <a:endCxn id="20" idx="1"/>
          </p:cNvCxnSpPr>
          <p:nvPr/>
        </p:nvCxnSpPr>
        <p:spPr>
          <a:xfrm>
            <a:off x="4645862" y="3970261"/>
            <a:ext cx="2569505" cy="2011294"/>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直線コネクタ 29">
            <a:extLst>
              <a:ext uri="{FF2B5EF4-FFF2-40B4-BE49-F238E27FC236}">
                <a16:creationId xmlns:a16="http://schemas.microsoft.com/office/drawing/2014/main" id="{5E88927D-34DF-6263-3F50-764163ABBA60}"/>
              </a:ext>
            </a:extLst>
          </p:cNvPr>
          <p:cNvCxnSpPr>
            <a:cxnSpLocks/>
            <a:endCxn id="20" idx="1"/>
          </p:cNvCxnSpPr>
          <p:nvPr/>
        </p:nvCxnSpPr>
        <p:spPr>
          <a:xfrm>
            <a:off x="5581966" y="5819726"/>
            <a:ext cx="1633401" cy="161829"/>
          </a:xfrm>
          <a:prstGeom prst="line">
            <a:avLst/>
          </a:prstGeom>
        </p:spPr>
        <p:style>
          <a:lnRef idx="1">
            <a:schemeClr val="accent1"/>
          </a:lnRef>
          <a:fillRef idx="0">
            <a:schemeClr val="accent1"/>
          </a:fillRef>
          <a:effectRef idx="0">
            <a:schemeClr val="accent1"/>
          </a:effectRef>
          <a:fontRef idx="minor">
            <a:schemeClr val="tx1"/>
          </a:fontRef>
        </p:style>
      </p:cxnSp>
      <p:sp>
        <p:nvSpPr>
          <p:cNvPr id="35" name="吹き出し: 四角形 34">
            <a:extLst>
              <a:ext uri="{FF2B5EF4-FFF2-40B4-BE49-F238E27FC236}">
                <a16:creationId xmlns:a16="http://schemas.microsoft.com/office/drawing/2014/main" id="{85522407-4413-0CC1-0C74-4099F46E2215}"/>
              </a:ext>
            </a:extLst>
          </p:cNvPr>
          <p:cNvSpPr/>
          <p:nvPr/>
        </p:nvSpPr>
        <p:spPr>
          <a:xfrm>
            <a:off x="6372200" y="3140968"/>
            <a:ext cx="2448272" cy="792088"/>
          </a:xfrm>
          <a:prstGeom prst="wedgeRectCallout">
            <a:avLst>
              <a:gd name="adj1" fmla="val -101661"/>
              <a:gd name="adj2" fmla="val 130440"/>
            </a:avLst>
          </a:prstGeom>
          <a:ln w="9525"/>
        </p:spPr>
        <p:style>
          <a:lnRef idx="2">
            <a:schemeClr val="dk1"/>
          </a:lnRef>
          <a:fillRef idx="1">
            <a:schemeClr val="lt1"/>
          </a:fillRef>
          <a:effectRef idx="0">
            <a:schemeClr val="dk1"/>
          </a:effectRef>
          <a:fontRef idx="minor">
            <a:schemeClr val="dk1"/>
          </a:fontRef>
        </p:style>
        <p:txBody>
          <a:bodyPr rtlCol="0" anchor="t"/>
          <a:lstStyle/>
          <a:p>
            <a:r>
              <a:rPr kumimoji="1" lang="en-US" altLang="ja-JP" sz="1050">
                <a:latin typeface="UD デジタル 教科書体 N-R" panose="02020400000000000000" pitchFamily="17" charset="-128"/>
                <a:ea typeface="UD デジタル 教科書体 N-R" panose="02020400000000000000" pitchFamily="17" charset="-128"/>
              </a:rPr>
              <a:t>(</a:t>
            </a:r>
            <a:r>
              <a:rPr kumimoji="1" lang="ja-JP" altLang="en-US" sz="1050">
                <a:latin typeface="UD デジタル 教科書体 N-R" panose="02020400000000000000" pitchFamily="17" charset="-128"/>
                <a:ea typeface="UD デジタル 教科書体 N-R" panose="02020400000000000000" pitchFamily="17" charset="-128"/>
              </a:rPr>
              <a:t>参考</a:t>
            </a:r>
            <a:r>
              <a:rPr kumimoji="1" lang="en-US" altLang="ja-JP" sz="1050">
                <a:latin typeface="UD デジタル 教科書体 N-R" panose="02020400000000000000" pitchFamily="17" charset="-128"/>
                <a:ea typeface="UD デジタル 教科書体 N-R" panose="02020400000000000000" pitchFamily="17" charset="-128"/>
              </a:rPr>
              <a:t>)</a:t>
            </a:r>
          </a:p>
          <a:p>
            <a:r>
              <a:rPr kumimoji="1" lang="ja-JP" altLang="en-US" sz="1050">
                <a:latin typeface="UD デジタル 教科書体 N-R" panose="02020400000000000000" pitchFamily="17" charset="-128"/>
                <a:ea typeface="UD デジタル 教科書体 N-R" panose="02020400000000000000" pitchFamily="17" charset="-128"/>
              </a:rPr>
              <a:t>基地局が</a:t>
            </a:r>
            <a:r>
              <a:rPr kumimoji="1" lang="en-US" altLang="ja-JP" sz="1050">
                <a:latin typeface="UD デジタル 教科書体 N-R" panose="02020400000000000000" pitchFamily="17" charset="-128"/>
                <a:ea typeface="UD デジタル 教科書体 N-R" panose="02020400000000000000" pitchFamily="17" charset="-128"/>
              </a:rPr>
              <a:t>3</a:t>
            </a:r>
            <a:r>
              <a:rPr kumimoji="1" lang="ja-JP" altLang="en-US" sz="1050">
                <a:latin typeface="UD デジタル 教科書体 N-R" panose="02020400000000000000" pitchFamily="17" charset="-128"/>
                <a:ea typeface="UD デジタル 教科書体 N-R" panose="02020400000000000000" pitchFamily="17" charset="-128"/>
              </a:rPr>
              <a:t>つ以上拾える場合、三点測位という方法で位置情報を求めることができます。</a:t>
            </a:r>
          </a:p>
        </p:txBody>
      </p:sp>
      <p:pic>
        <p:nvPicPr>
          <p:cNvPr id="3" name="グラフィックス 2" descr="基地局 単色塗りつぶし">
            <a:extLst>
              <a:ext uri="{FF2B5EF4-FFF2-40B4-BE49-F238E27FC236}">
                <a16:creationId xmlns:a16="http://schemas.microsoft.com/office/drawing/2014/main" id="{0E49181C-C763-10FA-C5B2-874FF882443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236396" y="5106975"/>
            <a:ext cx="914400" cy="914400"/>
          </a:xfrm>
          <a:prstGeom prst="rect">
            <a:avLst/>
          </a:prstGeom>
        </p:spPr>
      </p:pic>
      <p:pic>
        <p:nvPicPr>
          <p:cNvPr id="11" name="グラフィックス 10" descr="基地局 単色塗りつぶし">
            <a:extLst>
              <a:ext uri="{FF2B5EF4-FFF2-40B4-BE49-F238E27FC236}">
                <a16:creationId xmlns:a16="http://schemas.microsoft.com/office/drawing/2014/main" id="{AFD76975-1EB0-436B-2BEF-99567C66068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148134" y="5143537"/>
            <a:ext cx="914400" cy="914400"/>
          </a:xfrm>
          <a:prstGeom prst="rect">
            <a:avLst/>
          </a:prstGeom>
        </p:spPr>
      </p:pic>
      <p:pic>
        <p:nvPicPr>
          <p:cNvPr id="15" name="グラフィックス 14" descr="スマート フォン 単色塗りつぶし">
            <a:extLst>
              <a:ext uri="{FF2B5EF4-FFF2-40B4-BE49-F238E27FC236}">
                <a16:creationId xmlns:a16="http://schemas.microsoft.com/office/drawing/2014/main" id="{15F7EDB1-E9CF-8B72-0251-1291E392469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537959" y="4655211"/>
            <a:ext cx="566214" cy="566214"/>
          </a:xfrm>
          <a:prstGeom prst="rect">
            <a:avLst/>
          </a:prstGeom>
        </p:spPr>
      </p:pic>
      <p:pic>
        <p:nvPicPr>
          <p:cNvPr id="16" name="グラフィックス 15" descr="スマート フォン 単色塗りつぶし">
            <a:extLst>
              <a:ext uri="{FF2B5EF4-FFF2-40B4-BE49-F238E27FC236}">
                <a16:creationId xmlns:a16="http://schemas.microsoft.com/office/drawing/2014/main" id="{1A90ACD6-4F7D-6D07-1CDE-61C9C073E7E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149293" y="4657778"/>
            <a:ext cx="566214" cy="566214"/>
          </a:xfrm>
          <a:prstGeom prst="rect">
            <a:avLst/>
          </a:prstGeom>
        </p:spPr>
      </p:pic>
      <p:pic>
        <p:nvPicPr>
          <p:cNvPr id="21" name="グラフィックス 20" descr="スマート フォン 単色塗りつぶし">
            <a:extLst>
              <a:ext uri="{FF2B5EF4-FFF2-40B4-BE49-F238E27FC236}">
                <a16:creationId xmlns:a16="http://schemas.microsoft.com/office/drawing/2014/main" id="{74D386F4-8534-75A2-5E1C-79941164D02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394334" y="2902626"/>
            <a:ext cx="566214" cy="566214"/>
          </a:xfrm>
          <a:prstGeom prst="rect">
            <a:avLst/>
          </a:prstGeom>
        </p:spPr>
      </p:pic>
    </p:spTree>
    <p:extLst>
      <p:ext uri="{BB962C8B-B14F-4D97-AF65-F5344CB8AC3E}">
        <p14:creationId xmlns:p14="http://schemas.microsoft.com/office/powerpoint/2010/main" val="5298657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a:extLst>
              <a:ext uri="{FF2B5EF4-FFF2-40B4-BE49-F238E27FC236}">
                <a16:creationId xmlns:a16="http://schemas.microsoft.com/office/drawing/2014/main" id="{5F5FE156-89C8-4100-9F71-741FF0DFA2BD}"/>
              </a:ext>
            </a:extLst>
          </p:cNvPr>
          <p:cNvSpPr>
            <a:spLocks noGrp="1"/>
          </p:cNvSpPr>
          <p:nvPr>
            <p:ph type="title"/>
          </p:nvPr>
        </p:nvSpPr>
        <p:spPr/>
        <p:txBody>
          <a:bodyPr/>
          <a:lstStyle/>
          <a:p>
            <a:r>
              <a:rPr lang="ja-JP" altLang="en-US"/>
              <a:t>情報通信ネットワークの仕組み</a:t>
            </a:r>
          </a:p>
        </p:txBody>
      </p:sp>
      <p:sp>
        <p:nvSpPr>
          <p:cNvPr id="8" name="コンテンツ プレースホルダー 7">
            <a:extLst>
              <a:ext uri="{FF2B5EF4-FFF2-40B4-BE49-F238E27FC236}">
                <a16:creationId xmlns:a16="http://schemas.microsoft.com/office/drawing/2014/main" id="{2CF47609-9EA9-41C4-B7D9-DFFC8A5FEF48}"/>
              </a:ext>
            </a:extLst>
          </p:cNvPr>
          <p:cNvSpPr>
            <a:spLocks noGrp="1"/>
          </p:cNvSpPr>
          <p:nvPr>
            <p:ph idx="1"/>
          </p:nvPr>
        </p:nvSpPr>
        <p:spPr>
          <a:xfrm>
            <a:off x="234000" y="620688"/>
            <a:ext cx="8658480" cy="1728192"/>
          </a:xfrm>
        </p:spPr>
        <p:txBody>
          <a:bodyPr/>
          <a:lstStyle/>
          <a:p>
            <a:r>
              <a:rPr lang="ja-JP" altLang="en-US" sz="2000" dirty="0">
                <a:latin typeface="UD デジタル 教科書体 N-R" panose="02020400000000000000" pitchFamily="17" charset="-128"/>
                <a:ea typeface="UD デジタル 教科書体 N-R" panose="02020400000000000000" pitchFamily="17" charset="-128"/>
              </a:rPr>
              <a:t>スマートフォン時代のネットワーク接続（特徴）</a:t>
            </a:r>
            <a:endParaRPr lang="en-US" altLang="ja-JP" sz="2000" dirty="0">
              <a:latin typeface="UD デジタル 教科書体 N-R" panose="02020400000000000000" pitchFamily="17" charset="-128"/>
              <a:ea typeface="UD デジタル 教科書体 N-R" panose="02020400000000000000" pitchFamily="17" charset="-128"/>
            </a:endParaRPr>
          </a:p>
          <a:p>
            <a:pPr lvl="1"/>
            <a:r>
              <a:rPr lang="ja-JP" altLang="en-US" sz="1600" dirty="0"/>
              <a:t>モバイル回線に直接接続するため複雑な設定なしでインターネットを利用できます</a:t>
            </a:r>
            <a:endParaRPr lang="en-US" altLang="ja-JP" sz="1600" dirty="0"/>
          </a:p>
          <a:p>
            <a:pPr lvl="1"/>
            <a:r>
              <a:rPr lang="ja-JP" altLang="en-US" sz="1800" dirty="0"/>
              <a:t>毎月の転送量に応じた料金設定が一般的です</a:t>
            </a:r>
            <a:endParaRPr lang="en-US" altLang="ja-JP" sz="1800" dirty="0"/>
          </a:p>
          <a:p>
            <a:pPr lvl="2"/>
            <a:r>
              <a:rPr lang="ja-JP" altLang="en-US" sz="1400" dirty="0"/>
              <a:t>転送量をオーバーすると速度制限が掛かり著しく遅くなります。</a:t>
            </a:r>
            <a:endParaRPr lang="en-US" altLang="ja-JP" sz="1400" dirty="0"/>
          </a:p>
          <a:p>
            <a:pPr lvl="1"/>
            <a:r>
              <a:rPr lang="ja-JP" altLang="en-US" sz="1800" dirty="0"/>
              <a:t>端末が</a:t>
            </a:r>
            <a:r>
              <a:rPr lang="en-US" altLang="ja-JP" sz="1800" dirty="0"/>
              <a:t>N</a:t>
            </a:r>
            <a:r>
              <a:rPr lang="ja-JP" altLang="en-US" sz="1800" dirty="0"/>
              <a:t>台ある場合は</a:t>
            </a:r>
            <a:r>
              <a:rPr lang="en-US" altLang="ja-JP" sz="1800" dirty="0"/>
              <a:t>N</a:t>
            </a:r>
            <a:r>
              <a:rPr lang="ja-JP" altLang="en-US" sz="1800" dirty="0"/>
              <a:t>台分の契約と料金支払いが必要です</a:t>
            </a:r>
            <a:endParaRPr lang="en-US" altLang="ja-JP" sz="1800" dirty="0"/>
          </a:p>
          <a:p>
            <a:pPr lvl="2"/>
            <a:r>
              <a:rPr lang="ja-JP" altLang="en-US" sz="1400" dirty="0"/>
              <a:t>テザリングをして</a:t>
            </a:r>
            <a:r>
              <a:rPr lang="en-US" altLang="ja-JP" sz="1400" dirty="0"/>
              <a:t>1</a:t>
            </a:r>
            <a:r>
              <a:rPr lang="ja-JP" altLang="en-US" sz="1400" dirty="0"/>
              <a:t>台を親機のような状態にすれば別ですが</a:t>
            </a:r>
            <a:endParaRPr lang="en-US" altLang="ja-JP" sz="1400" dirty="0"/>
          </a:p>
          <a:p>
            <a:pPr lvl="1"/>
            <a:r>
              <a:rPr lang="ja-JP" altLang="en-US" sz="1600" dirty="0"/>
              <a:t>テレビやゲーム機を直接、携帯の基地局に繋げることは困難です</a:t>
            </a:r>
            <a:endParaRPr lang="en-US" altLang="ja-JP" sz="1600" dirty="0"/>
          </a:p>
          <a:p>
            <a:pPr lvl="2"/>
            <a:r>
              <a:rPr lang="ja-JP" altLang="en-US" sz="1050" dirty="0"/>
              <a:t>無線</a:t>
            </a:r>
            <a:r>
              <a:rPr lang="en-US" altLang="ja-JP" sz="1050" dirty="0"/>
              <a:t>LAN</a:t>
            </a:r>
            <a:r>
              <a:rPr lang="ja-JP" altLang="en-US" sz="1050" dirty="0"/>
              <a:t>と携帯電話の基地局電波の仕組みは物理的に異なるため、直接接続できません。</a:t>
            </a:r>
            <a:endParaRPr lang="en-US" altLang="ja-JP" sz="1050" dirty="0"/>
          </a:p>
          <a:p>
            <a:pPr lvl="2"/>
            <a:r>
              <a:rPr lang="ja-JP" altLang="en-US" sz="1050" dirty="0"/>
              <a:t>ルーターやスマートフォン</a:t>
            </a:r>
            <a:r>
              <a:rPr lang="en-US" altLang="ja-JP" sz="1050" dirty="0"/>
              <a:t>(</a:t>
            </a:r>
            <a:r>
              <a:rPr lang="ja-JP" altLang="en-US" sz="1050" dirty="0"/>
              <a:t>テザリング</a:t>
            </a:r>
            <a:r>
              <a:rPr lang="en-US" altLang="ja-JP" sz="1050" dirty="0"/>
              <a:t>)</a:t>
            </a:r>
            <a:r>
              <a:rPr lang="ja-JP" altLang="en-US" sz="1050" dirty="0"/>
              <a:t>に</a:t>
            </a:r>
            <a:r>
              <a:rPr lang="en-US" altLang="ja-JP" sz="1050" dirty="0"/>
              <a:t>Wi-Fi</a:t>
            </a:r>
            <a:r>
              <a:rPr lang="ja-JP" altLang="en-US" sz="1050" dirty="0"/>
              <a:t>経由で繋ぐのが一般的</a:t>
            </a:r>
            <a:endParaRPr lang="en-US" altLang="ja-JP" sz="1050" dirty="0"/>
          </a:p>
          <a:p>
            <a:pPr lvl="1"/>
            <a:r>
              <a:rPr lang="ja-JP" altLang="en-US" sz="1600" dirty="0"/>
              <a:t>タブレットやノートパソコンも、対応機種以外は接続できません</a:t>
            </a:r>
            <a:endParaRPr lang="en-US" altLang="ja-JP" sz="1600" dirty="0"/>
          </a:p>
          <a:p>
            <a:pPr lvl="2"/>
            <a:r>
              <a:rPr lang="ja-JP" altLang="en-US" sz="1050" dirty="0"/>
              <a:t>携帯回線に接続するための端末側の装置は、一般に無線</a:t>
            </a:r>
            <a:r>
              <a:rPr lang="en-US" altLang="ja-JP" sz="1050" dirty="0"/>
              <a:t>LAN</a:t>
            </a:r>
            <a:r>
              <a:rPr lang="ja-JP" altLang="en-US" sz="1050" dirty="0"/>
              <a:t>より高価なため対応機種が限られます</a:t>
            </a:r>
            <a:endParaRPr lang="en-US" altLang="ja-JP" sz="1050" dirty="0"/>
          </a:p>
          <a:p>
            <a:pPr lvl="1"/>
            <a:r>
              <a:rPr lang="ja-JP" altLang="en-US" sz="1600" dirty="0"/>
              <a:t>まとめ</a:t>
            </a:r>
            <a:endParaRPr lang="en-US" altLang="ja-JP" sz="1600" dirty="0"/>
          </a:p>
          <a:p>
            <a:pPr lvl="2"/>
            <a:r>
              <a:rPr lang="ja-JP" altLang="en-US" sz="1050" dirty="0"/>
              <a:t>携帯回線は利便性は高いのですが導入コストや利用コストは比較的高価です。そのため、自宅や学校・オフィスなどでインターネットを活用するためには固定回線による</a:t>
            </a:r>
            <a:r>
              <a:rPr lang="en-US" altLang="ja-JP" sz="1050" dirty="0"/>
              <a:t>LAN</a:t>
            </a:r>
            <a:r>
              <a:rPr lang="ja-JP" altLang="en-US" sz="1050" dirty="0"/>
              <a:t>の敷設や無線</a:t>
            </a:r>
            <a:r>
              <a:rPr lang="en-US" altLang="ja-JP" sz="1050" dirty="0"/>
              <a:t>LAN</a:t>
            </a:r>
            <a:r>
              <a:rPr lang="ja-JP" altLang="en-US" sz="1050" dirty="0"/>
              <a:t>による端末の接続も併せて検討する必要があります。</a:t>
            </a:r>
            <a:endParaRPr lang="en-US" altLang="ja-JP" sz="1050" dirty="0"/>
          </a:p>
        </p:txBody>
      </p:sp>
      <p:sp>
        <p:nvSpPr>
          <p:cNvPr id="9" name="テキスト プレースホルダー 8">
            <a:extLst>
              <a:ext uri="{FF2B5EF4-FFF2-40B4-BE49-F238E27FC236}">
                <a16:creationId xmlns:a16="http://schemas.microsoft.com/office/drawing/2014/main" id="{3D02614B-7BA6-4293-9618-32802CF8BC71}"/>
              </a:ext>
            </a:extLst>
          </p:cNvPr>
          <p:cNvSpPr>
            <a:spLocks noGrp="1"/>
          </p:cNvSpPr>
          <p:nvPr>
            <p:ph type="body" sz="quarter" idx="10"/>
          </p:nvPr>
        </p:nvSpPr>
        <p:spPr/>
        <p:txBody>
          <a:bodyPr/>
          <a:lstStyle/>
          <a:p>
            <a:endParaRPr lang="ja-JP" altLang="en-US"/>
          </a:p>
        </p:txBody>
      </p:sp>
      <p:sp>
        <p:nvSpPr>
          <p:cNvPr id="5" name="スライド番号プレースホルダー 4">
            <a:extLst>
              <a:ext uri="{FF2B5EF4-FFF2-40B4-BE49-F238E27FC236}">
                <a16:creationId xmlns:a16="http://schemas.microsoft.com/office/drawing/2014/main" id="{2894D30A-1FCD-4651-AFF2-47C1C439C869}"/>
              </a:ext>
            </a:extLst>
          </p:cNvPr>
          <p:cNvSpPr>
            <a:spLocks noGrp="1"/>
          </p:cNvSpPr>
          <p:nvPr>
            <p:ph type="sldNum" sz="quarter" idx="12"/>
          </p:nvPr>
        </p:nvSpPr>
        <p:spPr/>
        <p:txBody>
          <a:bodyPr/>
          <a:lstStyle/>
          <a:p>
            <a:fld id="{9E0D9298-421E-4926-815D-31B4285E3528}" type="slidenum">
              <a:rPr lang="ja-JP" altLang="en-US" smtClean="0"/>
              <a:pPr/>
              <a:t>6</a:t>
            </a:fld>
            <a:endParaRPr lang="ja-JP" altLang="en-US" dirty="0"/>
          </a:p>
        </p:txBody>
      </p:sp>
    </p:spTree>
    <p:extLst>
      <p:ext uri="{BB962C8B-B14F-4D97-AF65-F5344CB8AC3E}">
        <p14:creationId xmlns:p14="http://schemas.microsoft.com/office/powerpoint/2010/main" val="42163181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a:extLst>
              <a:ext uri="{FF2B5EF4-FFF2-40B4-BE49-F238E27FC236}">
                <a16:creationId xmlns:a16="http://schemas.microsoft.com/office/drawing/2014/main" id="{5F5FE156-89C8-4100-9F71-741FF0DFA2BD}"/>
              </a:ext>
            </a:extLst>
          </p:cNvPr>
          <p:cNvSpPr>
            <a:spLocks noGrp="1"/>
          </p:cNvSpPr>
          <p:nvPr>
            <p:ph type="title"/>
          </p:nvPr>
        </p:nvSpPr>
        <p:spPr/>
        <p:txBody>
          <a:bodyPr/>
          <a:lstStyle/>
          <a:p>
            <a:r>
              <a:rPr lang="ja-JP" altLang="en-US"/>
              <a:t>情報通信ネットワークの仕組み</a:t>
            </a:r>
          </a:p>
        </p:txBody>
      </p:sp>
      <p:sp>
        <p:nvSpPr>
          <p:cNvPr id="8" name="コンテンツ プレースホルダー 7">
            <a:extLst>
              <a:ext uri="{FF2B5EF4-FFF2-40B4-BE49-F238E27FC236}">
                <a16:creationId xmlns:a16="http://schemas.microsoft.com/office/drawing/2014/main" id="{2CF47609-9EA9-41C4-B7D9-DFFC8A5FEF48}"/>
              </a:ext>
            </a:extLst>
          </p:cNvPr>
          <p:cNvSpPr>
            <a:spLocks noGrp="1"/>
          </p:cNvSpPr>
          <p:nvPr>
            <p:ph idx="1"/>
          </p:nvPr>
        </p:nvSpPr>
        <p:spPr>
          <a:xfrm>
            <a:off x="234000" y="620688"/>
            <a:ext cx="8658480" cy="1728192"/>
          </a:xfrm>
        </p:spPr>
        <p:txBody>
          <a:bodyPr/>
          <a:lstStyle/>
          <a:p>
            <a:r>
              <a:rPr lang="ja-JP" altLang="en-US" sz="1800"/>
              <a:t>固定回線によるネットワーク接続（ラストワンマイルの課題）</a:t>
            </a:r>
            <a:endParaRPr lang="en-US" altLang="ja-JP" sz="1800"/>
          </a:p>
          <a:p>
            <a:pPr lvl="1"/>
            <a:r>
              <a:rPr lang="ja-JP" altLang="en-US" sz="1400"/>
              <a:t>現在主流の接続方法は</a:t>
            </a:r>
            <a:r>
              <a:rPr lang="en-US" altLang="ja-JP" sz="1400"/>
              <a:t>『</a:t>
            </a:r>
            <a:r>
              <a:rPr lang="ja-JP" altLang="en-US" sz="1400"/>
              <a:t>光ファイバー</a:t>
            </a:r>
            <a:r>
              <a:rPr lang="en-US" altLang="ja-JP" sz="1400"/>
              <a:t>』</a:t>
            </a:r>
            <a:r>
              <a:rPr lang="ja-JP" altLang="en-US" sz="1400"/>
              <a:t>を利用して自宅とプロバイダ（</a:t>
            </a:r>
            <a:r>
              <a:rPr lang="en-US" altLang="ja-JP" sz="1400"/>
              <a:t>ISP</a:t>
            </a:r>
            <a:r>
              <a:rPr lang="ja-JP" altLang="en-US" sz="1400"/>
              <a:t>）を接続する方法で、通信容量や応答速度的に最も優れた方法になります。</a:t>
            </a:r>
            <a:endParaRPr lang="en-US" altLang="ja-JP" sz="1400"/>
          </a:p>
          <a:p>
            <a:pPr lvl="1"/>
            <a:r>
              <a:rPr lang="ja-JP" altLang="en-US" sz="1400"/>
              <a:t>ただし携帯回線と異なり、自宅とプロバイダ間を電波では無く物理的な線で結ぶため、必ずしも光ファイバーで直接接続できるとは限りません。</a:t>
            </a:r>
            <a:endParaRPr lang="en-US" altLang="ja-JP" sz="1400"/>
          </a:p>
          <a:p>
            <a:pPr lvl="2"/>
            <a:r>
              <a:rPr lang="ja-JP" altLang="en-US" sz="1000"/>
              <a:t>自宅と回線事業者間をどのように接続するか、通信業界では</a:t>
            </a:r>
            <a:r>
              <a:rPr lang="en-US" altLang="ja-JP" sz="1000"/>
              <a:t>『</a:t>
            </a:r>
            <a:r>
              <a:rPr lang="ja-JP" altLang="en-US" sz="1000"/>
              <a:t>ラストワンマイル</a:t>
            </a:r>
            <a:r>
              <a:rPr lang="en-US" altLang="ja-JP" sz="1000"/>
              <a:t>』</a:t>
            </a:r>
            <a:r>
              <a:rPr lang="ja-JP" altLang="en-US" sz="1000"/>
              <a:t>と呼んでいました。この用語は試験には多分でませんが、現在では通信業界以外でも使われています。</a:t>
            </a:r>
            <a:endParaRPr lang="en-US" altLang="ja-JP" sz="1000"/>
          </a:p>
          <a:p>
            <a:pPr lvl="1"/>
            <a:r>
              <a:rPr lang="ja-JP" altLang="en-US" sz="1400"/>
              <a:t>集合住宅の場合には建物内のネットワークを経由した上で回線事業者に接続する場合もあります。</a:t>
            </a:r>
            <a:endParaRPr lang="en-US" altLang="ja-JP" sz="1400"/>
          </a:p>
          <a:p>
            <a:pPr lvl="1"/>
            <a:r>
              <a:rPr lang="ja-JP" altLang="en-US" sz="1400"/>
              <a:t>速度や通信容量では固定回線に劣る場合もありますが、携帯の回線を利用するモバイルルーターを自宅で利用することもできます。</a:t>
            </a:r>
            <a:endParaRPr lang="en-US" altLang="ja-JP" sz="1400"/>
          </a:p>
        </p:txBody>
      </p:sp>
      <p:sp>
        <p:nvSpPr>
          <p:cNvPr id="9" name="テキスト プレースホルダー 8">
            <a:extLst>
              <a:ext uri="{FF2B5EF4-FFF2-40B4-BE49-F238E27FC236}">
                <a16:creationId xmlns:a16="http://schemas.microsoft.com/office/drawing/2014/main" id="{3D02614B-7BA6-4293-9618-32802CF8BC71}"/>
              </a:ext>
            </a:extLst>
          </p:cNvPr>
          <p:cNvSpPr>
            <a:spLocks noGrp="1"/>
          </p:cNvSpPr>
          <p:nvPr>
            <p:ph type="body" sz="quarter" idx="10"/>
          </p:nvPr>
        </p:nvSpPr>
        <p:spPr/>
        <p:txBody>
          <a:bodyPr/>
          <a:lstStyle/>
          <a:p>
            <a:endParaRPr lang="ja-JP" altLang="en-US"/>
          </a:p>
        </p:txBody>
      </p:sp>
      <p:sp>
        <p:nvSpPr>
          <p:cNvPr id="5" name="スライド番号プレースホルダー 4">
            <a:extLst>
              <a:ext uri="{FF2B5EF4-FFF2-40B4-BE49-F238E27FC236}">
                <a16:creationId xmlns:a16="http://schemas.microsoft.com/office/drawing/2014/main" id="{2894D30A-1FCD-4651-AFF2-47C1C439C869}"/>
              </a:ext>
            </a:extLst>
          </p:cNvPr>
          <p:cNvSpPr>
            <a:spLocks noGrp="1"/>
          </p:cNvSpPr>
          <p:nvPr>
            <p:ph type="sldNum" sz="quarter" idx="12"/>
          </p:nvPr>
        </p:nvSpPr>
        <p:spPr/>
        <p:txBody>
          <a:bodyPr/>
          <a:lstStyle/>
          <a:p>
            <a:fld id="{9E0D9298-421E-4926-815D-31B4285E3528}" type="slidenum">
              <a:rPr lang="ja-JP" altLang="en-US" smtClean="0"/>
              <a:pPr/>
              <a:t>7</a:t>
            </a:fld>
            <a:endParaRPr lang="ja-JP" altLang="en-US" dirty="0"/>
          </a:p>
        </p:txBody>
      </p:sp>
      <p:sp>
        <p:nvSpPr>
          <p:cNvPr id="20" name="正方形/長方形 19">
            <a:extLst>
              <a:ext uri="{FF2B5EF4-FFF2-40B4-BE49-F238E27FC236}">
                <a16:creationId xmlns:a16="http://schemas.microsoft.com/office/drawing/2014/main" id="{A2C2138A-7014-08E2-EF2F-B60E5ED736DD}"/>
              </a:ext>
            </a:extLst>
          </p:cNvPr>
          <p:cNvSpPr/>
          <p:nvPr/>
        </p:nvSpPr>
        <p:spPr>
          <a:xfrm>
            <a:off x="971600" y="4941168"/>
            <a:ext cx="1656184" cy="1224136"/>
          </a:xfrm>
          <a:prstGeom prst="rect">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a:latin typeface="UD デジタル 教科書体 N-R" panose="02020400000000000000" pitchFamily="17" charset="-128"/>
                <a:ea typeface="UD デジタル 教科書体 N-R" panose="02020400000000000000" pitchFamily="17" charset="-128"/>
              </a:rPr>
              <a:t>自宅</a:t>
            </a:r>
          </a:p>
        </p:txBody>
      </p:sp>
      <p:sp>
        <p:nvSpPr>
          <p:cNvPr id="3" name="楕円 2">
            <a:extLst>
              <a:ext uri="{FF2B5EF4-FFF2-40B4-BE49-F238E27FC236}">
                <a16:creationId xmlns:a16="http://schemas.microsoft.com/office/drawing/2014/main" id="{CD893669-FCF2-55B9-6FCE-2BAE21AF8C8B}"/>
              </a:ext>
            </a:extLst>
          </p:cNvPr>
          <p:cNvSpPr/>
          <p:nvPr/>
        </p:nvSpPr>
        <p:spPr>
          <a:xfrm>
            <a:off x="1835696" y="5780138"/>
            <a:ext cx="1196326" cy="369716"/>
          </a:xfrm>
          <a:prstGeom prst="ellipse">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a:latin typeface="UD デジタル 教科書体 N-R" panose="02020400000000000000" pitchFamily="17" charset="-128"/>
                <a:ea typeface="UD デジタル 教科書体 N-R" panose="02020400000000000000" pitchFamily="17" charset="-128"/>
              </a:rPr>
              <a:t>ルーター</a:t>
            </a:r>
          </a:p>
        </p:txBody>
      </p:sp>
      <p:sp>
        <p:nvSpPr>
          <p:cNvPr id="21" name="正方形/長方形 20">
            <a:extLst>
              <a:ext uri="{FF2B5EF4-FFF2-40B4-BE49-F238E27FC236}">
                <a16:creationId xmlns:a16="http://schemas.microsoft.com/office/drawing/2014/main" id="{5C362B92-E24A-6712-930D-AB97A0B72C37}"/>
              </a:ext>
            </a:extLst>
          </p:cNvPr>
          <p:cNvSpPr/>
          <p:nvPr/>
        </p:nvSpPr>
        <p:spPr>
          <a:xfrm>
            <a:off x="7164288" y="5467163"/>
            <a:ext cx="1656184" cy="995666"/>
          </a:xfrm>
          <a:prstGeom prst="rect">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a:latin typeface="UD デジタル 教科書体 N-R" panose="02020400000000000000" pitchFamily="17" charset="-128"/>
                <a:ea typeface="UD デジタル 教科書体 N-R" panose="02020400000000000000" pitchFamily="17" charset="-128"/>
              </a:rPr>
              <a:t>回線事業者</a:t>
            </a:r>
            <a:endParaRPr kumimoji="1" lang="en-US" altLang="ja-JP" sz="1200">
              <a:latin typeface="UD デジタル 教科書体 N-R" panose="02020400000000000000" pitchFamily="17" charset="-128"/>
              <a:ea typeface="UD デジタル 教科書体 N-R" panose="02020400000000000000" pitchFamily="17" charset="-128"/>
            </a:endParaRPr>
          </a:p>
          <a:p>
            <a:pPr algn="ctr"/>
            <a:r>
              <a:rPr kumimoji="1" lang="ja-JP" altLang="en-US" sz="1200">
                <a:latin typeface="UD デジタル 教科書体 N-R" panose="02020400000000000000" pitchFamily="17" charset="-128"/>
                <a:ea typeface="UD デジタル 教科書体 N-R" panose="02020400000000000000" pitchFamily="17" charset="-128"/>
              </a:rPr>
              <a:t>↓</a:t>
            </a:r>
            <a:endParaRPr kumimoji="1" lang="en-US" altLang="ja-JP" sz="1200">
              <a:latin typeface="UD デジタル 教科書体 N-R" panose="02020400000000000000" pitchFamily="17" charset="-128"/>
              <a:ea typeface="UD デジタル 教科書体 N-R" panose="02020400000000000000" pitchFamily="17" charset="-128"/>
            </a:endParaRPr>
          </a:p>
          <a:p>
            <a:pPr algn="ctr"/>
            <a:r>
              <a:rPr kumimoji="1" lang="ja-JP" altLang="en-US" sz="1200">
                <a:latin typeface="UD デジタル 教科書体 N-R" panose="02020400000000000000" pitchFamily="17" charset="-128"/>
                <a:ea typeface="UD デジタル 教科書体 N-R" panose="02020400000000000000" pitchFamily="17" charset="-128"/>
              </a:rPr>
              <a:t>プロバイダ</a:t>
            </a:r>
            <a:endParaRPr kumimoji="1" lang="en-US" altLang="ja-JP" sz="1200">
              <a:latin typeface="UD デジタル 教科書体 N-R" panose="02020400000000000000" pitchFamily="17" charset="-128"/>
              <a:ea typeface="UD デジタル 教科書体 N-R" panose="02020400000000000000" pitchFamily="17" charset="-128"/>
            </a:endParaRPr>
          </a:p>
          <a:p>
            <a:pPr algn="ctr"/>
            <a:r>
              <a:rPr kumimoji="1" lang="ja-JP" altLang="en-US" sz="1200">
                <a:latin typeface="UD デジタル 教科書体 N-R" panose="02020400000000000000" pitchFamily="17" charset="-128"/>
                <a:ea typeface="UD デジタル 教科書体 N-R" panose="02020400000000000000" pitchFamily="17" charset="-128"/>
              </a:rPr>
              <a:t>↓</a:t>
            </a:r>
            <a:endParaRPr kumimoji="1" lang="en-US" altLang="ja-JP" sz="1200">
              <a:latin typeface="UD デジタル 教科書体 N-R" panose="02020400000000000000" pitchFamily="17" charset="-128"/>
              <a:ea typeface="UD デジタル 教科書体 N-R" panose="02020400000000000000" pitchFamily="17" charset="-128"/>
            </a:endParaRPr>
          </a:p>
          <a:p>
            <a:pPr algn="ctr"/>
            <a:r>
              <a:rPr kumimoji="1" lang="ja-JP" altLang="en-US" sz="1200">
                <a:latin typeface="UD デジタル 教科書体 N-R" panose="02020400000000000000" pitchFamily="17" charset="-128"/>
                <a:ea typeface="UD デジタル 教科書体 N-R" panose="02020400000000000000" pitchFamily="17" charset="-128"/>
              </a:rPr>
              <a:t>インターネット</a:t>
            </a:r>
          </a:p>
        </p:txBody>
      </p:sp>
      <p:cxnSp>
        <p:nvCxnSpPr>
          <p:cNvPr id="11" name="直線コネクタ 10">
            <a:extLst>
              <a:ext uri="{FF2B5EF4-FFF2-40B4-BE49-F238E27FC236}">
                <a16:creationId xmlns:a16="http://schemas.microsoft.com/office/drawing/2014/main" id="{4162FDE9-F342-4DD4-4B66-AC5E09E03B0F}"/>
              </a:ext>
            </a:extLst>
          </p:cNvPr>
          <p:cNvCxnSpPr>
            <a:cxnSpLocks/>
            <a:stCxn id="3" idx="6"/>
            <a:endCxn id="21" idx="1"/>
          </p:cNvCxnSpPr>
          <p:nvPr/>
        </p:nvCxnSpPr>
        <p:spPr>
          <a:xfrm>
            <a:off x="3032022" y="5964996"/>
            <a:ext cx="4132266"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86803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a:extLst>
              <a:ext uri="{FF2B5EF4-FFF2-40B4-BE49-F238E27FC236}">
                <a16:creationId xmlns:a16="http://schemas.microsoft.com/office/drawing/2014/main" id="{5F5FE156-89C8-4100-9F71-741FF0DFA2BD}"/>
              </a:ext>
            </a:extLst>
          </p:cNvPr>
          <p:cNvSpPr>
            <a:spLocks noGrp="1"/>
          </p:cNvSpPr>
          <p:nvPr>
            <p:ph type="title"/>
          </p:nvPr>
        </p:nvSpPr>
        <p:spPr/>
        <p:txBody>
          <a:bodyPr/>
          <a:lstStyle/>
          <a:p>
            <a:r>
              <a:rPr lang="ja-JP" altLang="en-US"/>
              <a:t>情報通信ネットワークの仕組み</a:t>
            </a:r>
          </a:p>
        </p:txBody>
      </p:sp>
      <p:sp>
        <p:nvSpPr>
          <p:cNvPr id="8" name="コンテンツ プレースホルダー 7">
            <a:extLst>
              <a:ext uri="{FF2B5EF4-FFF2-40B4-BE49-F238E27FC236}">
                <a16:creationId xmlns:a16="http://schemas.microsoft.com/office/drawing/2014/main" id="{2CF47609-9EA9-41C4-B7D9-DFFC8A5FEF48}"/>
              </a:ext>
            </a:extLst>
          </p:cNvPr>
          <p:cNvSpPr>
            <a:spLocks noGrp="1"/>
          </p:cNvSpPr>
          <p:nvPr>
            <p:ph idx="1"/>
          </p:nvPr>
        </p:nvSpPr>
        <p:spPr>
          <a:xfrm>
            <a:off x="234000" y="620688"/>
            <a:ext cx="8658480" cy="1728192"/>
          </a:xfrm>
        </p:spPr>
        <p:txBody>
          <a:bodyPr/>
          <a:lstStyle/>
          <a:p>
            <a:r>
              <a:rPr lang="en-US" altLang="ja-JP" sz="2400">
                <a:latin typeface="UD デジタル 教科書体 N-R" panose="02020400000000000000" pitchFamily="17" charset="-128"/>
                <a:ea typeface="UD デジタル 教科書体 N-R" panose="02020400000000000000" pitchFamily="17" charset="-128"/>
              </a:rPr>
              <a:t>LAN</a:t>
            </a:r>
            <a:r>
              <a:rPr lang="ja-JP" altLang="en-US" sz="2400">
                <a:latin typeface="UD デジタル 教科書体 N-R" panose="02020400000000000000" pitchFamily="17" charset="-128"/>
                <a:ea typeface="UD デジタル 教科書体 N-R" panose="02020400000000000000" pitchFamily="17" charset="-128"/>
              </a:rPr>
              <a:t>とルーター</a:t>
            </a:r>
            <a:endParaRPr lang="en-US" altLang="ja-JP" sz="2400">
              <a:latin typeface="UD デジタル 教科書体 N-R" panose="02020400000000000000" pitchFamily="17" charset="-128"/>
              <a:ea typeface="UD デジタル 教科書体 N-R" panose="02020400000000000000" pitchFamily="17" charset="-128"/>
            </a:endParaRPr>
          </a:p>
          <a:p>
            <a:pPr lvl="1"/>
            <a:r>
              <a:rPr lang="en-US" altLang="ja-JP" sz="1800"/>
              <a:t>LAN(</a:t>
            </a:r>
            <a:r>
              <a:rPr lang="ja-JP" altLang="en-US" sz="1800"/>
              <a:t>ローカルエリアネットワーク</a:t>
            </a:r>
            <a:r>
              <a:rPr lang="en-US" altLang="ja-JP" sz="1800"/>
              <a:t>)</a:t>
            </a:r>
            <a:r>
              <a:rPr lang="ja-JP" altLang="en-US" sz="1800"/>
              <a:t>とは</a:t>
            </a:r>
            <a:endParaRPr lang="en-US" altLang="ja-JP" sz="1800"/>
          </a:p>
          <a:p>
            <a:pPr lvl="2"/>
            <a:r>
              <a:rPr lang="ja-JP" altLang="en-US" sz="1100"/>
              <a:t>自宅などの閉じた環境で構築するネットワークです。</a:t>
            </a:r>
            <a:endParaRPr lang="en-US" altLang="ja-JP" sz="1100"/>
          </a:p>
          <a:p>
            <a:pPr lvl="2"/>
            <a:r>
              <a:rPr lang="ja-JP" altLang="en-US" sz="1100"/>
              <a:t>複数の端末が</a:t>
            </a:r>
            <a:r>
              <a:rPr lang="en-US" altLang="ja-JP" sz="1100"/>
              <a:t>LAN</a:t>
            </a:r>
            <a:r>
              <a:rPr lang="ja-JP" altLang="en-US" sz="1100"/>
              <a:t>内でお互いを認識して通信するためには様々な通信上の決め事（プロトコル）が必要です。</a:t>
            </a:r>
            <a:endParaRPr lang="en-US" altLang="ja-JP" sz="1100"/>
          </a:p>
          <a:p>
            <a:pPr lvl="2"/>
            <a:r>
              <a:rPr lang="ja-JP" altLang="en-US" sz="1100"/>
              <a:t>一般家庭では家庭用ルーターを中心に各端末を接続・設定して構築するのが一般的です。</a:t>
            </a:r>
            <a:endParaRPr lang="en-US" altLang="ja-JP" sz="1100"/>
          </a:p>
          <a:p>
            <a:pPr lvl="1"/>
            <a:r>
              <a:rPr lang="ja-JP" altLang="en-US" sz="1800"/>
              <a:t>ルーターとは</a:t>
            </a:r>
            <a:endParaRPr lang="en-US" altLang="ja-JP" sz="1800"/>
          </a:p>
          <a:p>
            <a:pPr lvl="2"/>
            <a:r>
              <a:rPr lang="ja-JP" altLang="en-US" sz="1100"/>
              <a:t>ルーターは複数のネットワークを仲立ちする装置です。</a:t>
            </a:r>
            <a:endParaRPr lang="en-US" altLang="ja-JP" sz="1100"/>
          </a:p>
          <a:p>
            <a:pPr lvl="2"/>
            <a:r>
              <a:rPr lang="ja-JP" altLang="en-US" sz="1100"/>
              <a:t>例えば自宅の</a:t>
            </a:r>
            <a:r>
              <a:rPr lang="en-US" altLang="ja-JP" sz="1100"/>
              <a:t>LAN</a:t>
            </a:r>
            <a:r>
              <a:rPr lang="ja-JP" altLang="en-US" sz="1100"/>
              <a:t>からインターネットを利用するときなどに利用します。</a:t>
            </a:r>
            <a:endParaRPr lang="en-US" altLang="ja-JP" sz="1100"/>
          </a:p>
          <a:p>
            <a:pPr lvl="2"/>
            <a:r>
              <a:rPr lang="ja-JP" altLang="en-US" sz="1100"/>
              <a:t>実際には家庭用のルーターは</a:t>
            </a:r>
            <a:r>
              <a:rPr lang="en-US" altLang="ja-JP" sz="1100"/>
              <a:t>HUB</a:t>
            </a:r>
            <a:r>
              <a:rPr lang="ja-JP" altLang="en-US" sz="1100"/>
              <a:t>や無線</a:t>
            </a:r>
            <a:r>
              <a:rPr lang="en-US" altLang="ja-JP" sz="1100"/>
              <a:t>LAN</a:t>
            </a:r>
            <a:r>
              <a:rPr lang="ja-JP" altLang="en-US" sz="1100"/>
              <a:t>の</a:t>
            </a:r>
            <a:r>
              <a:rPr lang="en-US" altLang="ja-JP" sz="1100"/>
              <a:t>AP(</a:t>
            </a:r>
            <a:r>
              <a:rPr lang="ja-JP" altLang="en-US" sz="1100"/>
              <a:t>アクセスポイント</a:t>
            </a:r>
            <a:r>
              <a:rPr lang="en-US" altLang="ja-JP" sz="1100"/>
              <a:t>)</a:t>
            </a:r>
            <a:r>
              <a:rPr lang="ja-JP" altLang="en-US" sz="1100"/>
              <a:t>などが一体になったものが一般的です。</a:t>
            </a:r>
            <a:endParaRPr lang="en-US" altLang="ja-JP" sz="1100"/>
          </a:p>
        </p:txBody>
      </p:sp>
      <p:sp>
        <p:nvSpPr>
          <p:cNvPr id="9" name="テキスト プレースホルダー 8">
            <a:extLst>
              <a:ext uri="{FF2B5EF4-FFF2-40B4-BE49-F238E27FC236}">
                <a16:creationId xmlns:a16="http://schemas.microsoft.com/office/drawing/2014/main" id="{3D02614B-7BA6-4293-9618-32802CF8BC71}"/>
              </a:ext>
            </a:extLst>
          </p:cNvPr>
          <p:cNvSpPr>
            <a:spLocks noGrp="1"/>
          </p:cNvSpPr>
          <p:nvPr>
            <p:ph type="body" sz="quarter" idx="10"/>
          </p:nvPr>
        </p:nvSpPr>
        <p:spPr/>
        <p:txBody>
          <a:bodyPr/>
          <a:lstStyle/>
          <a:p>
            <a:endParaRPr lang="ja-JP" altLang="en-US"/>
          </a:p>
        </p:txBody>
      </p:sp>
      <p:sp>
        <p:nvSpPr>
          <p:cNvPr id="5" name="スライド番号プレースホルダー 4">
            <a:extLst>
              <a:ext uri="{FF2B5EF4-FFF2-40B4-BE49-F238E27FC236}">
                <a16:creationId xmlns:a16="http://schemas.microsoft.com/office/drawing/2014/main" id="{2894D30A-1FCD-4651-AFF2-47C1C439C869}"/>
              </a:ext>
            </a:extLst>
          </p:cNvPr>
          <p:cNvSpPr>
            <a:spLocks noGrp="1"/>
          </p:cNvSpPr>
          <p:nvPr>
            <p:ph type="sldNum" sz="quarter" idx="12"/>
          </p:nvPr>
        </p:nvSpPr>
        <p:spPr/>
        <p:txBody>
          <a:bodyPr/>
          <a:lstStyle/>
          <a:p>
            <a:fld id="{9E0D9298-421E-4926-815D-31B4285E3528}" type="slidenum">
              <a:rPr lang="ja-JP" altLang="en-US" smtClean="0"/>
              <a:pPr/>
              <a:t>8</a:t>
            </a:fld>
            <a:endParaRPr lang="ja-JP" altLang="en-US" dirty="0"/>
          </a:p>
        </p:txBody>
      </p:sp>
      <p:sp>
        <p:nvSpPr>
          <p:cNvPr id="20" name="正方形/長方形 19">
            <a:extLst>
              <a:ext uri="{FF2B5EF4-FFF2-40B4-BE49-F238E27FC236}">
                <a16:creationId xmlns:a16="http://schemas.microsoft.com/office/drawing/2014/main" id="{A2C2138A-7014-08E2-EF2F-B60E5ED736DD}"/>
              </a:ext>
            </a:extLst>
          </p:cNvPr>
          <p:cNvSpPr/>
          <p:nvPr/>
        </p:nvSpPr>
        <p:spPr>
          <a:xfrm>
            <a:off x="234000" y="4365107"/>
            <a:ext cx="5058080" cy="2160236"/>
          </a:xfrm>
          <a:prstGeom prst="rect">
            <a:avLst/>
          </a:prstGeom>
          <a:ln w="9525"/>
        </p:spPr>
        <p:style>
          <a:lnRef idx="2">
            <a:schemeClr val="dk1"/>
          </a:lnRef>
          <a:fillRef idx="1">
            <a:schemeClr val="lt1"/>
          </a:fillRef>
          <a:effectRef idx="0">
            <a:schemeClr val="dk1"/>
          </a:effectRef>
          <a:fontRef idx="minor">
            <a:schemeClr val="dk1"/>
          </a:fontRef>
        </p:style>
        <p:txBody>
          <a:bodyPr rtlCol="0" anchor="t"/>
          <a:lstStyle/>
          <a:p>
            <a:pPr algn="r"/>
            <a:r>
              <a:rPr kumimoji="1" lang="ja-JP" altLang="en-US" sz="1200">
                <a:latin typeface="UD デジタル 教科書体 N-R" panose="02020400000000000000" pitchFamily="17" charset="-128"/>
                <a:ea typeface="UD デジタル 教科書体 N-R" panose="02020400000000000000" pitchFamily="17" charset="-128"/>
              </a:rPr>
              <a:t>自宅</a:t>
            </a:r>
          </a:p>
        </p:txBody>
      </p:sp>
      <p:sp>
        <p:nvSpPr>
          <p:cNvPr id="3" name="楕円 2">
            <a:extLst>
              <a:ext uri="{FF2B5EF4-FFF2-40B4-BE49-F238E27FC236}">
                <a16:creationId xmlns:a16="http://schemas.microsoft.com/office/drawing/2014/main" id="{CD893669-FCF2-55B9-6FCE-2BAE21AF8C8B}"/>
              </a:ext>
            </a:extLst>
          </p:cNvPr>
          <p:cNvSpPr/>
          <p:nvPr/>
        </p:nvSpPr>
        <p:spPr>
          <a:xfrm>
            <a:off x="4045283" y="5476815"/>
            <a:ext cx="1196326" cy="369716"/>
          </a:xfrm>
          <a:prstGeom prst="ellipse">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a:latin typeface="UD デジタル 教科書体 N-R" panose="02020400000000000000" pitchFamily="17" charset="-128"/>
                <a:ea typeface="UD デジタル 教科書体 N-R" panose="02020400000000000000" pitchFamily="17" charset="-128"/>
              </a:rPr>
              <a:t>ルーター</a:t>
            </a:r>
          </a:p>
        </p:txBody>
      </p:sp>
      <p:cxnSp>
        <p:nvCxnSpPr>
          <p:cNvPr id="11" name="直線コネクタ 10">
            <a:extLst>
              <a:ext uri="{FF2B5EF4-FFF2-40B4-BE49-F238E27FC236}">
                <a16:creationId xmlns:a16="http://schemas.microsoft.com/office/drawing/2014/main" id="{4162FDE9-F342-4DD4-4B66-AC5E09E03B0F}"/>
              </a:ext>
            </a:extLst>
          </p:cNvPr>
          <p:cNvCxnSpPr>
            <a:cxnSpLocks/>
            <a:stCxn id="3" idx="6"/>
            <a:endCxn id="12" idx="1"/>
          </p:cNvCxnSpPr>
          <p:nvPr/>
        </p:nvCxnSpPr>
        <p:spPr>
          <a:xfrm flipV="1">
            <a:off x="5241609" y="5657396"/>
            <a:ext cx="1922679" cy="4277"/>
          </a:xfrm>
          <a:prstGeom prst="line">
            <a:avLst/>
          </a:prstGeom>
        </p:spPr>
        <p:style>
          <a:lnRef idx="1">
            <a:schemeClr val="accent1"/>
          </a:lnRef>
          <a:fillRef idx="0">
            <a:schemeClr val="accent1"/>
          </a:fillRef>
          <a:effectRef idx="0">
            <a:schemeClr val="accent1"/>
          </a:effectRef>
          <a:fontRef idx="minor">
            <a:schemeClr val="tx1"/>
          </a:fontRef>
        </p:style>
      </p:cxnSp>
      <p:sp>
        <p:nvSpPr>
          <p:cNvPr id="12" name="正方形/長方形 11">
            <a:extLst>
              <a:ext uri="{FF2B5EF4-FFF2-40B4-BE49-F238E27FC236}">
                <a16:creationId xmlns:a16="http://schemas.microsoft.com/office/drawing/2014/main" id="{AA98A81B-C429-7DAF-97FF-44B7CA00DFB0}"/>
              </a:ext>
            </a:extLst>
          </p:cNvPr>
          <p:cNvSpPr/>
          <p:nvPr/>
        </p:nvSpPr>
        <p:spPr>
          <a:xfrm>
            <a:off x="7164288" y="5272321"/>
            <a:ext cx="1656184" cy="770149"/>
          </a:xfrm>
          <a:prstGeom prst="rect">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a:latin typeface="UD デジタル 教科書体 N-R" panose="02020400000000000000" pitchFamily="17" charset="-128"/>
                <a:ea typeface="UD デジタル 教科書体 N-R" panose="02020400000000000000" pitchFamily="17" charset="-128"/>
              </a:rPr>
              <a:t>インターネットへ</a:t>
            </a:r>
          </a:p>
        </p:txBody>
      </p:sp>
      <p:sp>
        <p:nvSpPr>
          <p:cNvPr id="16" name="正方形/長方形 15">
            <a:extLst>
              <a:ext uri="{FF2B5EF4-FFF2-40B4-BE49-F238E27FC236}">
                <a16:creationId xmlns:a16="http://schemas.microsoft.com/office/drawing/2014/main" id="{0A18710A-2900-BF8D-1952-F53C4ED2C806}"/>
              </a:ext>
            </a:extLst>
          </p:cNvPr>
          <p:cNvSpPr/>
          <p:nvPr/>
        </p:nvSpPr>
        <p:spPr>
          <a:xfrm>
            <a:off x="539552" y="4770862"/>
            <a:ext cx="1080120" cy="349071"/>
          </a:xfrm>
          <a:prstGeom prst="rect">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a:latin typeface="UD デジタル 教科書体 N-R" panose="02020400000000000000" pitchFamily="17" charset="-128"/>
                <a:ea typeface="UD デジタル 教科書体 N-R" panose="02020400000000000000" pitchFamily="17" charset="-128"/>
              </a:rPr>
              <a:t>テレビ</a:t>
            </a:r>
          </a:p>
        </p:txBody>
      </p:sp>
      <p:sp>
        <p:nvSpPr>
          <p:cNvPr id="18" name="正方形/長方形 17">
            <a:extLst>
              <a:ext uri="{FF2B5EF4-FFF2-40B4-BE49-F238E27FC236}">
                <a16:creationId xmlns:a16="http://schemas.microsoft.com/office/drawing/2014/main" id="{26BDA3EE-EE6B-2428-FC7D-F369CD7E8192}"/>
              </a:ext>
            </a:extLst>
          </p:cNvPr>
          <p:cNvSpPr/>
          <p:nvPr/>
        </p:nvSpPr>
        <p:spPr>
          <a:xfrm>
            <a:off x="1821791" y="6062776"/>
            <a:ext cx="1080120" cy="349071"/>
          </a:xfrm>
          <a:prstGeom prst="rect">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a:latin typeface="UD デジタル 教科書体 N-R" panose="02020400000000000000" pitchFamily="17" charset="-128"/>
                <a:ea typeface="UD デジタル 教科書体 N-R" panose="02020400000000000000" pitchFamily="17" charset="-128"/>
              </a:rPr>
              <a:t>パソコン</a:t>
            </a:r>
          </a:p>
        </p:txBody>
      </p:sp>
      <p:sp>
        <p:nvSpPr>
          <p:cNvPr id="19" name="楕円 18">
            <a:extLst>
              <a:ext uri="{FF2B5EF4-FFF2-40B4-BE49-F238E27FC236}">
                <a16:creationId xmlns:a16="http://schemas.microsoft.com/office/drawing/2014/main" id="{AAF2B12A-F144-83E5-33A3-4AC9B82D8349}"/>
              </a:ext>
            </a:extLst>
          </p:cNvPr>
          <p:cNvSpPr/>
          <p:nvPr/>
        </p:nvSpPr>
        <p:spPr>
          <a:xfrm>
            <a:off x="1763688" y="5472538"/>
            <a:ext cx="1196326" cy="369716"/>
          </a:xfrm>
          <a:prstGeom prst="ellipse">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200">
                <a:latin typeface="UD デジタル 教科書体 N-R" panose="02020400000000000000" pitchFamily="17" charset="-128"/>
                <a:ea typeface="UD デジタル 教科書体 N-R" panose="02020400000000000000" pitchFamily="17" charset="-128"/>
              </a:rPr>
              <a:t>HUB</a:t>
            </a:r>
            <a:endParaRPr kumimoji="1" lang="ja-JP" altLang="en-US" sz="1200">
              <a:latin typeface="UD デジタル 教科書体 N-R" panose="02020400000000000000" pitchFamily="17" charset="-128"/>
              <a:ea typeface="UD デジタル 教科書体 N-R" panose="02020400000000000000" pitchFamily="17" charset="-128"/>
            </a:endParaRPr>
          </a:p>
        </p:txBody>
      </p:sp>
      <p:cxnSp>
        <p:nvCxnSpPr>
          <p:cNvPr id="23" name="直線コネクタ 22">
            <a:extLst>
              <a:ext uri="{FF2B5EF4-FFF2-40B4-BE49-F238E27FC236}">
                <a16:creationId xmlns:a16="http://schemas.microsoft.com/office/drawing/2014/main" id="{4F385C02-9AE8-E56F-73EB-ABF441215E15}"/>
              </a:ext>
            </a:extLst>
          </p:cNvPr>
          <p:cNvCxnSpPr>
            <a:cxnSpLocks/>
            <a:stCxn id="19" idx="6"/>
            <a:endCxn id="3" idx="2"/>
          </p:cNvCxnSpPr>
          <p:nvPr/>
        </p:nvCxnSpPr>
        <p:spPr>
          <a:xfrm>
            <a:off x="2960014" y="5657396"/>
            <a:ext cx="1085269" cy="4277"/>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コネクタ: カギ線 25">
            <a:extLst>
              <a:ext uri="{FF2B5EF4-FFF2-40B4-BE49-F238E27FC236}">
                <a16:creationId xmlns:a16="http://schemas.microsoft.com/office/drawing/2014/main" id="{0BF80691-3EE8-BA55-F79E-1F37C876EA36}"/>
              </a:ext>
            </a:extLst>
          </p:cNvPr>
          <p:cNvCxnSpPr>
            <a:cxnSpLocks/>
            <a:stCxn id="19" idx="2"/>
            <a:endCxn id="16" idx="2"/>
          </p:cNvCxnSpPr>
          <p:nvPr/>
        </p:nvCxnSpPr>
        <p:spPr>
          <a:xfrm rot="10800000">
            <a:off x="1079612" y="5119934"/>
            <a:ext cx="684076" cy="537463"/>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42" name="直線コネクタ 41">
            <a:extLst>
              <a:ext uri="{FF2B5EF4-FFF2-40B4-BE49-F238E27FC236}">
                <a16:creationId xmlns:a16="http://schemas.microsoft.com/office/drawing/2014/main" id="{051D966A-1019-B2C1-6762-337C68AC0B51}"/>
              </a:ext>
            </a:extLst>
          </p:cNvPr>
          <p:cNvCxnSpPr>
            <a:cxnSpLocks/>
            <a:stCxn id="63" idx="4"/>
            <a:endCxn id="19" idx="0"/>
          </p:cNvCxnSpPr>
          <p:nvPr/>
        </p:nvCxnSpPr>
        <p:spPr>
          <a:xfrm>
            <a:off x="2361851" y="5130255"/>
            <a:ext cx="0" cy="342283"/>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直線コネクタ 51">
            <a:extLst>
              <a:ext uri="{FF2B5EF4-FFF2-40B4-BE49-F238E27FC236}">
                <a16:creationId xmlns:a16="http://schemas.microsoft.com/office/drawing/2014/main" id="{E84035AA-0C63-A8FB-D042-BEEB4C9404BD}"/>
              </a:ext>
            </a:extLst>
          </p:cNvPr>
          <p:cNvCxnSpPr>
            <a:cxnSpLocks/>
            <a:stCxn id="18" idx="0"/>
            <a:endCxn id="19" idx="4"/>
          </p:cNvCxnSpPr>
          <p:nvPr/>
        </p:nvCxnSpPr>
        <p:spPr>
          <a:xfrm flipV="1">
            <a:off x="2361851" y="5842254"/>
            <a:ext cx="0" cy="220522"/>
          </a:xfrm>
          <a:prstGeom prst="line">
            <a:avLst/>
          </a:prstGeom>
        </p:spPr>
        <p:style>
          <a:lnRef idx="1">
            <a:schemeClr val="accent1"/>
          </a:lnRef>
          <a:fillRef idx="0">
            <a:schemeClr val="accent1"/>
          </a:fillRef>
          <a:effectRef idx="0">
            <a:schemeClr val="accent1"/>
          </a:effectRef>
          <a:fontRef idx="minor">
            <a:schemeClr val="tx1"/>
          </a:fontRef>
        </p:style>
      </p:cxnSp>
      <p:sp>
        <p:nvSpPr>
          <p:cNvPr id="62" name="正方形/長方形 61">
            <a:extLst>
              <a:ext uri="{FF2B5EF4-FFF2-40B4-BE49-F238E27FC236}">
                <a16:creationId xmlns:a16="http://schemas.microsoft.com/office/drawing/2014/main" id="{EF6B4A8C-A8F4-19DE-6658-7426D56033A3}"/>
              </a:ext>
            </a:extLst>
          </p:cNvPr>
          <p:cNvSpPr/>
          <p:nvPr/>
        </p:nvSpPr>
        <p:spPr>
          <a:xfrm>
            <a:off x="4103386" y="4770862"/>
            <a:ext cx="1080120" cy="349071"/>
          </a:xfrm>
          <a:prstGeom prst="rect">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a:latin typeface="UD デジタル 教科書体 N-R" panose="02020400000000000000" pitchFamily="17" charset="-128"/>
                <a:ea typeface="UD デジタル 教科書体 N-R" panose="02020400000000000000" pitchFamily="17" charset="-128"/>
              </a:rPr>
              <a:t>ゲーム機</a:t>
            </a:r>
          </a:p>
        </p:txBody>
      </p:sp>
      <p:sp>
        <p:nvSpPr>
          <p:cNvPr id="63" name="楕円 62">
            <a:extLst>
              <a:ext uri="{FF2B5EF4-FFF2-40B4-BE49-F238E27FC236}">
                <a16:creationId xmlns:a16="http://schemas.microsoft.com/office/drawing/2014/main" id="{D76D786B-1FB6-E5D9-C0ED-634257F3E42B}"/>
              </a:ext>
            </a:extLst>
          </p:cNvPr>
          <p:cNvSpPr/>
          <p:nvPr/>
        </p:nvSpPr>
        <p:spPr>
          <a:xfrm>
            <a:off x="1763688" y="4760539"/>
            <a:ext cx="1196326" cy="369716"/>
          </a:xfrm>
          <a:prstGeom prst="ellipse">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a:latin typeface="UD デジタル 教科書体 N-R" panose="02020400000000000000" pitchFamily="17" charset="-128"/>
                <a:ea typeface="UD デジタル 教科書体 N-R" panose="02020400000000000000" pitchFamily="17" charset="-128"/>
              </a:rPr>
              <a:t>無線</a:t>
            </a:r>
            <a:r>
              <a:rPr kumimoji="1" lang="en-US" altLang="ja-JP" sz="1200">
                <a:latin typeface="UD デジタル 教科書体 N-R" panose="02020400000000000000" pitchFamily="17" charset="-128"/>
                <a:ea typeface="UD デジタル 教科書体 N-R" panose="02020400000000000000" pitchFamily="17" charset="-128"/>
              </a:rPr>
              <a:t>AP</a:t>
            </a:r>
            <a:endParaRPr kumimoji="1" lang="ja-JP" altLang="en-US" sz="1200">
              <a:latin typeface="UD デジタル 教科書体 N-R" panose="02020400000000000000" pitchFamily="17" charset="-128"/>
              <a:ea typeface="UD デジタル 教科書体 N-R" panose="02020400000000000000" pitchFamily="17" charset="-128"/>
            </a:endParaRPr>
          </a:p>
        </p:txBody>
      </p:sp>
      <p:cxnSp>
        <p:nvCxnSpPr>
          <p:cNvPr id="66" name="直線コネクタ 65">
            <a:extLst>
              <a:ext uri="{FF2B5EF4-FFF2-40B4-BE49-F238E27FC236}">
                <a16:creationId xmlns:a16="http://schemas.microsoft.com/office/drawing/2014/main" id="{E7FB4053-481C-9CE7-EFE3-34CAE5B51978}"/>
              </a:ext>
            </a:extLst>
          </p:cNvPr>
          <p:cNvCxnSpPr>
            <a:cxnSpLocks/>
          </p:cNvCxnSpPr>
          <p:nvPr/>
        </p:nvCxnSpPr>
        <p:spPr>
          <a:xfrm flipH="1" flipV="1">
            <a:off x="2960014" y="4940236"/>
            <a:ext cx="1143372" cy="1"/>
          </a:xfrm>
          <a:prstGeom prst="line">
            <a:avLst/>
          </a:prstGeom>
          <a:ln>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38570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a:extLst>
              <a:ext uri="{FF2B5EF4-FFF2-40B4-BE49-F238E27FC236}">
                <a16:creationId xmlns:a16="http://schemas.microsoft.com/office/drawing/2014/main" id="{5F5FE156-89C8-4100-9F71-741FF0DFA2BD}"/>
              </a:ext>
            </a:extLst>
          </p:cNvPr>
          <p:cNvSpPr>
            <a:spLocks noGrp="1"/>
          </p:cNvSpPr>
          <p:nvPr>
            <p:ph type="title"/>
          </p:nvPr>
        </p:nvSpPr>
        <p:spPr/>
        <p:txBody>
          <a:bodyPr/>
          <a:lstStyle/>
          <a:p>
            <a:r>
              <a:rPr lang="ja-JP" altLang="en-US"/>
              <a:t>情報通信ネットワークの仕組み</a:t>
            </a:r>
          </a:p>
        </p:txBody>
      </p:sp>
      <p:sp>
        <p:nvSpPr>
          <p:cNvPr id="8" name="コンテンツ プレースホルダー 7">
            <a:extLst>
              <a:ext uri="{FF2B5EF4-FFF2-40B4-BE49-F238E27FC236}">
                <a16:creationId xmlns:a16="http://schemas.microsoft.com/office/drawing/2014/main" id="{2CF47609-9EA9-41C4-B7D9-DFFC8A5FEF48}"/>
              </a:ext>
            </a:extLst>
          </p:cNvPr>
          <p:cNvSpPr>
            <a:spLocks noGrp="1"/>
          </p:cNvSpPr>
          <p:nvPr>
            <p:ph idx="1"/>
          </p:nvPr>
        </p:nvSpPr>
        <p:spPr>
          <a:xfrm>
            <a:off x="234000" y="620688"/>
            <a:ext cx="8658480" cy="2088232"/>
          </a:xfrm>
        </p:spPr>
        <p:txBody>
          <a:bodyPr/>
          <a:lstStyle/>
          <a:p>
            <a:r>
              <a:rPr lang="ja-JP" altLang="en-US" sz="2400"/>
              <a:t>まとめ</a:t>
            </a:r>
          </a:p>
          <a:p>
            <a:pPr lvl="1"/>
            <a:r>
              <a:rPr lang="ja-JP" altLang="en-US" sz="2000"/>
              <a:t>スマートフォンは複雑な設定を行わずに単体でインターネットに接続できます</a:t>
            </a:r>
            <a:endParaRPr lang="en-US" altLang="ja-JP" sz="2000"/>
          </a:p>
          <a:p>
            <a:pPr lvl="1"/>
            <a:r>
              <a:rPr lang="ja-JP" altLang="en-US" sz="2000"/>
              <a:t>学校や自宅などで複数の機器をインターネットに接続するためにはルーターの設置や</a:t>
            </a:r>
            <a:r>
              <a:rPr lang="en-US" altLang="ja-JP" sz="2000"/>
              <a:t>LAN</a:t>
            </a:r>
            <a:r>
              <a:rPr lang="ja-JP" altLang="en-US" sz="2000"/>
              <a:t>の構築が必要となります</a:t>
            </a:r>
            <a:endParaRPr lang="en-US" altLang="ja-JP" sz="2000"/>
          </a:p>
          <a:p>
            <a:pPr lvl="1"/>
            <a:r>
              <a:rPr lang="ja-JP" altLang="en-US" sz="2000"/>
              <a:t>学校や自宅の</a:t>
            </a:r>
            <a:r>
              <a:rPr lang="en-US" altLang="ja-JP" sz="2000"/>
              <a:t>LAN</a:t>
            </a:r>
            <a:r>
              <a:rPr lang="ja-JP" altLang="en-US" sz="2000"/>
              <a:t>とインターネットを接続するためにはルーターの設定だけで無く、プロバイダー契約や回線の敷設が必要となります。</a:t>
            </a:r>
            <a:endParaRPr lang="en-US" altLang="ja-JP" sz="2000"/>
          </a:p>
          <a:p>
            <a:pPr lvl="2"/>
            <a:r>
              <a:rPr lang="ja-JP" altLang="en-US" sz="1600"/>
              <a:t>なお、携帯の回線に対応したルーターを利用すれば物理的な回線を敷設せずにインターネットを利用することもできます。</a:t>
            </a:r>
            <a:endParaRPr lang="en-US" altLang="ja-JP" sz="1600"/>
          </a:p>
          <a:p>
            <a:pPr lvl="2"/>
            <a:r>
              <a:rPr lang="ja-JP" altLang="en-US" sz="1600"/>
              <a:t>また、スマートフォンのテザリング機能を使うと、スマートフォンを無線</a:t>
            </a:r>
            <a:r>
              <a:rPr lang="en-US" altLang="ja-JP" sz="1600"/>
              <a:t>LAN</a:t>
            </a:r>
            <a:r>
              <a:rPr lang="ja-JP" altLang="en-US" sz="1600"/>
              <a:t>ルーターのように利用することができます。</a:t>
            </a:r>
            <a:endParaRPr lang="en-US" altLang="ja-JP" sz="1600"/>
          </a:p>
        </p:txBody>
      </p:sp>
      <p:sp>
        <p:nvSpPr>
          <p:cNvPr id="9" name="テキスト プレースホルダー 8">
            <a:extLst>
              <a:ext uri="{FF2B5EF4-FFF2-40B4-BE49-F238E27FC236}">
                <a16:creationId xmlns:a16="http://schemas.microsoft.com/office/drawing/2014/main" id="{3D02614B-7BA6-4293-9618-32802CF8BC71}"/>
              </a:ext>
            </a:extLst>
          </p:cNvPr>
          <p:cNvSpPr>
            <a:spLocks noGrp="1"/>
          </p:cNvSpPr>
          <p:nvPr>
            <p:ph type="body" sz="quarter" idx="10"/>
          </p:nvPr>
        </p:nvSpPr>
        <p:spPr/>
        <p:txBody>
          <a:bodyPr/>
          <a:lstStyle/>
          <a:p>
            <a:endParaRPr lang="ja-JP" altLang="en-US"/>
          </a:p>
        </p:txBody>
      </p:sp>
      <p:sp>
        <p:nvSpPr>
          <p:cNvPr id="5" name="スライド番号プレースホルダー 4">
            <a:extLst>
              <a:ext uri="{FF2B5EF4-FFF2-40B4-BE49-F238E27FC236}">
                <a16:creationId xmlns:a16="http://schemas.microsoft.com/office/drawing/2014/main" id="{2894D30A-1FCD-4651-AFF2-47C1C439C869}"/>
              </a:ext>
            </a:extLst>
          </p:cNvPr>
          <p:cNvSpPr>
            <a:spLocks noGrp="1"/>
          </p:cNvSpPr>
          <p:nvPr>
            <p:ph type="sldNum" sz="quarter" idx="12"/>
          </p:nvPr>
        </p:nvSpPr>
        <p:spPr/>
        <p:txBody>
          <a:bodyPr/>
          <a:lstStyle/>
          <a:p>
            <a:fld id="{9E0D9298-421E-4926-815D-31B4285E3528}" type="slidenum">
              <a:rPr lang="ja-JP" altLang="en-US" smtClean="0"/>
              <a:pPr/>
              <a:t>9</a:t>
            </a:fld>
            <a:endParaRPr lang="ja-JP" altLang="en-US" dirty="0"/>
          </a:p>
        </p:txBody>
      </p:sp>
    </p:spTree>
    <p:extLst>
      <p:ext uri="{BB962C8B-B14F-4D97-AF65-F5344CB8AC3E}">
        <p14:creationId xmlns:p14="http://schemas.microsoft.com/office/powerpoint/2010/main" val="2142485747"/>
      </p:ext>
    </p:extLst>
  </p:cSld>
  <p:clrMapOvr>
    <a:masterClrMapping/>
  </p:clrMapOvr>
</p:sld>
</file>

<file path=ppt/theme/theme1.xml><?xml version="1.0" encoding="utf-8"?>
<a:theme xmlns:a="http://schemas.openxmlformats.org/drawingml/2006/main" name="2020岡本">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pPr>
      <a:bodyPr rtlCol="0" anchor="ctr"/>
      <a:lstStyle>
        <a:defPPr algn="ctr">
          <a:defRPr kumimoji="1" sz="1200" smtClean="0">
            <a:latin typeface="UD デジタル 教科書体 N-R" panose="02020400000000000000" pitchFamily="17" charset="-128"/>
            <a:ea typeface="UD デジタル 教科書体 N-R" panose="02020400000000000000" pitchFamily="17" charset="-128"/>
          </a:defRPr>
        </a:defPPr>
      </a:lstStyle>
      <a:style>
        <a:lnRef idx="2">
          <a:schemeClr val="dk1"/>
        </a:lnRef>
        <a:fillRef idx="1">
          <a:schemeClr val="lt1"/>
        </a:fillRef>
        <a:effectRef idx="0">
          <a:schemeClr val="dk1"/>
        </a:effectRef>
        <a:fontRef idx="minor">
          <a:schemeClr val="dk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3392</Words>
  <Application>Microsoft Office PowerPoint</Application>
  <PresentationFormat>画面に合わせる (4:3)</PresentationFormat>
  <Paragraphs>285</Paragraphs>
  <Slides>28</Slides>
  <Notes>3</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28</vt:i4>
      </vt:variant>
    </vt:vector>
  </HeadingPairs>
  <TitlesOfParts>
    <vt:vector size="38" baseType="lpstr">
      <vt:lpstr>MonacakomiRegular</vt:lpstr>
      <vt:lpstr>UD デジタル 教科書体 N-B</vt:lpstr>
      <vt:lpstr>UD デジタル 教科書体 NK-B</vt:lpstr>
      <vt:lpstr>UD デジタル 教科書体 N-R</vt:lpstr>
      <vt:lpstr>メイリオ</vt:lpstr>
      <vt:lpstr>Arial</vt:lpstr>
      <vt:lpstr>Calibri</vt:lpstr>
      <vt:lpstr>Century Gothic</vt:lpstr>
      <vt:lpstr>Wingdings</vt:lpstr>
      <vt:lpstr>2020岡本</vt:lpstr>
      <vt:lpstr>情報通信ネットワークの仕組み</vt:lpstr>
      <vt:lpstr>情報通信ネットワークの仕組み</vt:lpstr>
      <vt:lpstr>コンピューターネットワークとは</vt:lpstr>
      <vt:lpstr>情報通信ネットワークの仕組み</vt:lpstr>
      <vt:lpstr>情報通信ネットワークの仕組み</vt:lpstr>
      <vt:lpstr>情報通信ネットワークの仕組み</vt:lpstr>
      <vt:lpstr>情報通信ネットワークの仕組み</vt:lpstr>
      <vt:lpstr>情報通信ネットワークの仕組み</vt:lpstr>
      <vt:lpstr>情報通信ネットワークの仕組み</vt:lpstr>
      <vt:lpstr>情報通信ネットワークの仕組み</vt:lpstr>
      <vt:lpstr>情報通信ネットワークの仕組み</vt:lpstr>
      <vt:lpstr>情報通信ネットワークの仕組み</vt:lpstr>
      <vt:lpstr>情報通信ネットワークの仕組み</vt:lpstr>
      <vt:lpstr>通信レイヤーとプロトコル</vt:lpstr>
      <vt:lpstr>情報通信ネットワークの仕組み</vt:lpstr>
      <vt:lpstr>情報通信ネットワークの仕組み</vt:lpstr>
      <vt:lpstr>情報通信ネットワークの仕組み</vt:lpstr>
      <vt:lpstr>情報通信ネットワークの仕組み</vt:lpstr>
      <vt:lpstr>情報通信ネットワークの仕組み</vt:lpstr>
      <vt:lpstr>情報通信ネットワークの仕組み</vt:lpstr>
      <vt:lpstr>情報通信ネットワークの仕組み</vt:lpstr>
      <vt:lpstr>情報通信ネットワークの仕組み</vt:lpstr>
      <vt:lpstr>情報通信ネットワークの仕組み</vt:lpstr>
      <vt:lpstr>情報通信ネットワークの仕組み</vt:lpstr>
      <vt:lpstr>情報通信ネットワークの仕組み</vt:lpstr>
      <vt:lpstr>情報通信ネットワークの仕組み</vt:lpstr>
      <vt:lpstr>情報通信ネットワークの仕組み</vt:lpstr>
      <vt:lpstr>情報通信ネットワークの仕組み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2019-04-01T02:19:52Z</dcterms:created>
  <dcterms:modified xsi:type="dcterms:W3CDTF">2023-03-17T05:16:26Z</dcterms:modified>
</cp:coreProperties>
</file>