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69"/>
  </p:notesMasterIdLst>
  <p:handoutMasterIdLst>
    <p:handoutMasterId r:id="rId70"/>
  </p:handoutMasterIdLst>
  <p:sldIdLst>
    <p:sldId id="510" r:id="rId2"/>
    <p:sldId id="935" r:id="rId3"/>
    <p:sldId id="978" r:id="rId4"/>
    <p:sldId id="956" r:id="rId5"/>
    <p:sldId id="942" r:id="rId6"/>
    <p:sldId id="955" r:id="rId7"/>
    <p:sldId id="975" r:id="rId8"/>
    <p:sldId id="957" r:id="rId9"/>
    <p:sldId id="959" r:id="rId10"/>
    <p:sldId id="961" r:id="rId11"/>
    <p:sldId id="1107" r:id="rId12"/>
    <p:sldId id="1108" r:id="rId13"/>
    <p:sldId id="943" r:id="rId14"/>
    <p:sldId id="980" r:id="rId15"/>
    <p:sldId id="982" r:id="rId16"/>
    <p:sldId id="981" r:id="rId17"/>
    <p:sldId id="983" r:id="rId18"/>
    <p:sldId id="944" r:id="rId19"/>
    <p:sldId id="977" r:id="rId20"/>
    <p:sldId id="937" r:id="rId21"/>
    <p:sldId id="954" r:id="rId22"/>
    <p:sldId id="953" r:id="rId23"/>
    <p:sldId id="988" r:id="rId24"/>
    <p:sldId id="984" r:id="rId25"/>
    <p:sldId id="985" r:id="rId26"/>
    <p:sldId id="960" r:id="rId27"/>
    <p:sldId id="938" r:id="rId28"/>
    <p:sldId id="979" r:id="rId29"/>
    <p:sldId id="940" r:id="rId30"/>
    <p:sldId id="941" r:id="rId31"/>
    <p:sldId id="952" r:id="rId32"/>
    <p:sldId id="950" r:id="rId33"/>
    <p:sldId id="970" r:id="rId34"/>
    <p:sldId id="972" r:id="rId35"/>
    <p:sldId id="971" r:id="rId36"/>
    <p:sldId id="974" r:id="rId37"/>
    <p:sldId id="1096" r:id="rId38"/>
    <p:sldId id="1080" r:id="rId39"/>
    <p:sldId id="1097" r:id="rId40"/>
    <p:sldId id="1081" r:id="rId41"/>
    <p:sldId id="1098" r:id="rId42"/>
    <p:sldId id="1099" r:id="rId43"/>
    <p:sldId id="1100" r:id="rId44"/>
    <p:sldId id="1101" r:id="rId45"/>
    <p:sldId id="1102" r:id="rId46"/>
    <p:sldId id="1103" r:id="rId47"/>
    <p:sldId id="1104" r:id="rId48"/>
    <p:sldId id="1105" r:id="rId49"/>
    <p:sldId id="1106" r:id="rId50"/>
    <p:sldId id="1109" r:id="rId51"/>
    <p:sldId id="1110" r:id="rId52"/>
    <p:sldId id="989" r:id="rId53"/>
    <p:sldId id="990" r:id="rId54"/>
    <p:sldId id="991" r:id="rId55"/>
    <p:sldId id="951" r:id="rId56"/>
    <p:sldId id="939" r:id="rId57"/>
    <p:sldId id="965" r:id="rId58"/>
    <p:sldId id="976" r:id="rId59"/>
    <p:sldId id="967" r:id="rId60"/>
    <p:sldId id="962" r:id="rId61"/>
    <p:sldId id="964" r:id="rId62"/>
    <p:sldId id="966" r:id="rId63"/>
    <p:sldId id="968" r:id="rId64"/>
    <p:sldId id="946" r:id="rId65"/>
    <p:sldId id="948" r:id="rId66"/>
    <p:sldId id="949" r:id="rId67"/>
    <p:sldId id="947" r:id="rId68"/>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1C6730B-34D3-4D19-A1CB-097DFD1E53C0}">
          <p14:sldIdLst>
            <p14:sldId id="510"/>
          </p14:sldIdLst>
        </p14:section>
        <p14:section name="サンプル" id="{963C48AA-D261-44B8-8606-196D15D1F1F3}">
          <p14:sldIdLst>
            <p14:sldId id="935"/>
            <p14:sldId id="978"/>
          </p14:sldIdLst>
        </p14:section>
        <p14:section name="紹介" id="{9C00C4D8-3992-4F4D-AB93-8D38E7C39B93}">
          <p14:sldIdLst>
            <p14:sldId id="956"/>
            <p14:sldId id="942"/>
            <p14:sldId id="955"/>
            <p14:sldId id="975"/>
            <p14:sldId id="957"/>
            <p14:sldId id="959"/>
            <p14:sldId id="961"/>
            <p14:sldId id="1107"/>
            <p14:sldId id="1108"/>
            <p14:sldId id="943"/>
            <p14:sldId id="980"/>
            <p14:sldId id="982"/>
            <p14:sldId id="981"/>
            <p14:sldId id="983"/>
            <p14:sldId id="944"/>
            <p14:sldId id="977"/>
            <p14:sldId id="937"/>
            <p14:sldId id="954"/>
            <p14:sldId id="953"/>
            <p14:sldId id="988"/>
            <p14:sldId id="984"/>
            <p14:sldId id="985"/>
            <p14:sldId id="960"/>
            <p14:sldId id="938"/>
            <p14:sldId id="979"/>
            <p14:sldId id="940"/>
            <p14:sldId id="941"/>
            <p14:sldId id="952"/>
            <p14:sldId id="950"/>
            <p14:sldId id="970"/>
            <p14:sldId id="972"/>
            <p14:sldId id="971"/>
            <p14:sldId id="974"/>
          </p14:sldIdLst>
        </p14:section>
        <p14:section name="模擬授業" id="{0B758F4C-86C7-4E70-B654-F4ED39C6DDE3}">
          <p14:sldIdLst>
            <p14:sldId id="1096"/>
            <p14:sldId id="1080"/>
            <p14:sldId id="1097"/>
            <p14:sldId id="1081"/>
            <p14:sldId id="1098"/>
            <p14:sldId id="1099"/>
            <p14:sldId id="1100"/>
            <p14:sldId id="1101"/>
            <p14:sldId id="1102"/>
            <p14:sldId id="1103"/>
            <p14:sldId id="1104"/>
            <p14:sldId id="1105"/>
            <p14:sldId id="1106"/>
            <p14:sldId id="1109"/>
            <p14:sldId id="1110"/>
          </p14:sldIdLst>
        </p14:section>
        <p14:section name="付録" id="{54D32C75-165F-4BAF-B1F5-9E1C280422C4}">
          <p14:sldIdLst>
            <p14:sldId id="989"/>
            <p14:sldId id="990"/>
            <p14:sldId id="991"/>
            <p14:sldId id="951"/>
            <p14:sldId id="939"/>
            <p14:sldId id="965"/>
            <p14:sldId id="976"/>
            <p14:sldId id="967"/>
            <p14:sldId id="962"/>
            <p14:sldId id="964"/>
            <p14:sldId id="966"/>
            <p14:sldId id="968"/>
            <p14:sldId id="946"/>
            <p14:sldId id="948"/>
            <p14:sldId id="949"/>
            <p14:sldId id="947"/>
          </p14:sldIdLst>
        </p14:section>
      </p14:sectionLst>
    </p:ext>
    <p:ext uri="{EFAFB233-063F-42B5-8137-9DF3F51BA10A}">
      <p15:sldGuideLst xmlns:p15="http://schemas.microsoft.com/office/powerpoint/2012/main">
        <p15:guide id="1" orient="horz" pos="4247">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FF"/>
    <a:srgbClr val="FF5050"/>
    <a:srgbClr val="000000"/>
    <a:srgbClr val="BEE2FA"/>
    <a:srgbClr val="DBEFFD"/>
    <a:srgbClr val="62AEF4"/>
    <a:srgbClr val="7CAEF8"/>
    <a:srgbClr val="FF8805"/>
    <a:srgbClr val="EA7B0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1577" autoAdjust="0"/>
  </p:normalViewPr>
  <p:slideViewPr>
    <p:cSldViewPr>
      <p:cViewPr varScale="1">
        <p:scale>
          <a:sx n="205" d="100"/>
          <a:sy n="205" d="100"/>
        </p:scale>
        <p:origin x="1685" y="43"/>
      </p:cViewPr>
      <p:guideLst>
        <p:guide orient="horz" pos="424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24" y="84"/>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914A6-C88B-4184-9CDD-562CAD95C1A9}" type="doc">
      <dgm:prSet loTypeId="urn:microsoft.com/office/officeart/2005/8/layout/process1" loCatId="process" qsTypeId="urn:microsoft.com/office/officeart/2005/8/quickstyle/simple1" qsCatId="simple" csTypeId="urn:microsoft.com/office/officeart/2005/8/colors/accent1_2" csCatId="accent1" phldr="1"/>
      <dgm:spPr/>
    </dgm:pt>
    <dgm:pt modelId="{A55F15F6-F141-4C3E-B67D-9A4FC1452CED}">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チュートリアル</a:t>
          </a:r>
          <a:r>
            <a:rPr kumimoji="1" lang="en-US" altLang="ja-JP" sz="1400">
              <a:latin typeface="UD デジタル 教科書体 N-R" panose="02020400000000000000" pitchFamily="17" charset="-128"/>
              <a:ea typeface="UD デジタル 教科書体 N-R" panose="02020400000000000000" pitchFamily="17" charset="-128"/>
            </a:rPr>
            <a:t>】</a:t>
          </a:r>
        </a:p>
        <a:p>
          <a:r>
            <a:rPr kumimoji="1" lang="ja-JP" altLang="en-US" sz="1400">
              <a:latin typeface="UD デジタル 教科書体 N-R" panose="02020400000000000000" pitchFamily="17" charset="-128"/>
              <a:ea typeface="UD デジタル 教科書体 N-R" panose="02020400000000000000" pitchFamily="17" charset="-128"/>
            </a:rPr>
            <a:t>はじめての</a:t>
          </a:r>
          <a:endParaRPr kumimoji="1" lang="en-US" altLang="ja-JP" sz="1400">
            <a:latin typeface="UD デジタル 教科書体 N-R" panose="02020400000000000000" pitchFamily="17" charset="-128"/>
            <a:ea typeface="UD デジタル 教科書体 N-R" panose="02020400000000000000" pitchFamily="17" charset="-128"/>
          </a:endParaRPr>
        </a:p>
        <a:p>
          <a:r>
            <a:rPr kumimoji="1" lang="en-US" altLang="ja-JP" sz="1400">
              <a:latin typeface="UD デジタル 教科書体 N-R" panose="02020400000000000000" pitchFamily="17" charset="-128"/>
              <a:ea typeface="UD デジタル 教科書体 N-R" panose="02020400000000000000" pitchFamily="17" charset="-128"/>
            </a:rPr>
            <a:t>Monaca Education</a:t>
          </a:r>
          <a:endParaRPr kumimoji="1" lang="ja-JP" altLang="en-US" sz="1400">
            <a:latin typeface="UD デジタル 教科書体 N-R" panose="02020400000000000000" pitchFamily="17" charset="-128"/>
            <a:ea typeface="UD デジタル 教科書体 N-R" panose="02020400000000000000" pitchFamily="17" charset="-128"/>
          </a:endParaRPr>
        </a:p>
      </dgm:t>
    </dgm:pt>
    <dgm:pt modelId="{B684F084-3E20-4D10-9155-C2F61C09CECF}" type="parTrans" cxnId="{D1CBA58D-1EB6-4D81-AA5C-32CB593BC9AD}">
      <dgm:prSet/>
      <dgm:spPr/>
      <dgm:t>
        <a:bodyPr/>
        <a:lstStyle/>
        <a:p>
          <a:endParaRPr kumimoji="1" lang="ja-JP" altLang="en-US"/>
        </a:p>
      </dgm:t>
    </dgm:pt>
    <dgm:pt modelId="{BBEB67AC-5F7F-4B44-ABEA-BF3779FC13B9}" type="sibTrans" cxnId="{D1CBA58D-1EB6-4D81-AA5C-32CB593BC9AD}">
      <dgm:prSet custT="1">
        <dgm:style>
          <a:lnRef idx="3">
            <a:schemeClr val="lt1"/>
          </a:lnRef>
          <a:fillRef idx="1">
            <a:schemeClr val="accent1"/>
          </a:fillRef>
          <a:effectRef idx="1">
            <a:schemeClr val="accent1"/>
          </a:effectRef>
          <a:fontRef idx="minor">
            <a:schemeClr val="lt1"/>
          </a:fontRef>
        </dgm:style>
      </dgm:prSet>
      <dgm:spPr/>
      <dgm:t>
        <a:bodyPr/>
        <a:lstStyle/>
        <a:p>
          <a:endParaRPr kumimoji="1" lang="ja-JP" altLang="en-US" sz="4000"/>
        </a:p>
      </dgm:t>
    </dgm:pt>
    <dgm:pt modelId="{A2E2445D-1022-44A1-AA2D-850E6E08558B}">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ja-JP" altLang="en-US" sz="1400">
              <a:latin typeface="UD デジタル 教科書体 N-R" panose="02020400000000000000" pitchFamily="17" charset="-128"/>
              <a:ea typeface="UD デジタル 教科書体 N-R" panose="02020400000000000000" pitchFamily="17" charset="-128"/>
            </a:rPr>
            <a:t>印刷教材</a:t>
          </a:r>
          <a:endParaRPr kumimoji="1" lang="en-US" altLang="ja-JP" sz="1400">
            <a:latin typeface="UD デジタル 教科書体 N-R" panose="02020400000000000000" pitchFamily="17" charset="-128"/>
            <a:ea typeface="UD デジタル 教科書体 N-R" panose="02020400000000000000" pitchFamily="17" charset="-128"/>
          </a:endParaRPr>
        </a:p>
        <a:p>
          <a:r>
            <a:rPr kumimoji="1" lang="en-US" altLang="ja-JP" sz="1400">
              <a:latin typeface="UD デジタル 教科書体 N-R" panose="02020400000000000000" pitchFamily="17" charset="-128"/>
              <a:ea typeface="UD デジタル 教科書体 N-R" panose="02020400000000000000" pitchFamily="17" charset="-128"/>
            </a:rPr>
            <a:t>1</a:t>
          </a:r>
          <a:r>
            <a:rPr kumimoji="1" lang="ja-JP" altLang="en-US" sz="1400">
              <a:latin typeface="UD デジタル 教科書体 N-R" panose="02020400000000000000" pitchFamily="17" charset="-128"/>
              <a:ea typeface="UD デジタル 教科書体 N-R" panose="02020400000000000000" pitchFamily="17" charset="-128"/>
            </a:rPr>
            <a:t>～</a:t>
          </a:r>
          <a:r>
            <a:rPr kumimoji="1" lang="en-US" altLang="ja-JP" sz="1400">
              <a:latin typeface="UD デジタル 教科書体 N-R" panose="02020400000000000000" pitchFamily="17" charset="-128"/>
              <a:ea typeface="UD デジタル 教科書体 N-R" panose="02020400000000000000" pitchFamily="17" charset="-128"/>
            </a:rPr>
            <a:t>3</a:t>
          </a:r>
          <a:r>
            <a:rPr kumimoji="1" lang="ja-JP" altLang="en-US" sz="1400">
              <a:latin typeface="UD デジタル 教科書体 N-R" panose="02020400000000000000" pitchFamily="17" charset="-128"/>
              <a:ea typeface="UD デジタル 教科書体 N-R" panose="02020400000000000000" pitchFamily="17" charset="-128"/>
            </a:rPr>
            <a:t>章</a:t>
          </a:r>
        </a:p>
      </dgm:t>
    </dgm:pt>
    <dgm:pt modelId="{49344E0C-1E07-4478-B3DE-38ACA0E51386}" type="parTrans" cxnId="{4A67DD8F-6D94-48B1-AE26-EA4EB859D104}">
      <dgm:prSet/>
      <dgm:spPr/>
      <dgm:t>
        <a:bodyPr/>
        <a:lstStyle/>
        <a:p>
          <a:endParaRPr kumimoji="1" lang="ja-JP" altLang="en-US"/>
        </a:p>
      </dgm:t>
    </dgm:pt>
    <dgm:pt modelId="{998020D9-A27D-4366-BB0A-154AB3AB600F}" type="sibTrans" cxnId="{4A67DD8F-6D94-48B1-AE26-EA4EB859D104}">
      <dgm:prSet custT="1">
        <dgm:style>
          <a:lnRef idx="3">
            <a:schemeClr val="lt1"/>
          </a:lnRef>
          <a:fillRef idx="1">
            <a:schemeClr val="accent1"/>
          </a:fillRef>
          <a:effectRef idx="1">
            <a:schemeClr val="accent1"/>
          </a:effectRef>
          <a:fontRef idx="minor">
            <a:schemeClr val="lt1"/>
          </a:fontRef>
        </dgm:style>
      </dgm:prSet>
      <dgm:spPr/>
      <dgm:t>
        <a:bodyPr/>
        <a:lstStyle/>
        <a:p>
          <a:endParaRPr kumimoji="1" lang="ja-JP" altLang="en-US" sz="4000"/>
        </a:p>
      </dgm:t>
    </dgm:pt>
    <dgm:pt modelId="{4D251CF0-A2E5-42E3-889A-4F9B6E9B29CC}">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ja-JP" altLang="en-US" sz="1400">
              <a:latin typeface="UD デジタル 教科書体 N-R" panose="02020400000000000000" pitchFamily="17" charset="-128"/>
              <a:ea typeface="UD デジタル 教科書体 N-R" panose="02020400000000000000" pitchFamily="17" charset="-128"/>
            </a:rPr>
            <a:t>印刷教材</a:t>
          </a:r>
          <a:endParaRPr kumimoji="1" lang="en-US" altLang="ja-JP" sz="1400">
            <a:latin typeface="UD デジタル 教科書体 N-R" panose="02020400000000000000" pitchFamily="17" charset="-128"/>
            <a:ea typeface="UD デジタル 教科書体 N-R" panose="02020400000000000000" pitchFamily="17" charset="-128"/>
          </a:endParaRPr>
        </a:p>
        <a:p>
          <a:r>
            <a:rPr kumimoji="1" lang="en-US" altLang="ja-JP" sz="1400">
              <a:latin typeface="UD デジタル 教科書体 N-R" panose="02020400000000000000" pitchFamily="17" charset="-128"/>
              <a:ea typeface="UD デジタル 教科書体 N-R" panose="02020400000000000000" pitchFamily="17" charset="-128"/>
            </a:rPr>
            <a:t>4</a:t>
          </a:r>
          <a:r>
            <a:rPr kumimoji="1" lang="ja-JP" altLang="en-US" sz="1400">
              <a:latin typeface="UD デジタル 教科書体 N-R" panose="02020400000000000000" pitchFamily="17" charset="-128"/>
              <a:ea typeface="UD デジタル 教科書体 N-R" panose="02020400000000000000" pitchFamily="17" charset="-128"/>
            </a:rPr>
            <a:t>章</a:t>
          </a:r>
        </a:p>
      </dgm:t>
    </dgm:pt>
    <dgm:pt modelId="{F6ED205F-7910-4221-BC24-BA9236A306C7}" type="sibTrans" cxnId="{AB00158B-61CB-4053-B1C3-EB78BEE15696}">
      <dgm:prSet/>
      <dgm:spPr/>
      <dgm:t>
        <a:bodyPr/>
        <a:lstStyle/>
        <a:p>
          <a:endParaRPr kumimoji="1" lang="ja-JP" altLang="en-US"/>
        </a:p>
      </dgm:t>
    </dgm:pt>
    <dgm:pt modelId="{26E1D384-3E83-4BBB-B66C-601FBCCE567F}" type="parTrans" cxnId="{AB00158B-61CB-4053-B1C3-EB78BEE15696}">
      <dgm:prSet/>
      <dgm:spPr/>
      <dgm:t>
        <a:bodyPr/>
        <a:lstStyle/>
        <a:p>
          <a:endParaRPr kumimoji="1" lang="ja-JP" altLang="en-US"/>
        </a:p>
      </dgm:t>
    </dgm:pt>
    <dgm:pt modelId="{6F7AB36C-2906-4ABF-BA7F-7836BE60E34A}" type="pres">
      <dgm:prSet presAssocID="{C37914A6-C88B-4184-9CDD-562CAD95C1A9}" presName="Name0" presStyleCnt="0">
        <dgm:presLayoutVars>
          <dgm:dir/>
          <dgm:resizeHandles val="exact"/>
        </dgm:presLayoutVars>
      </dgm:prSet>
      <dgm:spPr/>
    </dgm:pt>
    <dgm:pt modelId="{E5ECDEC2-C8BD-4FD4-A705-7CFC4C849915}" type="pres">
      <dgm:prSet presAssocID="{A55F15F6-F141-4C3E-B67D-9A4FC1452CED}" presName="node" presStyleLbl="node1" presStyleIdx="0" presStyleCnt="3">
        <dgm:presLayoutVars>
          <dgm:bulletEnabled val="1"/>
        </dgm:presLayoutVars>
      </dgm:prSet>
      <dgm:spPr/>
    </dgm:pt>
    <dgm:pt modelId="{771AC26E-E70A-47BF-84CB-3240FB159CFD}" type="pres">
      <dgm:prSet presAssocID="{BBEB67AC-5F7F-4B44-ABEA-BF3779FC13B9}" presName="sibTrans" presStyleLbl="sibTrans2D1" presStyleIdx="0" presStyleCnt="2"/>
      <dgm:spPr/>
    </dgm:pt>
    <dgm:pt modelId="{38F5D3DC-F636-4281-B0E2-59018F90A59F}" type="pres">
      <dgm:prSet presAssocID="{BBEB67AC-5F7F-4B44-ABEA-BF3779FC13B9}" presName="connectorText" presStyleLbl="sibTrans2D1" presStyleIdx="0" presStyleCnt="2"/>
      <dgm:spPr/>
    </dgm:pt>
    <dgm:pt modelId="{7E192E0C-F695-4647-A7E2-3F5784BE5BB5}" type="pres">
      <dgm:prSet presAssocID="{A2E2445D-1022-44A1-AA2D-850E6E08558B}" presName="node" presStyleLbl="node1" presStyleIdx="1" presStyleCnt="3">
        <dgm:presLayoutVars>
          <dgm:bulletEnabled val="1"/>
        </dgm:presLayoutVars>
      </dgm:prSet>
      <dgm:spPr/>
    </dgm:pt>
    <dgm:pt modelId="{6FACFAF3-6658-4052-8DCA-73C24B1DCAC9}" type="pres">
      <dgm:prSet presAssocID="{998020D9-A27D-4366-BB0A-154AB3AB600F}" presName="sibTrans" presStyleLbl="sibTrans2D1" presStyleIdx="1" presStyleCnt="2"/>
      <dgm:spPr/>
    </dgm:pt>
    <dgm:pt modelId="{37BA765E-FDE1-46B3-98DC-E4BAFF8E5EAD}" type="pres">
      <dgm:prSet presAssocID="{998020D9-A27D-4366-BB0A-154AB3AB600F}" presName="connectorText" presStyleLbl="sibTrans2D1" presStyleIdx="1" presStyleCnt="2"/>
      <dgm:spPr/>
    </dgm:pt>
    <dgm:pt modelId="{456D688A-3609-4DBE-BA16-873B978E3E2E}" type="pres">
      <dgm:prSet presAssocID="{4D251CF0-A2E5-42E3-889A-4F9B6E9B29CC}" presName="node" presStyleLbl="node1" presStyleIdx="2" presStyleCnt="3">
        <dgm:presLayoutVars>
          <dgm:bulletEnabled val="1"/>
        </dgm:presLayoutVars>
      </dgm:prSet>
      <dgm:spPr/>
    </dgm:pt>
  </dgm:ptLst>
  <dgm:cxnLst>
    <dgm:cxn modelId="{453D142D-C468-40F3-851C-D11E016AC3B3}" type="presOf" srcId="{BBEB67AC-5F7F-4B44-ABEA-BF3779FC13B9}" destId="{38F5D3DC-F636-4281-B0E2-59018F90A59F}" srcOrd="1" destOrd="0" presId="urn:microsoft.com/office/officeart/2005/8/layout/process1"/>
    <dgm:cxn modelId="{4E20DA46-DE6A-4A2B-850F-4C1EDAC943E0}" type="presOf" srcId="{998020D9-A27D-4366-BB0A-154AB3AB600F}" destId="{37BA765E-FDE1-46B3-98DC-E4BAFF8E5EAD}" srcOrd="1" destOrd="0" presId="urn:microsoft.com/office/officeart/2005/8/layout/process1"/>
    <dgm:cxn modelId="{452B5D6F-A65C-46A9-9D55-27A805C695CC}" type="presOf" srcId="{BBEB67AC-5F7F-4B44-ABEA-BF3779FC13B9}" destId="{771AC26E-E70A-47BF-84CB-3240FB159CFD}" srcOrd="0" destOrd="0" presId="urn:microsoft.com/office/officeart/2005/8/layout/process1"/>
    <dgm:cxn modelId="{AB00158B-61CB-4053-B1C3-EB78BEE15696}" srcId="{C37914A6-C88B-4184-9CDD-562CAD95C1A9}" destId="{4D251CF0-A2E5-42E3-889A-4F9B6E9B29CC}" srcOrd="2" destOrd="0" parTransId="{26E1D384-3E83-4BBB-B66C-601FBCCE567F}" sibTransId="{F6ED205F-7910-4221-BC24-BA9236A306C7}"/>
    <dgm:cxn modelId="{56345A8B-1B01-4EB3-8303-6B3A637DA117}" type="presOf" srcId="{4D251CF0-A2E5-42E3-889A-4F9B6E9B29CC}" destId="{456D688A-3609-4DBE-BA16-873B978E3E2E}" srcOrd="0" destOrd="0" presId="urn:microsoft.com/office/officeart/2005/8/layout/process1"/>
    <dgm:cxn modelId="{D1CBA58D-1EB6-4D81-AA5C-32CB593BC9AD}" srcId="{C37914A6-C88B-4184-9CDD-562CAD95C1A9}" destId="{A55F15F6-F141-4C3E-B67D-9A4FC1452CED}" srcOrd="0" destOrd="0" parTransId="{B684F084-3E20-4D10-9155-C2F61C09CECF}" sibTransId="{BBEB67AC-5F7F-4B44-ABEA-BF3779FC13B9}"/>
    <dgm:cxn modelId="{4A67DD8F-6D94-48B1-AE26-EA4EB859D104}" srcId="{C37914A6-C88B-4184-9CDD-562CAD95C1A9}" destId="{A2E2445D-1022-44A1-AA2D-850E6E08558B}" srcOrd="1" destOrd="0" parTransId="{49344E0C-1E07-4478-B3DE-38ACA0E51386}" sibTransId="{998020D9-A27D-4366-BB0A-154AB3AB600F}"/>
    <dgm:cxn modelId="{2DEA5D97-6F49-4FFC-9539-209EC055E809}" type="presOf" srcId="{A55F15F6-F141-4C3E-B67D-9A4FC1452CED}" destId="{E5ECDEC2-C8BD-4FD4-A705-7CFC4C849915}" srcOrd="0" destOrd="0" presId="urn:microsoft.com/office/officeart/2005/8/layout/process1"/>
    <dgm:cxn modelId="{F47263B9-9698-4D44-85D1-5A9F8A72AF83}" type="presOf" srcId="{C37914A6-C88B-4184-9CDD-562CAD95C1A9}" destId="{6F7AB36C-2906-4ABF-BA7F-7836BE60E34A}" srcOrd="0" destOrd="0" presId="urn:microsoft.com/office/officeart/2005/8/layout/process1"/>
    <dgm:cxn modelId="{1DFEEEC8-7404-4144-8D8A-F32BF6C737D3}" type="presOf" srcId="{998020D9-A27D-4366-BB0A-154AB3AB600F}" destId="{6FACFAF3-6658-4052-8DCA-73C24B1DCAC9}" srcOrd="0" destOrd="0" presId="urn:microsoft.com/office/officeart/2005/8/layout/process1"/>
    <dgm:cxn modelId="{CF638EEE-F8DB-40E1-BE3B-BF592912DE48}" type="presOf" srcId="{A2E2445D-1022-44A1-AA2D-850E6E08558B}" destId="{7E192E0C-F695-4647-A7E2-3F5784BE5BB5}" srcOrd="0" destOrd="0" presId="urn:microsoft.com/office/officeart/2005/8/layout/process1"/>
    <dgm:cxn modelId="{C58E8D7C-184B-458A-BFEA-5B4404656E60}" type="presParOf" srcId="{6F7AB36C-2906-4ABF-BA7F-7836BE60E34A}" destId="{E5ECDEC2-C8BD-4FD4-A705-7CFC4C849915}" srcOrd="0" destOrd="0" presId="urn:microsoft.com/office/officeart/2005/8/layout/process1"/>
    <dgm:cxn modelId="{E1D9CB19-434E-4DCC-9F06-92E0D1534218}" type="presParOf" srcId="{6F7AB36C-2906-4ABF-BA7F-7836BE60E34A}" destId="{771AC26E-E70A-47BF-84CB-3240FB159CFD}" srcOrd="1" destOrd="0" presId="urn:microsoft.com/office/officeart/2005/8/layout/process1"/>
    <dgm:cxn modelId="{7AD3D521-E8E1-4079-B786-45DB22A56B66}" type="presParOf" srcId="{771AC26E-E70A-47BF-84CB-3240FB159CFD}" destId="{38F5D3DC-F636-4281-B0E2-59018F90A59F}" srcOrd="0" destOrd="0" presId="urn:microsoft.com/office/officeart/2005/8/layout/process1"/>
    <dgm:cxn modelId="{44D7E5D7-9FAD-481B-8ED1-8B0409C148FF}" type="presParOf" srcId="{6F7AB36C-2906-4ABF-BA7F-7836BE60E34A}" destId="{7E192E0C-F695-4647-A7E2-3F5784BE5BB5}" srcOrd="2" destOrd="0" presId="urn:microsoft.com/office/officeart/2005/8/layout/process1"/>
    <dgm:cxn modelId="{93AAF098-0591-4B93-BF21-A5FD3EF791CE}" type="presParOf" srcId="{6F7AB36C-2906-4ABF-BA7F-7836BE60E34A}" destId="{6FACFAF3-6658-4052-8DCA-73C24B1DCAC9}" srcOrd="3" destOrd="0" presId="urn:microsoft.com/office/officeart/2005/8/layout/process1"/>
    <dgm:cxn modelId="{D93879EC-40E8-4B35-8FA3-A7E708938A00}" type="presParOf" srcId="{6FACFAF3-6658-4052-8DCA-73C24B1DCAC9}" destId="{37BA765E-FDE1-46B3-98DC-E4BAFF8E5EAD}" srcOrd="0" destOrd="0" presId="urn:microsoft.com/office/officeart/2005/8/layout/process1"/>
    <dgm:cxn modelId="{AF05A0A8-FACD-4F5D-B5D1-E1FE31CCFAB2}" type="presParOf" srcId="{6F7AB36C-2906-4ABF-BA7F-7836BE60E34A}" destId="{456D688A-3609-4DBE-BA16-873B978E3E2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914A6-C88B-4184-9CDD-562CAD95C1A9}" type="doc">
      <dgm:prSet loTypeId="urn:microsoft.com/office/officeart/2005/8/layout/process1" loCatId="process" qsTypeId="urn:microsoft.com/office/officeart/2005/8/quickstyle/simple1" qsCatId="simple" csTypeId="urn:microsoft.com/office/officeart/2005/8/colors/accent1_2" csCatId="accent1" phldr="1"/>
      <dgm:spPr/>
    </dgm:pt>
    <dgm:pt modelId="{A55F15F6-F141-4C3E-B67D-9A4FC1452CED}">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チュートリアル</a:t>
          </a:r>
          <a:r>
            <a:rPr kumimoji="1" lang="en-US" altLang="ja-JP" sz="1400">
              <a:latin typeface="UD デジタル 教科書体 N-R" panose="02020400000000000000" pitchFamily="17" charset="-128"/>
              <a:ea typeface="UD デジタル 教科書体 N-R" panose="02020400000000000000" pitchFamily="17" charset="-128"/>
            </a:rPr>
            <a:t>】</a:t>
          </a:r>
        </a:p>
        <a:p>
          <a:r>
            <a:rPr kumimoji="1" lang="ja-JP" altLang="en-US" sz="1400">
              <a:latin typeface="UD デジタル 教科書体 N-R" panose="02020400000000000000" pitchFamily="17" charset="-128"/>
              <a:ea typeface="UD デジタル 教科書体 N-R" panose="02020400000000000000" pitchFamily="17" charset="-128"/>
            </a:rPr>
            <a:t>はじめての</a:t>
          </a:r>
          <a:endParaRPr kumimoji="1" lang="en-US" altLang="ja-JP" sz="1400">
            <a:latin typeface="UD デジタル 教科書体 N-R" panose="02020400000000000000" pitchFamily="17" charset="-128"/>
            <a:ea typeface="UD デジタル 教科書体 N-R" panose="02020400000000000000" pitchFamily="17" charset="-128"/>
          </a:endParaRPr>
        </a:p>
        <a:p>
          <a:r>
            <a:rPr kumimoji="1" lang="en-US" altLang="ja-JP" sz="1400">
              <a:latin typeface="UD デジタル 教科書体 N-R" panose="02020400000000000000" pitchFamily="17" charset="-128"/>
              <a:ea typeface="UD デジタル 教科書体 N-R" panose="02020400000000000000" pitchFamily="17" charset="-128"/>
            </a:rPr>
            <a:t>Monaca Education</a:t>
          </a:r>
          <a:endParaRPr kumimoji="1" lang="ja-JP" altLang="en-US" sz="1400">
            <a:latin typeface="UD デジタル 教科書体 N-R" panose="02020400000000000000" pitchFamily="17" charset="-128"/>
            <a:ea typeface="UD デジタル 教科書体 N-R" panose="02020400000000000000" pitchFamily="17" charset="-128"/>
          </a:endParaRPr>
        </a:p>
      </dgm:t>
    </dgm:pt>
    <dgm:pt modelId="{B684F084-3E20-4D10-9155-C2F61C09CECF}" type="parTrans" cxnId="{D1CBA58D-1EB6-4D81-AA5C-32CB593BC9AD}">
      <dgm:prSet/>
      <dgm:spPr/>
      <dgm:t>
        <a:bodyPr/>
        <a:lstStyle/>
        <a:p>
          <a:endParaRPr kumimoji="1" lang="ja-JP" altLang="en-US"/>
        </a:p>
      </dgm:t>
    </dgm:pt>
    <dgm:pt modelId="{BBEB67AC-5F7F-4B44-ABEA-BF3779FC13B9}" type="sibTrans" cxnId="{D1CBA58D-1EB6-4D81-AA5C-32CB593BC9AD}">
      <dgm:prSet custT="1">
        <dgm:style>
          <a:lnRef idx="3">
            <a:schemeClr val="lt1"/>
          </a:lnRef>
          <a:fillRef idx="1">
            <a:schemeClr val="accent1"/>
          </a:fillRef>
          <a:effectRef idx="1">
            <a:schemeClr val="accent1"/>
          </a:effectRef>
          <a:fontRef idx="minor">
            <a:schemeClr val="lt1"/>
          </a:fontRef>
        </dgm:style>
      </dgm:prSet>
      <dgm:spPr/>
      <dgm:t>
        <a:bodyPr/>
        <a:lstStyle/>
        <a:p>
          <a:endParaRPr kumimoji="1" lang="ja-JP" altLang="en-US" sz="4000"/>
        </a:p>
      </dgm:t>
    </dgm:pt>
    <dgm:pt modelId="{A2E2445D-1022-44A1-AA2D-850E6E08558B}">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サンプルアプリ集</a:t>
          </a:r>
          <a:r>
            <a:rPr kumimoji="1" lang="en-US" altLang="ja-JP" sz="1400">
              <a:latin typeface="UD デジタル 教科書体 N-R" panose="02020400000000000000" pitchFamily="17" charset="-128"/>
              <a:ea typeface="UD デジタル 教科書体 N-R" panose="02020400000000000000" pitchFamily="17" charset="-128"/>
            </a:rPr>
            <a:t>】</a:t>
          </a:r>
        </a:p>
        <a:p>
          <a:r>
            <a:rPr kumimoji="1" lang="ja-JP" altLang="en-US" sz="1400">
              <a:latin typeface="UD デジタル 教科書体 N-R" panose="02020400000000000000" pitchFamily="17" charset="-128"/>
              <a:ea typeface="UD デジタル 教科書体 N-R" panose="02020400000000000000" pitchFamily="17" charset="-128"/>
            </a:rPr>
            <a:t>図鑑アプリ</a:t>
          </a:r>
        </a:p>
      </dgm:t>
    </dgm:pt>
    <dgm:pt modelId="{49344E0C-1E07-4478-B3DE-38ACA0E51386}" type="parTrans" cxnId="{4A67DD8F-6D94-48B1-AE26-EA4EB859D104}">
      <dgm:prSet/>
      <dgm:spPr/>
      <dgm:t>
        <a:bodyPr/>
        <a:lstStyle/>
        <a:p>
          <a:endParaRPr kumimoji="1" lang="ja-JP" altLang="en-US"/>
        </a:p>
      </dgm:t>
    </dgm:pt>
    <dgm:pt modelId="{998020D9-A27D-4366-BB0A-154AB3AB600F}" type="sibTrans" cxnId="{4A67DD8F-6D94-48B1-AE26-EA4EB859D104}">
      <dgm:prSet custT="1">
        <dgm:style>
          <a:lnRef idx="3">
            <a:schemeClr val="lt1"/>
          </a:lnRef>
          <a:fillRef idx="1">
            <a:schemeClr val="accent1"/>
          </a:fillRef>
          <a:effectRef idx="1">
            <a:schemeClr val="accent1"/>
          </a:effectRef>
          <a:fontRef idx="minor">
            <a:schemeClr val="lt1"/>
          </a:fontRef>
        </dgm:style>
      </dgm:prSet>
      <dgm:spPr/>
      <dgm:t>
        <a:bodyPr/>
        <a:lstStyle/>
        <a:p>
          <a:endParaRPr kumimoji="1" lang="ja-JP" altLang="en-US" sz="4000"/>
        </a:p>
      </dgm:t>
    </dgm:pt>
    <dgm:pt modelId="{6F7AB36C-2906-4ABF-BA7F-7836BE60E34A}" type="pres">
      <dgm:prSet presAssocID="{C37914A6-C88B-4184-9CDD-562CAD95C1A9}" presName="Name0" presStyleCnt="0">
        <dgm:presLayoutVars>
          <dgm:dir/>
          <dgm:resizeHandles val="exact"/>
        </dgm:presLayoutVars>
      </dgm:prSet>
      <dgm:spPr/>
    </dgm:pt>
    <dgm:pt modelId="{E5ECDEC2-C8BD-4FD4-A705-7CFC4C849915}" type="pres">
      <dgm:prSet presAssocID="{A55F15F6-F141-4C3E-B67D-9A4FC1452CED}" presName="node" presStyleLbl="node1" presStyleIdx="0" presStyleCnt="2">
        <dgm:presLayoutVars>
          <dgm:bulletEnabled val="1"/>
        </dgm:presLayoutVars>
      </dgm:prSet>
      <dgm:spPr/>
    </dgm:pt>
    <dgm:pt modelId="{771AC26E-E70A-47BF-84CB-3240FB159CFD}" type="pres">
      <dgm:prSet presAssocID="{BBEB67AC-5F7F-4B44-ABEA-BF3779FC13B9}" presName="sibTrans" presStyleLbl="sibTrans2D1" presStyleIdx="0" presStyleCnt="1"/>
      <dgm:spPr/>
    </dgm:pt>
    <dgm:pt modelId="{38F5D3DC-F636-4281-B0E2-59018F90A59F}" type="pres">
      <dgm:prSet presAssocID="{BBEB67AC-5F7F-4B44-ABEA-BF3779FC13B9}" presName="connectorText" presStyleLbl="sibTrans2D1" presStyleIdx="0" presStyleCnt="1"/>
      <dgm:spPr/>
    </dgm:pt>
    <dgm:pt modelId="{7E192E0C-F695-4647-A7E2-3F5784BE5BB5}" type="pres">
      <dgm:prSet presAssocID="{A2E2445D-1022-44A1-AA2D-850E6E08558B}" presName="node" presStyleLbl="node1" presStyleIdx="1" presStyleCnt="2">
        <dgm:presLayoutVars>
          <dgm:bulletEnabled val="1"/>
        </dgm:presLayoutVars>
      </dgm:prSet>
      <dgm:spPr/>
    </dgm:pt>
  </dgm:ptLst>
  <dgm:cxnLst>
    <dgm:cxn modelId="{453D142D-C468-40F3-851C-D11E016AC3B3}" type="presOf" srcId="{BBEB67AC-5F7F-4B44-ABEA-BF3779FC13B9}" destId="{38F5D3DC-F636-4281-B0E2-59018F90A59F}" srcOrd="1" destOrd="0" presId="urn:microsoft.com/office/officeart/2005/8/layout/process1"/>
    <dgm:cxn modelId="{452B5D6F-A65C-46A9-9D55-27A805C695CC}" type="presOf" srcId="{BBEB67AC-5F7F-4B44-ABEA-BF3779FC13B9}" destId="{771AC26E-E70A-47BF-84CB-3240FB159CFD}" srcOrd="0" destOrd="0" presId="urn:microsoft.com/office/officeart/2005/8/layout/process1"/>
    <dgm:cxn modelId="{D1CBA58D-1EB6-4D81-AA5C-32CB593BC9AD}" srcId="{C37914A6-C88B-4184-9CDD-562CAD95C1A9}" destId="{A55F15F6-F141-4C3E-B67D-9A4FC1452CED}" srcOrd="0" destOrd="0" parTransId="{B684F084-3E20-4D10-9155-C2F61C09CECF}" sibTransId="{BBEB67AC-5F7F-4B44-ABEA-BF3779FC13B9}"/>
    <dgm:cxn modelId="{4A67DD8F-6D94-48B1-AE26-EA4EB859D104}" srcId="{C37914A6-C88B-4184-9CDD-562CAD95C1A9}" destId="{A2E2445D-1022-44A1-AA2D-850E6E08558B}" srcOrd="1" destOrd="0" parTransId="{49344E0C-1E07-4478-B3DE-38ACA0E51386}" sibTransId="{998020D9-A27D-4366-BB0A-154AB3AB600F}"/>
    <dgm:cxn modelId="{2DEA5D97-6F49-4FFC-9539-209EC055E809}" type="presOf" srcId="{A55F15F6-F141-4C3E-B67D-9A4FC1452CED}" destId="{E5ECDEC2-C8BD-4FD4-A705-7CFC4C849915}" srcOrd="0" destOrd="0" presId="urn:microsoft.com/office/officeart/2005/8/layout/process1"/>
    <dgm:cxn modelId="{F47263B9-9698-4D44-85D1-5A9F8A72AF83}" type="presOf" srcId="{C37914A6-C88B-4184-9CDD-562CAD95C1A9}" destId="{6F7AB36C-2906-4ABF-BA7F-7836BE60E34A}" srcOrd="0" destOrd="0" presId="urn:microsoft.com/office/officeart/2005/8/layout/process1"/>
    <dgm:cxn modelId="{CF638EEE-F8DB-40E1-BE3B-BF592912DE48}" type="presOf" srcId="{A2E2445D-1022-44A1-AA2D-850E6E08558B}" destId="{7E192E0C-F695-4647-A7E2-3F5784BE5BB5}" srcOrd="0" destOrd="0" presId="urn:microsoft.com/office/officeart/2005/8/layout/process1"/>
    <dgm:cxn modelId="{C58E8D7C-184B-458A-BFEA-5B4404656E60}" type="presParOf" srcId="{6F7AB36C-2906-4ABF-BA7F-7836BE60E34A}" destId="{E5ECDEC2-C8BD-4FD4-A705-7CFC4C849915}" srcOrd="0" destOrd="0" presId="urn:microsoft.com/office/officeart/2005/8/layout/process1"/>
    <dgm:cxn modelId="{E1D9CB19-434E-4DCC-9F06-92E0D1534218}" type="presParOf" srcId="{6F7AB36C-2906-4ABF-BA7F-7836BE60E34A}" destId="{771AC26E-E70A-47BF-84CB-3240FB159CFD}" srcOrd="1" destOrd="0" presId="urn:microsoft.com/office/officeart/2005/8/layout/process1"/>
    <dgm:cxn modelId="{7AD3D521-E8E1-4079-B786-45DB22A56B66}" type="presParOf" srcId="{771AC26E-E70A-47BF-84CB-3240FB159CFD}" destId="{38F5D3DC-F636-4281-B0E2-59018F90A59F}" srcOrd="0" destOrd="0" presId="urn:microsoft.com/office/officeart/2005/8/layout/process1"/>
    <dgm:cxn modelId="{44D7E5D7-9FAD-481B-8ED1-8B0409C148FF}" type="presParOf" srcId="{6F7AB36C-2906-4ABF-BA7F-7836BE60E34A}" destId="{7E192E0C-F695-4647-A7E2-3F5784BE5BB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914A6-C88B-4184-9CDD-562CAD95C1A9}" type="doc">
      <dgm:prSet loTypeId="urn:microsoft.com/office/officeart/2005/8/layout/process1" loCatId="process" qsTypeId="urn:microsoft.com/office/officeart/2005/8/quickstyle/simple1" qsCatId="simple" csTypeId="urn:microsoft.com/office/officeart/2005/8/colors/accent1_2" csCatId="accent1" phldr="1"/>
      <dgm:spPr/>
    </dgm:pt>
    <dgm:pt modelId="{A55F15F6-F141-4C3E-B67D-9A4FC1452CED}">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チュートリアル</a:t>
          </a:r>
          <a:r>
            <a:rPr kumimoji="1" lang="en-US" altLang="ja-JP" sz="1400">
              <a:latin typeface="UD デジタル 教科書体 N-R" panose="02020400000000000000" pitchFamily="17" charset="-128"/>
              <a:ea typeface="UD デジタル 教科書体 N-R" panose="02020400000000000000" pitchFamily="17" charset="-128"/>
            </a:rPr>
            <a:t>】</a:t>
          </a:r>
        </a:p>
        <a:p>
          <a:r>
            <a:rPr kumimoji="1" lang="ja-JP" altLang="en-US" sz="1400">
              <a:latin typeface="UD デジタル 教科書体 N-R" panose="02020400000000000000" pitchFamily="17" charset="-128"/>
              <a:ea typeface="UD デジタル 教科書体 N-R" panose="02020400000000000000" pitchFamily="17" charset="-128"/>
            </a:rPr>
            <a:t>はじめての</a:t>
          </a:r>
          <a:endParaRPr kumimoji="1" lang="en-US" altLang="ja-JP" sz="1400">
            <a:latin typeface="UD デジタル 教科書体 N-R" panose="02020400000000000000" pitchFamily="17" charset="-128"/>
            <a:ea typeface="UD デジタル 教科書体 N-R" panose="02020400000000000000" pitchFamily="17" charset="-128"/>
          </a:endParaRPr>
        </a:p>
        <a:p>
          <a:r>
            <a:rPr kumimoji="1" lang="en-US" altLang="ja-JP" sz="1400">
              <a:latin typeface="UD デジタル 教科書体 N-R" panose="02020400000000000000" pitchFamily="17" charset="-128"/>
              <a:ea typeface="UD デジタル 教科書体 N-R" panose="02020400000000000000" pitchFamily="17" charset="-128"/>
            </a:rPr>
            <a:t>Monaca Education</a:t>
          </a:r>
          <a:endParaRPr kumimoji="1" lang="ja-JP" altLang="en-US" sz="1400">
            <a:latin typeface="UD デジタル 教科書体 N-R" panose="02020400000000000000" pitchFamily="17" charset="-128"/>
            <a:ea typeface="UD デジタル 教科書体 N-R" panose="02020400000000000000" pitchFamily="17" charset="-128"/>
          </a:endParaRPr>
        </a:p>
      </dgm:t>
    </dgm:pt>
    <dgm:pt modelId="{B684F084-3E20-4D10-9155-C2F61C09CECF}" type="parTrans" cxnId="{D1CBA58D-1EB6-4D81-AA5C-32CB593BC9AD}">
      <dgm:prSet/>
      <dgm:spPr/>
      <dgm:t>
        <a:bodyPr/>
        <a:lstStyle/>
        <a:p>
          <a:endParaRPr kumimoji="1" lang="ja-JP" altLang="en-US"/>
        </a:p>
      </dgm:t>
    </dgm:pt>
    <dgm:pt modelId="{BBEB67AC-5F7F-4B44-ABEA-BF3779FC13B9}" type="sibTrans" cxnId="{D1CBA58D-1EB6-4D81-AA5C-32CB593BC9AD}">
      <dgm:prSet custT="1">
        <dgm:style>
          <a:lnRef idx="3">
            <a:schemeClr val="lt1"/>
          </a:lnRef>
          <a:fillRef idx="1">
            <a:schemeClr val="accent1"/>
          </a:fillRef>
          <a:effectRef idx="1">
            <a:schemeClr val="accent1"/>
          </a:effectRef>
          <a:fontRef idx="minor">
            <a:schemeClr val="lt1"/>
          </a:fontRef>
        </dgm:style>
      </dgm:prSet>
      <dgm:spPr/>
      <dgm:t>
        <a:bodyPr/>
        <a:lstStyle/>
        <a:p>
          <a:endParaRPr kumimoji="1" lang="ja-JP" altLang="en-US" sz="4000"/>
        </a:p>
      </dgm:t>
    </dgm:pt>
    <dgm:pt modelId="{A2E2445D-1022-44A1-AA2D-850E6E08558B}">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書籍</a:t>
          </a:r>
          <a:r>
            <a:rPr kumimoji="1" lang="en-US" altLang="ja-JP" sz="1400">
              <a:latin typeface="UD デジタル 教科書体 N-R" panose="02020400000000000000" pitchFamily="17" charset="-128"/>
              <a:ea typeface="UD デジタル 教科書体 N-R" panose="02020400000000000000" pitchFamily="17" charset="-128"/>
            </a:rPr>
            <a:t>】</a:t>
          </a:r>
        </a:p>
        <a:p>
          <a:r>
            <a:rPr kumimoji="1" lang="en-US" altLang="ja-JP" sz="1400">
              <a:latin typeface="UD デジタル 教科書体 N-R" panose="02020400000000000000" pitchFamily="17" charset="-128"/>
              <a:ea typeface="UD デジタル 教科書体 N-R" panose="02020400000000000000" pitchFamily="17" charset="-128"/>
            </a:rPr>
            <a:t>1</a:t>
          </a:r>
          <a:r>
            <a:rPr kumimoji="1" lang="ja-JP" altLang="en-US" sz="1400">
              <a:latin typeface="UD デジタル 教科書体 N-R" panose="02020400000000000000" pitchFamily="17" charset="-128"/>
              <a:ea typeface="UD デジタル 教科書体 N-R" panose="02020400000000000000" pitchFamily="17" charset="-128"/>
            </a:rPr>
            <a:t>～</a:t>
          </a:r>
          <a:r>
            <a:rPr kumimoji="1" lang="en-US" altLang="ja-JP" sz="1400">
              <a:latin typeface="UD デジタル 教科書体 N-R" panose="02020400000000000000" pitchFamily="17" charset="-128"/>
              <a:ea typeface="UD デジタル 教科書体 N-R" panose="02020400000000000000" pitchFamily="17" charset="-128"/>
            </a:rPr>
            <a:t>3</a:t>
          </a:r>
          <a:r>
            <a:rPr kumimoji="1" lang="ja-JP" altLang="en-US" sz="1400">
              <a:latin typeface="UD デジタル 教科書体 N-R" panose="02020400000000000000" pitchFamily="17" charset="-128"/>
              <a:ea typeface="UD デジタル 教科書体 N-R" panose="02020400000000000000" pitchFamily="17" charset="-128"/>
            </a:rPr>
            <a:t>章</a:t>
          </a:r>
        </a:p>
      </dgm:t>
    </dgm:pt>
    <dgm:pt modelId="{49344E0C-1E07-4478-B3DE-38ACA0E51386}" type="parTrans" cxnId="{4A67DD8F-6D94-48B1-AE26-EA4EB859D104}">
      <dgm:prSet/>
      <dgm:spPr/>
      <dgm:t>
        <a:bodyPr/>
        <a:lstStyle/>
        <a:p>
          <a:endParaRPr kumimoji="1" lang="ja-JP" altLang="en-US"/>
        </a:p>
      </dgm:t>
    </dgm:pt>
    <dgm:pt modelId="{998020D9-A27D-4366-BB0A-154AB3AB600F}" type="sibTrans" cxnId="{4A67DD8F-6D94-48B1-AE26-EA4EB859D104}">
      <dgm:prSet custT="1">
        <dgm:style>
          <a:lnRef idx="3">
            <a:schemeClr val="lt1"/>
          </a:lnRef>
          <a:fillRef idx="1">
            <a:schemeClr val="accent1"/>
          </a:fillRef>
          <a:effectRef idx="1">
            <a:schemeClr val="accent1"/>
          </a:effectRef>
          <a:fontRef idx="minor">
            <a:schemeClr val="lt1"/>
          </a:fontRef>
        </dgm:style>
      </dgm:prSet>
      <dgm:spPr/>
      <dgm:t>
        <a:bodyPr/>
        <a:lstStyle/>
        <a:p>
          <a:endParaRPr kumimoji="1" lang="ja-JP" altLang="en-US" sz="4000"/>
        </a:p>
      </dgm:t>
    </dgm:pt>
    <dgm:pt modelId="{4D251CF0-A2E5-42E3-889A-4F9B6E9B29CC}">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書籍</a:t>
          </a:r>
          <a:r>
            <a:rPr kumimoji="1" lang="en-US" altLang="ja-JP" sz="1400">
              <a:latin typeface="UD デジタル 教科書体 N-R" panose="02020400000000000000" pitchFamily="17" charset="-128"/>
              <a:ea typeface="UD デジタル 教科書体 N-R" panose="02020400000000000000" pitchFamily="17" charset="-128"/>
            </a:rPr>
            <a:t>】</a:t>
          </a:r>
        </a:p>
        <a:p>
          <a:r>
            <a:rPr kumimoji="1" lang="en-US" altLang="ja-JP" sz="1400">
              <a:latin typeface="UD デジタル 教科書体 N-R" panose="02020400000000000000" pitchFamily="17" charset="-128"/>
              <a:ea typeface="UD デジタル 教科書体 N-R" panose="02020400000000000000" pitchFamily="17" charset="-128"/>
            </a:rPr>
            <a:t>4</a:t>
          </a:r>
          <a:r>
            <a:rPr kumimoji="1" lang="ja-JP" altLang="en-US" sz="1400">
              <a:latin typeface="UD デジタル 教科書体 N-R" panose="02020400000000000000" pitchFamily="17" charset="-128"/>
              <a:ea typeface="UD デジタル 教科書体 N-R" panose="02020400000000000000" pitchFamily="17" charset="-128"/>
            </a:rPr>
            <a:t>～</a:t>
          </a:r>
          <a:r>
            <a:rPr kumimoji="1" lang="en-US" altLang="ja-JP" sz="1400">
              <a:latin typeface="UD デジタル 教科書体 N-R" panose="02020400000000000000" pitchFamily="17" charset="-128"/>
              <a:ea typeface="UD デジタル 教科書体 N-R" panose="02020400000000000000" pitchFamily="17" charset="-128"/>
            </a:rPr>
            <a:t>12</a:t>
          </a:r>
          <a:r>
            <a:rPr kumimoji="1" lang="ja-JP" altLang="en-US" sz="1400">
              <a:latin typeface="UD デジタル 教科書体 N-R" panose="02020400000000000000" pitchFamily="17" charset="-128"/>
              <a:ea typeface="UD デジタル 教科書体 N-R" panose="02020400000000000000" pitchFamily="17" charset="-128"/>
            </a:rPr>
            <a:t>章</a:t>
          </a:r>
        </a:p>
      </dgm:t>
    </dgm:pt>
    <dgm:pt modelId="{26E1D384-3E83-4BBB-B66C-601FBCCE567F}" type="parTrans" cxnId="{AB00158B-61CB-4053-B1C3-EB78BEE15696}">
      <dgm:prSet/>
      <dgm:spPr/>
      <dgm:t>
        <a:bodyPr/>
        <a:lstStyle/>
        <a:p>
          <a:endParaRPr kumimoji="1" lang="ja-JP" altLang="en-US"/>
        </a:p>
      </dgm:t>
    </dgm:pt>
    <dgm:pt modelId="{F6ED205F-7910-4221-BC24-BA9236A306C7}" type="sibTrans" cxnId="{AB00158B-61CB-4053-B1C3-EB78BEE15696}">
      <dgm:prSet/>
      <dgm:spPr/>
      <dgm:t>
        <a:bodyPr/>
        <a:lstStyle/>
        <a:p>
          <a:endParaRPr kumimoji="1" lang="ja-JP" altLang="en-US"/>
        </a:p>
      </dgm:t>
    </dgm:pt>
    <dgm:pt modelId="{6F7AB36C-2906-4ABF-BA7F-7836BE60E34A}" type="pres">
      <dgm:prSet presAssocID="{C37914A6-C88B-4184-9CDD-562CAD95C1A9}" presName="Name0" presStyleCnt="0">
        <dgm:presLayoutVars>
          <dgm:dir/>
          <dgm:resizeHandles val="exact"/>
        </dgm:presLayoutVars>
      </dgm:prSet>
      <dgm:spPr/>
    </dgm:pt>
    <dgm:pt modelId="{E5ECDEC2-C8BD-4FD4-A705-7CFC4C849915}" type="pres">
      <dgm:prSet presAssocID="{A55F15F6-F141-4C3E-B67D-9A4FC1452CED}" presName="node" presStyleLbl="node1" presStyleIdx="0" presStyleCnt="3">
        <dgm:presLayoutVars>
          <dgm:bulletEnabled val="1"/>
        </dgm:presLayoutVars>
      </dgm:prSet>
      <dgm:spPr/>
    </dgm:pt>
    <dgm:pt modelId="{771AC26E-E70A-47BF-84CB-3240FB159CFD}" type="pres">
      <dgm:prSet presAssocID="{BBEB67AC-5F7F-4B44-ABEA-BF3779FC13B9}" presName="sibTrans" presStyleLbl="sibTrans2D1" presStyleIdx="0" presStyleCnt="2"/>
      <dgm:spPr/>
    </dgm:pt>
    <dgm:pt modelId="{38F5D3DC-F636-4281-B0E2-59018F90A59F}" type="pres">
      <dgm:prSet presAssocID="{BBEB67AC-5F7F-4B44-ABEA-BF3779FC13B9}" presName="connectorText" presStyleLbl="sibTrans2D1" presStyleIdx="0" presStyleCnt="2"/>
      <dgm:spPr/>
    </dgm:pt>
    <dgm:pt modelId="{7E192E0C-F695-4647-A7E2-3F5784BE5BB5}" type="pres">
      <dgm:prSet presAssocID="{A2E2445D-1022-44A1-AA2D-850E6E08558B}" presName="node" presStyleLbl="node1" presStyleIdx="1" presStyleCnt="3">
        <dgm:presLayoutVars>
          <dgm:bulletEnabled val="1"/>
        </dgm:presLayoutVars>
      </dgm:prSet>
      <dgm:spPr/>
    </dgm:pt>
    <dgm:pt modelId="{6FACFAF3-6658-4052-8DCA-73C24B1DCAC9}" type="pres">
      <dgm:prSet presAssocID="{998020D9-A27D-4366-BB0A-154AB3AB600F}" presName="sibTrans" presStyleLbl="sibTrans2D1" presStyleIdx="1" presStyleCnt="2"/>
      <dgm:spPr/>
    </dgm:pt>
    <dgm:pt modelId="{37BA765E-FDE1-46B3-98DC-E4BAFF8E5EAD}" type="pres">
      <dgm:prSet presAssocID="{998020D9-A27D-4366-BB0A-154AB3AB600F}" presName="connectorText" presStyleLbl="sibTrans2D1" presStyleIdx="1" presStyleCnt="2"/>
      <dgm:spPr/>
    </dgm:pt>
    <dgm:pt modelId="{456D688A-3609-4DBE-BA16-873B978E3E2E}" type="pres">
      <dgm:prSet presAssocID="{4D251CF0-A2E5-42E3-889A-4F9B6E9B29CC}" presName="node" presStyleLbl="node1" presStyleIdx="2" presStyleCnt="3">
        <dgm:presLayoutVars>
          <dgm:bulletEnabled val="1"/>
        </dgm:presLayoutVars>
      </dgm:prSet>
      <dgm:spPr/>
    </dgm:pt>
  </dgm:ptLst>
  <dgm:cxnLst>
    <dgm:cxn modelId="{453D142D-C468-40F3-851C-D11E016AC3B3}" type="presOf" srcId="{BBEB67AC-5F7F-4B44-ABEA-BF3779FC13B9}" destId="{38F5D3DC-F636-4281-B0E2-59018F90A59F}" srcOrd="1" destOrd="0" presId="urn:microsoft.com/office/officeart/2005/8/layout/process1"/>
    <dgm:cxn modelId="{4E20DA46-DE6A-4A2B-850F-4C1EDAC943E0}" type="presOf" srcId="{998020D9-A27D-4366-BB0A-154AB3AB600F}" destId="{37BA765E-FDE1-46B3-98DC-E4BAFF8E5EAD}" srcOrd="1" destOrd="0" presId="urn:microsoft.com/office/officeart/2005/8/layout/process1"/>
    <dgm:cxn modelId="{452B5D6F-A65C-46A9-9D55-27A805C695CC}" type="presOf" srcId="{BBEB67AC-5F7F-4B44-ABEA-BF3779FC13B9}" destId="{771AC26E-E70A-47BF-84CB-3240FB159CFD}" srcOrd="0" destOrd="0" presId="urn:microsoft.com/office/officeart/2005/8/layout/process1"/>
    <dgm:cxn modelId="{AB00158B-61CB-4053-B1C3-EB78BEE15696}" srcId="{C37914A6-C88B-4184-9CDD-562CAD95C1A9}" destId="{4D251CF0-A2E5-42E3-889A-4F9B6E9B29CC}" srcOrd="2" destOrd="0" parTransId="{26E1D384-3E83-4BBB-B66C-601FBCCE567F}" sibTransId="{F6ED205F-7910-4221-BC24-BA9236A306C7}"/>
    <dgm:cxn modelId="{56345A8B-1B01-4EB3-8303-6B3A637DA117}" type="presOf" srcId="{4D251CF0-A2E5-42E3-889A-4F9B6E9B29CC}" destId="{456D688A-3609-4DBE-BA16-873B978E3E2E}" srcOrd="0" destOrd="0" presId="urn:microsoft.com/office/officeart/2005/8/layout/process1"/>
    <dgm:cxn modelId="{D1CBA58D-1EB6-4D81-AA5C-32CB593BC9AD}" srcId="{C37914A6-C88B-4184-9CDD-562CAD95C1A9}" destId="{A55F15F6-F141-4C3E-B67D-9A4FC1452CED}" srcOrd="0" destOrd="0" parTransId="{B684F084-3E20-4D10-9155-C2F61C09CECF}" sibTransId="{BBEB67AC-5F7F-4B44-ABEA-BF3779FC13B9}"/>
    <dgm:cxn modelId="{4A67DD8F-6D94-48B1-AE26-EA4EB859D104}" srcId="{C37914A6-C88B-4184-9CDD-562CAD95C1A9}" destId="{A2E2445D-1022-44A1-AA2D-850E6E08558B}" srcOrd="1" destOrd="0" parTransId="{49344E0C-1E07-4478-B3DE-38ACA0E51386}" sibTransId="{998020D9-A27D-4366-BB0A-154AB3AB600F}"/>
    <dgm:cxn modelId="{2DEA5D97-6F49-4FFC-9539-209EC055E809}" type="presOf" srcId="{A55F15F6-F141-4C3E-B67D-9A4FC1452CED}" destId="{E5ECDEC2-C8BD-4FD4-A705-7CFC4C849915}" srcOrd="0" destOrd="0" presId="urn:microsoft.com/office/officeart/2005/8/layout/process1"/>
    <dgm:cxn modelId="{F47263B9-9698-4D44-85D1-5A9F8A72AF83}" type="presOf" srcId="{C37914A6-C88B-4184-9CDD-562CAD95C1A9}" destId="{6F7AB36C-2906-4ABF-BA7F-7836BE60E34A}" srcOrd="0" destOrd="0" presId="urn:microsoft.com/office/officeart/2005/8/layout/process1"/>
    <dgm:cxn modelId="{1DFEEEC8-7404-4144-8D8A-F32BF6C737D3}" type="presOf" srcId="{998020D9-A27D-4366-BB0A-154AB3AB600F}" destId="{6FACFAF3-6658-4052-8DCA-73C24B1DCAC9}" srcOrd="0" destOrd="0" presId="urn:microsoft.com/office/officeart/2005/8/layout/process1"/>
    <dgm:cxn modelId="{CF638EEE-F8DB-40E1-BE3B-BF592912DE48}" type="presOf" srcId="{A2E2445D-1022-44A1-AA2D-850E6E08558B}" destId="{7E192E0C-F695-4647-A7E2-3F5784BE5BB5}" srcOrd="0" destOrd="0" presId="urn:microsoft.com/office/officeart/2005/8/layout/process1"/>
    <dgm:cxn modelId="{C58E8D7C-184B-458A-BFEA-5B4404656E60}" type="presParOf" srcId="{6F7AB36C-2906-4ABF-BA7F-7836BE60E34A}" destId="{E5ECDEC2-C8BD-4FD4-A705-7CFC4C849915}" srcOrd="0" destOrd="0" presId="urn:microsoft.com/office/officeart/2005/8/layout/process1"/>
    <dgm:cxn modelId="{E1D9CB19-434E-4DCC-9F06-92E0D1534218}" type="presParOf" srcId="{6F7AB36C-2906-4ABF-BA7F-7836BE60E34A}" destId="{771AC26E-E70A-47BF-84CB-3240FB159CFD}" srcOrd="1" destOrd="0" presId="urn:microsoft.com/office/officeart/2005/8/layout/process1"/>
    <dgm:cxn modelId="{7AD3D521-E8E1-4079-B786-45DB22A56B66}" type="presParOf" srcId="{771AC26E-E70A-47BF-84CB-3240FB159CFD}" destId="{38F5D3DC-F636-4281-B0E2-59018F90A59F}" srcOrd="0" destOrd="0" presId="urn:microsoft.com/office/officeart/2005/8/layout/process1"/>
    <dgm:cxn modelId="{44D7E5D7-9FAD-481B-8ED1-8B0409C148FF}" type="presParOf" srcId="{6F7AB36C-2906-4ABF-BA7F-7836BE60E34A}" destId="{7E192E0C-F695-4647-A7E2-3F5784BE5BB5}" srcOrd="2" destOrd="0" presId="urn:microsoft.com/office/officeart/2005/8/layout/process1"/>
    <dgm:cxn modelId="{93AAF098-0591-4B93-BF21-A5FD3EF791CE}" type="presParOf" srcId="{6F7AB36C-2906-4ABF-BA7F-7836BE60E34A}" destId="{6FACFAF3-6658-4052-8DCA-73C24B1DCAC9}" srcOrd="3" destOrd="0" presId="urn:microsoft.com/office/officeart/2005/8/layout/process1"/>
    <dgm:cxn modelId="{D93879EC-40E8-4B35-8FA3-A7E708938A00}" type="presParOf" srcId="{6FACFAF3-6658-4052-8DCA-73C24B1DCAC9}" destId="{37BA765E-FDE1-46B3-98DC-E4BAFF8E5EAD}" srcOrd="0" destOrd="0" presId="urn:microsoft.com/office/officeart/2005/8/layout/process1"/>
    <dgm:cxn modelId="{AF05A0A8-FACD-4F5D-B5D1-E1FE31CCFAB2}" type="presParOf" srcId="{6F7AB36C-2906-4ABF-BA7F-7836BE60E34A}" destId="{456D688A-3609-4DBE-BA16-873B978E3E2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914A6-C88B-4184-9CDD-562CAD95C1A9}"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5F6BB1C7-194A-46C0-A6DB-4F56BEDC75D6}" type="pres">
      <dgm:prSet presAssocID="{C37914A6-C88B-4184-9CDD-562CAD95C1A9}" presName="rootnode" presStyleCnt="0">
        <dgm:presLayoutVars>
          <dgm:chMax/>
          <dgm:chPref/>
          <dgm:dir/>
          <dgm:animLvl val="lvl"/>
        </dgm:presLayoutVars>
      </dgm:prSet>
      <dgm:spPr/>
    </dgm:pt>
  </dgm:ptLst>
  <dgm:cxnLst>
    <dgm:cxn modelId="{3659F0FC-96B0-4883-975D-28382C6C2F2D}" type="presOf" srcId="{C37914A6-C88B-4184-9CDD-562CAD95C1A9}" destId="{5F6BB1C7-194A-46C0-A6DB-4F56BEDC75D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B17BAC-F8D2-4D13-AF36-6D4FBD93FFD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07A1D1EC-0136-4633-AA73-12BCB4C1EEDB}">
      <dgm:prSet phldrT="[テキスト]"/>
      <dgm:spPr/>
      <dgm:t>
        <a:bodyPr/>
        <a:lstStyle/>
        <a:p>
          <a:r>
            <a:rPr kumimoji="1" lang="ja-JP" altLang="en-US"/>
            <a:t>チュートリアル</a:t>
          </a:r>
        </a:p>
      </dgm:t>
    </dgm:pt>
    <dgm:pt modelId="{E6AF701D-9781-447F-90B7-CDE91558685B}" type="parTrans" cxnId="{4C5197D9-1E03-4FEA-934C-3F86A662CBDD}">
      <dgm:prSet/>
      <dgm:spPr/>
      <dgm:t>
        <a:bodyPr/>
        <a:lstStyle/>
        <a:p>
          <a:endParaRPr kumimoji="1" lang="ja-JP" altLang="en-US"/>
        </a:p>
      </dgm:t>
    </dgm:pt>
    <dgm:pt modelId="{D0855758-C7A2-4C68-8BC9-B55E134ACF3E}" type="sibTrans" cxnId="{4C5197D9-1E03-4FEA-934C-3F86A662CBDD}">
      <dgm:prSet/>
      <dgm:spPr/>
      <dgm:t>
        <a:bodyPr/>
        <a:lstStyle/>
        <a:p>
          <a:endParaRPr kumimoji="1" lang="ja-JP" altLang="en-US"/>
        </a:p>
      </dgm:t>
    </dgm:pt>
    <dgm:pt modelId="{38ABB40D-5561-40B8-98B0-BD6E4C1D16E7}">
      <dgm:prSet phldrT="[テキスト]"/>
      <dgm:spPr/>
      <dgm:t>
        <a:bodyPr/>
        <a:lstStyle/>
        <a:p>
          <a:r>
            <a:rPr kumimoji="1" lang="ja-JP" altLang="en-US"/>
            <a:t>書籍</a:t>
          </a:r>
        </a:p>
      </dgm:t>
    </dgm:pt>
    <dgm:pt modelId="{574A3183-858E-4DD9-B61B-1D9D89AAF3F3}" type="parTrans" cxnId="{37AE5798-9ECB-4A0D-B65D-64D2C3238B7B}">
      <dgm:prSet/>
      <dgm:spPr/>
      <dgm:t>
        <a:bodyPr/>
        <a:lstStyle/>
        <a:p>
          <a:endParaRPr kumimoji="1" lang="ja-JP" altLang="en-US"/>
        </a:p>
      </dgm:t>
    </dgm:pt>
    <dgm:pt modelId="{E6D83896-912D-45F3-8B40-D637515A8D36}" type="sibTrans" cxnId="{37AE5798-9ECB-4A0D-B65D-64D2C3238B7B}">
      <dgm:prSet/>
      <dgm:spPr/>
      <dgm:t>
        <a:bodyPr/>
        <a:lstStyle/>
        <a:p>
          <a:endParaRPr kumimoji="1" lang="ja-JP" altLang="en-US"/>
        </a:p>
      </dgm:t>
    </dgm:pt>
    <dgm:pt modelId="{09798747-7371-4264-BB07-D0FFF7FB22C2}">
      <dgm:prSet phldrT="[テキスト]"/>
      <dgm:spPr/>
      <dgm:t>
        <a:bodyPr/>
        <a:lstStyle/>
        <a:p>
          <a:r>
            <a:rPr kumimoji="1" lang="ja-JP" altLang="en-US"/>
            <a:t>あんこ</a:t>
          </a:r>
        </a:p>
      </dgm:t>
    </dgm:pt>
    <dgm:pt modelId="{8B800C75-C9C1-4025-98DC-78F15ABB40FE}" type="parTrans" cxnId="{F87A7B2A-BAB7-46D8-8410-71E29ACFCBF2}">
      <dgm:prSet/>
      <dgm:spPr/>
      <dgm:t>
        <a:bodyPr/>
        <a:lstStyle/>
        <a:p>
          <a:endParaRPr kumimoji="1" lang="ja-JP" altLang="en-US"/>
        </a:p>
      </dgm:t>
    </dgm:pt>
    <dgm:pt modelId="{C9037858-3F34-4744-AFAF-0A61FE4861D1}" type="sibTrans" cxnId="{F87A7B2A-BAB7-46D8-8410-71E29ACFCBF2}">
      <dgm:prSet/>
      <dgm:spPr/>
      <dgm:t>
        <a:bodyPr/>
        <a:lstStyle/>
        <a:p>
          <a:endParaRPr kumimoji="1" lang="ja-JP" altLang="en-US"/>
        </a:p>
      </dgm:t>
    </dgm:pt>
    <dgm:pt modelId="{AF28C29E-6400-4FF1-B75E-B349E53C71F1}">
      <dgm:prSet phldrT="[テキスト]"/>
      <dgm:spPr/>
      <dgm:t>
        <a:bodyPr/>
        <a:lstStyle/>
        <a:p>
          <a:r>
            <a:rPr kumimoji="1" lang="ja-JP" altLang="en-US"/>
            <a:t>教科書</a:t>
          </a:r>
        </a:p>
      </dgm:t>
    </dgm:pt>
    <dgm:pt modelId="{57A1DCEF-8715-478A-91C1-2BF447F8031A}" type="parTrans" cxnId="{8F4276DA-68D4-4C30-A05B-999BFD6EC3C5}">
      <dgm:prSet/>
      <dgm:spPr/>
      <dgm:t>
        <a:bodyPr/>
        <a:lstStyle/>
        <a:p>
          <a:endParaRPr kumimoji="1" lang="ja-JP" altLang="en-US"/>
        </a:p>
      </dgm:t>
    </dgm:pt>
    <dgm:pt modelId="{1A006B84-1834-4CEE-BE24-B8732D6CEC0E}" type="sibTrans" cxnId="{8F4276DA-68D4-4C30-A05B-999BFD6EC3C5}">
      <dgm:prSet/>
      <dgm:spPr/>
      <dgm:t>
        <a:bodyPr/>
        <a:lstStyle/>
        <a:p>
          <a:endParaRPr kumimoji="1" lang="ja-JP" altLang="en-US"/>
        </a:p>
      </dgm:t>
    </dgm:pt>
    <dgm:pt modelId="{7B18E4D4-F128-4F2B-85F3-DFFF9BD5076E}">
      <dgm:prSet phldrT="[テキスト]"/>
      <dgm:spPr/>
      <dgm:t>
        <a:bodyPr/>
        <a:lstStyle/>
        <a:p>
          <a:r>
            <a:rPr kumimoji="1" lang="en-US" altLang="ja-JP"/>
            <a:t>APS</a:t>
          </a:r>
          <a:endParaRPr kumimoji="1" lang="ja-JP" altLang="en-US"/>
        </a:p>
      </dgm:t>
    </dgm:pt>
    <dgm:pt modelId="{39F55E5F-CD46-4CDF-8B32-2D1360D7DD49}" type="parTrans" cxnId="{B343A4BA-D1BE-4F1F-9D6E-8386493A8416}">
      <dgm:prSet/>
      <dgm:spPr/>
      <dgm:t>
        <a:bodyPr/>
        <a:lstStyle/>
        <a:p>
          <a:endParaRPr kumimoji="1" lang="ja-JP" altLang="en-US"/>
        </a:p>
      </dgm:t>
    </dgm:pt>
    <dgm:pt modelId="{1683DAEA-6D25-4013-BF86-731E5E2481F6}" type="sibTrans" cxnId="{B343A4BA-D1BE-4F1F-9D6E-8386493A8416}">
      <dgm:prSet/>
      <dgm:spPr/>
      <dgm:t>
        <a:bodyPr/>
        <a:lstStyle/>
        <a:p>
          <a:endParaRPr kumimoji="1" lang="ja-JP" altLang="en-US"/>
        </a:p>
      </dgm:t>
    </dgm:pt>
    <dgm:pt modelId="{AE32DB5D-DD4C-406F-8F03-0634BDCFA172}" type="pres">
      <dgm:prSet presAssocID="{5EB17BAC-F8D2-4D13-AF36-6D4FBD93FFD5}" presName="Name0" presStyleCnt="0">
        <dgm:presLayoutVars>
          <dgm:chMax val="1"/>
          <dgm:dir/>
          <dgm:animLvl val="ctr"/>
          <dgm:resizeHandles val="exact"/>
        </dgm:presLayoutVars>
      </dgm:prSet>
      <dgm:spPr/>
    </dgm:pt>
    <dgm:pt modelId="{0ACB18E4-C7FD-4224-AE66-0655AD72FDD7}" type="pres">
      <dgm:prSet presAssocID="{07A1D1EC-0136-4633-AA73-12BCB4C1EEDB}" presName="centerShape" presStyleLbl="node0" presStyleIdx="0" presStyleCnt="1"/>
      <dgm:spPr/>
    </dgm:pt>
    <dgm:pt modelId="{0D85E887-7410-443A-B175-33981919AF0F}" type="pres">
      <dgm:prSet presAssocID="{38ABB40D-5561-40B8-98B0-BD6E4C1D16E7}" presName="node" presStyleLbl="node1" presStyleIdx="0" presStyleCnt="4">
        <dgm:presLayoutVars>
          <dgm:bulletEnabled val="1"/>
        </dgm:presLayoutVars>
      </dgm:prSet>
      <dgm:spPr/>
    </dgm:pt>
    <dgm:pt modelId="{B74862B8-43DF-4CB4-9409-5FCBF73E26C2}" type="pres">
      <dgm:prSet presAssocID="{38ABB40D-5561-40B8-98B0-BD6E4C1D16E7}" presName="dummy" presStyleCnt="0"/>
      <dgm:spPr/>
    </dgm:pt>
    <dgm:pt modelId="{3E514871-C634-4264-A6BA-9135E1B92819}" type="pres">
      <dgm:prSet presAssocID="{E6D83896-912D-45F3-8B40-D637515A8D36}" presName="sibTrans" presStyleLbl="sibTrans2D1" presStyleIdx="0" presStyleCnt="4"/>
      <dgm:spPr/>
    </dgm:pt>
    <dgm:pt modelId="{902E5F76-0F28-4D18-A813-C6628BD87DF8}" type="pres">
      <dgm:prSet presAssocID="{09798747-7371-4264-BB07-D0FFF7FB22C2}" presName="node" presStyleLbl="node1" presStyleIdx="1" presStyleCnt="4">
        <dgm:presLayoutVars>
          <dgm:bulletEnabled val="1"/>
        </dgm:presLayoutVars>
      </dgm:prSet>
      <dgm:spPr/>
    </dgm:pt>
    <dgm:pt modelId="{4610CCED-D070-4F82-8006-6DDB8D488442}" type="pres">
      <dgm:prSet presAssocID="{09798747-7371-4264-BB07-D0FFF7FB22C2}" presName="dummy" presStyleCnt="0"/>
      <dgm:spPr/>
    </dgm:pt>
    <dgm:pt modelId="{0A7DF3E8-43FE-45B2-B5C2-DDBDBB108AE3}" type="pres">
      <dgm:prSet presAssocID="{C9037858-3F34-4744-AFAF-0A61FE4861D1}" presName="sibTrans" presStyleLbl="sibTrans2D1" presStyleIdx="1" presStyleCnt="4"/>
      <dgm:spPr/>
    </dgm:pt>
    <dgm:pt modelId="{DE5BDD3B-BEE9-44F4-872D-A229BFF0DDD2}" type="pres">
      <dgm:prSet presAssocID="{AF28C29E-6400-4FF1-B75E-B349E53C71F1}" presName="node" presStyleLbl="node1" presStyleIdx="2" presStyleCnt="4">
        <dgm:presLayoutVars>
          <dgm:bulletEnabled val="1"/>
        </dgm:presLayoutVars>
      </dgm:prSet>
      <dgm:spPr/>
    </dgm:pt>
    <dgm:pt modelId="{E39F4D00-0D91-4FBF-B4DD-55B55F46E5C4}" type="pres">
      <dgm:prSet presAssocID="{AF28C29E-6400-4FF1-B75E-B349E53C71F1}" presName="dummy" presStyleCnt="0"/>
      <dgm:spPr/>
    </dgm:pt>
    <dgm:pt modelId="{0767F830-9EA5-4A98-B607-5D091D11E508}" type="pres">
      <dgm:prSet presAssocID="{1A006B84-1834-4CEE-BE24-B8732D6CEC0E}" presName="sibTrans" presStyleLbl="sibTrans2D1" presStyleIdx="2" presStyleCnt="4"/>
      <dgm:spPr/>
    </dgm:pt>
    <dgm:pt modelId="{BE4F4927-4295-40DB-905B-66BC0373B666}" type="pres">
      <dgm:prSet presAssocID="{7B18E4D4-F128-4F2B-85F3-DFFF9BD5076E}" presName="node" presStyleLbl="node1" presStyleIdx="3" presStyleCnt="4">
        <dgm:presLayoutVars>
          <dgm:bulletEnabled val="1"/>
        </dgm:presLayoutVars>
      </dgm:prSet>
      <dgm:spPr/>
    </dgm:pt>
    <dgm:pt modelId="{177A958C-C708-47EA-B783-040B217D416B}" type="pres">
      <dgm:prSet presAssocID="{7B18E4D4-F128-4F2B-85F3-DFFF9BD5076E}" presName="dummy" presStyleCnt="0"/>
      <dgm:spPr/>
    </dgm:pt>
    <dgm:pt modelId="{B26B3E21-416A-4C61-A079-453FA76FAD91}" type="pres">
      <dgm:prSet presAssocID="{1683DAEA-6D25-4013-BF86-731E5E2481F6}" presName="sibTrans" presStyleLbl="sibTrans2D1" presStyleIdx="3" presStyleCnt="4"/>
      <dgm:spPr/>
    </dgm:pt>
  </dgm:ptLst>
  <dgm:cxnLst>
    <dgm:cxn modelId="{89DF8C00-FCCE-4CEE-B42F-4305C8827B95}" type="presOf" srcId="{C9037858-3F34-4744-AFAF-0A61FE4861D1}" destId="{0A7DF3E8-43FE-45B2-B5C2-DDBDBB108AE3}" srcOrd="0" destOrd="0" presId="urn:microsoft.com/office/officeart/2005/8/layout/radial6"/>
    <dgm:cxn modelId="{3A702706-4D41-4DF1-BA71-C452E652674C}" type="presOf" srcId="{1683DAEA-6D25-4013-BF86-731E5E2481F6}" destId="{B26B3E21-416A-4C61-A079-453FA76FAD91}" srcOrd="0" destOrd="0" presId="urn:microsoft.com/office/officeart/2005/8/layout/radial6"/>
    <dgm:cxn modelId="{7835D806-416E-4E27-A92D-7549ED554FAA}" type="presOf" srcId="{07A1D1EC-0136-4633-AA73-12BCB4C1EEDB}" destId="{0ACB18E4-C7FD-4224-AE66-0655AD72FDD7}" srcOrd="0" destOrd="0" presId="urn:microsoft.com/office/officeart/2005/8/layout/radial6"/>
    <dgm:cxn modelId="{22CCAB17-9175-40D9-A886-7BFE181BADBC}" type="presOf" srcId="{09798747-7371-4264-BB07-D0FFF7FB22C2}" destId="{902E5F76-0F28-4D18-A813-C6628BD87DF8}" srcOrd="0" destOrd="0" presId="urn:microsoft.com/office/officeart/2005/8/layout/radial6"/>
    <dgm:cxn modelId="{F87A7B2A-BAB7-46D8-8410-71E29ACFCBF2}" srcId="{07A1D1EC-0136-4633-AA73-12BCB4C1EEDB}" destId="{09798747-7371-4264-BB07-D0FFF7FB22C2}" srcOrd="1" destOrd="0" parTransId="{8B800C75-C9C1-4025-98DC-78F15ABB40FE}" sibTransId="{C9037858-3F34-4744-AFAF-0A61FE4861D1}"/>
    <dgm:cxn modelId="{7F4C6C38-F18C-4626-9219-999435DB3258}" type="presOf" srcId="{7B18E4D4-F128-4F2B-85F3-DFFF9BD5076E}" destId="{BE4F4927-4295-40DB-905B-66BC0373B666}" srcOrd="0" destOrd="0" presId="urn:microsoft.com/office/officeart/2005/8/layout/radial6"/>
    <dgm:cxn modelId="{3087BA49-1EC4-4A6F-9C95-C8B02FB51814}" type="presOf" srcId="{AF28C29E-6400-4FF1-B75E-B349E53C71F1}" destId="{DE5BDD3B-BEE9-44F4-872D-A229BFF0DDD2}" srcOrd="0" destOrd="0" presId="urn:microsoft.com/office/officeart/2005/8/layout/radial6"/>
    <dgm:cxn modelId="{6F12C94B-5385-4FBB-9180-25B0B7F97888}" type="presOf" srcId="{5EB17BAC-F8D2-4D13-AF36-6D4FBD93FFD5}" destId="{AE32DB5D-DD4C-406F-8F03-0634BDCFA172}" srcOrd="0" destOrd="0" presId="urn:microsoft.com/office/officeart/2005/8/layout/radial6"/>
    <dgm:cxn modelId="{37AE5798-9ECB-4A0D-B65D-64D2C3238B7B}" srcId="{07A1D1EC-0136-4633-AA73-12BCB4C1EEDB}" destId="{38ABB40D-5561-40B8-98B0-BD6E4C1D16E7}" srcOrd="0" destOrd="0" parTransId="{574A3183-858E-4DD9-B61B-1D9D89AAF3F3}" sibTransId="{E6D83896-912D-45F3-8B40-D637515A8D36}"/>
    <dgm:cxn modelId="{7700EF9D-9482-4528-BC93-A72B51CE27AD}" type="presOf" srcId="{1A006B84-1834-4CEE-BE24-B8732D6CEC0E}" destId="{0767F830-9EA5-4A98-B607-5D091D11E508}" srcOrd="0" destOrd="0" presId="urn:microsoft.com/office/officeart/2005/8/layout/radial6"/>
    <dgm:cxn modelId="{B343A4BA-D1BE-4F1F-9D6E-8386493A8416}" srcId="{07A1D1EC-0136-4633-AA73-12BCB4C1EEDB}" destId="{7B18E4D4-F128-4F2B-85F3-DFFF9BD5076E}" srcOrd="3" destOrd="0" parTransId="{39F55E5F-CD46-4CDF-8B32-2D1360D7DD49}" sibTransId="{1683DAEA-6D25-4013-BF86-731E5E2481F6}"/>
    <dgm:cxn modelId="{68B8DBCE-22D6-4370-BD43-15B9C415DDE5}" type="presOf" srcId="{38ABB40D-5561-40B8-98B0-BD6E4C1D16E7}" destId="{0D85E887-7410-443A-B175-33981919AF0F}" srcOrd="0" destOrd="0" presId="urn:microsoft.com/office/officeart/2005/8/layout/radial6"/>
    <dgm:cxn modelId="{4C5197D9-1E03-4FEA-934C-3F86A662CBDD}" srcId="{5EB17BAC-F8D2-4D13-AF36-6D4FBD93FFD5}" destId="{07A1D1EC-0136-4633-AA73-12BCB4C1EEDB}" srcOrd="0" destOrd="0" parTransId="{E6AF701D-9781-447F-90B7-CDE91558685B}" sibTransId="{D0855758-C7A2-4C68-8BC9-B55E134ACF3E}"/>
    <dgm:cxn modelId="{8F4276DA-68D4-4C30-A05B-999BFD6EC3C5}" srcId="{07A1D1EC-0136-4633-AA73-12BCB4C1EEDB}" destId="{AF28C29E-6400-4FF1-B75E-B349E53C71F1}" srcOrd="2" destOrd="0" parTransId="{57A1DCEF-8715-478A-91C1-2BF447F8031A}" sibTransId="{1A006B84-1834-4CEE-BE24-B8732D6CEC0E}"/>
    <dgm:cxn modelId="{131C60E1-2257-4D56-A5AD-E7411DCCE8EC}" type="presOf" srcId="{E6D83896-912D-45F3-8B40-D637515A8D36}" destId="{3E514871-C634-4264-A6BA-9135E1B92819}" srcOrd="0" destOrd="0" presId="urn:microsoft.com/office/officeart/2005/8/layout/radial6"/>
    <dgm:cxn modelId="{EAE18182-BC3F-4D90-8272-021A8C6499D3}" type="presParOf" srcId="{AE32DB5D-DD4C-406F-8F03-0634BDCFA172}" destId="{0ACB18E4-C7FD-4224-AE66-0655AD72FDD7}" srcOrd="0" destOrd="0" presId="urn:microsoft.com/office/officeart/2005/8/layout/radial6"/>
    <dgm:cxn modelId="{227EF802-1543-45A0-A04D-DD6C5196DA34}" type="presParOf" srcId="{AE32DB5D-DD4C-406F-8F03-0634BDCFA172}" destId="{0D85E887-7410-443A-B175-33981919AF0F}" srcOrd="1" destOrd="0" presId="urn:microsoft.com/office/officeart/2005/8/layout/radial6"/>
    <dgm:cxn modelId="{04D13E43-9363-4129-B496-90F6427DC48B}" type="presParOf" srcId="{AE32DB5D-DD4C-406F-8F03-0634BDCFA172}" destId="{B74862B8-43DF-4CB4-9409-5FCBF73E26C2}" srcOrd="2" destOrd="0" presId="urn:microsoft.com/office/officeart/2005/8/layout/radial6"/>
    <dgm:cxn modelId="{34FB4711-FE6F-4283-8FD8-128E462C1BAE}" type="presParOf" srcId="{AE32DB5D-DD4C-406F-8F03-0634BDCFA172}" destId="{3E514871-C634-4264-A6BA-9135E1B92819}" srcOrd="3" destOrd="0" presId="urn:microsoft.com/office/officeart/2005/8/layout/radial6"/>
    <dgm:cxn modelId="{87D77862-28B0-4630-A2E0-C91E49B69F94}" type="presParOf" srcId="{AE32DB5D-DD4C-406F-8F03-0634BDCFA172}" destId="{902E5F76-0F28-4D18-A813-C6628BD87DF8}" srcOrd="4" destOrd="0" presId="urn:microsoft.com/office/officeart/2005/8/layout/radial6"/>
    <dgm:cxn modelId="{C2D1EE73-F863-4CC6-98CD-B1D921C501DF}" type="presParOf" srcId="{AE32DB5D-DD4C-406F-8F03-0634BDCFA172}" destId="{4610CCED-D070-4F82-8006-6DDB8D488442}" srcOrd="5" destOrd="0" presId="urn:microsoft.com/office/officeart/2005/8/layout/radial6"/>
    <dgm:cxn modelId="{635C5CCB-7530-455F-B331-EA71D528B638}" type="presParOf" srcId="{AE32DB5D-DD4C-406F-8F03-0634BDCFA172}" destId="{0A7DF3E8-43FE-45B2-B5C2-DDBDBB108AE3}" srcOrd="6" destOrd="0" presId="urn:microsoft.com/office/officeart/2005/8/layout/radial6"/>
    <dgm:cxn modelId="{025F471A-6475-48E9-9D88-B10660D8F40A}" type="presParOf" srcId="{AE32DB5D-DD4C-406F-8F03-0634BDCFA172}" destId="{DE5BDD3B-BEE9-44F4-872D-A229BFF0DDD2}" srcOrd="7" destOrd="0" presId="urn:microsoft.com/office/officeart/2005/8/layout/radial6"/>
    <dgm:cxn modelId="{7ABD6CD3-D959-4664-9FD0-F0909FE52E83}" type="presParOf" srcId="{AE32DB5D-DD4C-406F-8F03-0634BDCFA172}" destId="{E39F4D00-0D91-4FBF-B4DD-55B55F46E5C4}" srcOrd="8" destOrd="0" presId="urn:microsoft.com/office/officeart/2005/8/layout/radial6"/>
    <dgm:cxn modelId="{0218B35B-51FB-41AA-97BB-1B98281BAC0C}" type="presParOf" srcId="{AE32DB5D-DD4C-406F-8F03-0634BDCFA172}" destId="{0767F830-9EA5-4A98-B607-5D091D11E508}" srcOrd="9" destOrd="0" presId="urn:microsoft.com/office/officeart/2005/8/layout/radial6"/>
    <dgm:cxn modelId="{B49B71B2-819A-4DC0-8123-9386F5256C11}" type="presParOf" srcId="{AE32DB5D-DD4C-406F-8F03-0634BDCFA172}" destId="{BE4F4927-4295-40DB-905B-66BC0373B666}" srcOrd="10" destOrd="0" presId="urn:microsoft.com/office/officeart/2005/8/layout/radial6"/>
    <dgm:cxn modelId="{EED2B186-FB1F-4CAC-8A30-1748D460EBC9}" type="presParOf" srcId="{AE32DB5D-DD4C-406F-8F03-0634BDCFA172}" destId="{177A958C-C708-47EA-B783-040B217D416B}" srcOrd="11" destOrd="0" presId="urn:microsoft.com/office/officeart/2005/8/layout/radial6"/>
    <dgm:cxn modelId="{F5D41A3C-6D56-40CD-BAA4-973430866AF4}" type="presParOf" srcId="{AE32DB5D-DD4C-406F-8F03-0634BDCFA172}" destId="{B26B3E21-416A-4C61-A079-453FA76FAD91}"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CDEC2-C8BD-4FD4-A705-7CFC4C849915}">
      <dsp:nvSpPr>
        <dsp:cNvPr id="0" name=""/>
        <dsp:cNvSpPr/>
      </dsp:nvSpPr>
      <dsp:spPr>
        <a:xfrm>
          <a:off x="7609" y="1369500"/>
          <a:ext cx="2274475" cy="1364685"/>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a:t>
          </a:r>
          <a:r>
            <a:rPr kumimoji="1" lang="ja-JP" altLang="en-US" sz="1400" kern="1200">
              <a:latin typeface="UD デジタル 教科書体 N-R" panose="02020400000000000000" pitchFamily="17" charset="-128"/>
              <a:ea typeface="UD デジタル 教科書体 N-R" panose="02020400000000000000" pitchFamily="17" charset="-128"/>
            </a:rPr>
            <a:t>チュートリアル</a:t>
          </a:r>
          <a:r>
            <a:rPr kumimoji="1" lang="en-US" altLang="ja-JP" sz="1400" kern="1200">
              <a:latin typeface="UD デジタル 教科書体 N-R" panose="02020400000000000000" pitchFamily="17" charset="-128"/>
              <a:ea typeface="UD デジタル 教科書体 N-R" panose="02020400000000000000" pitchFamily="17" charset="-128"/>
            </a:rPr>
            <a:t>】</a:t>
          </a:r>
        </a:p>
        <a:p>
          <a:pPr marL="0" lvl="0" indent="0" algn="ctr" defTabSz="622300">
            <a:lnSpc>
              <a:spcPct val="90000"/>
            </a:lnSpc>
            <a:spcBef>
              <a:spcPct val="0"/>
            </a:spcBef>
            <a:spcAft>
              <a:spcPct val="35000"/>
            </a:spcAft>
            <a:buNone/>
          </a:pPr>
          <a:r>
            <a:rPr kumimoji="1" lang="ja-JP" altLang="en-US" sz="1400" kern="1200">
              <a:latin typeface="UD デジタル 教科書体 N-R" panose="02020400000000000000" pitchFamily="17" charset="-128"/>
              <a:ea typeface="UD デジタル 教科書体 N-R" panose="02020400000000000000" pitchFamily="17" charset="-128"/>
            </a:rPr>
            <a:t>はじめての</a:t>
          </a:r>
          <a:endParaRPr kumimoji="1" lang="en-US" altLang="ja-JP" sz="1400" kern="1200">
            <a:latin typeface="UD デジタル 教科書体 N-R" panose="02020400000000000000" pitchFamily="17" charset="-128"/>
            <a:ea typeface="UD デジタル 教科書体 N-R" panose="02020400000000000000" pitchFamily="17" charset="-128"/>
          </a:endParaRPr>
        </a:p>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Monaca Education</a:t>
          </a:r>
          <a:endParaRPr kumimoji="1" lang="ja-JP" altLang="en-US" sz="1400" kern="1200">
            <a:latin typeface="UD デジタル 教科書体 N-R" panose="02020400000000000000" pitchFamily="17" charset="-128"/>
            <a:ea typeface="UD デジタル 教科書体 N-R" panose="02020400000000000000" pitchFamily="17" charset="-128"/>
          </a:endParaRPr>
        </a:p>
      </dsp:txBody>
      <dsp:txXfrm>
        <a:off x="47579" y="1409470"/>
        <a:ext cx="2194535" cy="1284745"/>
      </dsp:txXfrm>
    </dsp:sp>
    <dsp:sp modelId="{771AC26E-E70A-47BF-84CB-3240FB159CFD}">
      <dsp:nvSpPr>
        <dsp:cNvPr id="0" name=""/>
        <dsp:cNvSpPr/>
      </dsp:nvSpPr>
      <dsp:spPr>
        <a:xfrm>
          <a:off x="2509532" y="1769808"/>
          <a:ext cx="482188" cy="564069"/>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a:off x="2509532" y="1882622"/>
        <a:ext cx="337532" cy="338441"/>
      </dsp:txXfrm>
    </dsp:sp>
    <dsp:sp modelId="{7E192E0C-F695-4647-A7E2-3F5784BE5BB5}">
      <dsp:nvSpPr>
        <dsp:cNvPr id="0" name=""/>
        <dsp:cNvSpPr/>
      </dsp:nvSpPr>
      <dsp:spPr>
        <a:xfrm>
          <a:off x="3191874" y="1369500"/>
          <a:ext cx="2274475" cy="1364685"/>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latin typeface="UD デジタル 教科書体 N-R" panose="02020400000000000000" pitchFamily="17" charset="-128"/>
              <a:ea typeface="UD デジタル 教科書体 N-R" panose="02020400000000000000" pitchFamily="17" charset="-128"/>
            </a:rPr>
            <a:t>印刷教材</a:t>
          </a:r>
          <a:endParaRPr kumimoji="1" lang="en-US" altLang="ja-JP" sz="1400" kern="1200">
            <a:latin typeface="UD デジタル 教科書体 N-R" panose="02020400000000000000" pitchFamily="17" charset="-128"/>
            <a:ea typeface="UD デジタル 教科書体 N-R" panose="02020400000000000000" pitchFamily="17" charset="-128"/>
          </a:endParaRPr>
        </a:p>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1</a:t>
          </a:r>
          <a:r>
            <a:rPr kumimoji="1" lang="ja-JP" altLang="en-US" sz="1400" kern="1200">
              <a:latin typeface="UD デジタル 教科書体 N-R" panose="02020400000000000000" pitchFamily="17" charset="-128"/>
              <a:ea typeface="UD デジタル 教科書体 N-R" panose="02020400000000000000" pitchFamily="17" charset="-128"/>
            </a:rPr>
            <a:t>～</a:t>
          </a:r>
          <a:r>
            <a:rPr kumimoji="1" lang="en-US" altLang="ja-JP" sz="1400" kern="1200">
              <a:latin typeface="UD デジタル 教科書体 N-R" panose="02020400000000000000" pitchFamily="17" charset="-128"/>
              <a:ea typeface="UD デジタル 教科書体 N-R" panose="02020400000000000000" pitchFamily="17" charset="-128"/>
            </a:rPr>
            <a:t>3</a:t>
          </a:r>
          <a:r>
            <a:rPr kumimoji="1" lang="ja-JP" altLang="en-US" sz="1400" kern="1200">
              <a:latin typeface="UD デジタル 教科書体 N-R" panose="02020400000000000000" pitchFamily="17" charset="-128"/>
              <a:ea typeface="UD デジタル 教科書体 N-R" panose="02020400000000000000" pitchFamily="17" charset="-128"/>
            </a:rPr>
            <a:t>章</a:t>
          </a:r>
        </a:p>
      </dsp:txBody>
      <dsp:txXfrm>
        <a:off x="3231844" y="1409470"/>
        <a:ext cx="2194535" cy="1284745"/>
      </dsp:txXfrm>
    </dsp:sp>
    <dsp:sp modelId="{6FACFAF3-6658-4052-8DCA-73C24B1DCAC9}">
      <dsp:nvSpPr>
        <dsp:cNvPr id="0" name=""/>
        <dsp:cNvSpPr/>
      </dsp:nvSpPr>
      <dsp:spPr>
        <a:xfrm>
          <a:off x="5693797" y="1769808"/>
          <a:ext cx="482188" cy="564069"/>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a:off x="5693797" y="1882622"/>
        <a:ext cx="337532" cy="338441"/>
      </dsp:txXfrm>
    </dsp:sp>
    <dsp:sp modelId="{456D688A-3609-4DBE-BA16-873B978E3E2E}">
      <dsp:nvSpPr>
        <dsp:cNvPr id="0" name=""/>
        <dsp:cNvSpPr/>
      </dsp:nvSpPr>
      <dsp:spPr>
        <a:xfrm>
          <a:off x="6376140" y="1369500"/>
          <a:ext cx="2274475" cy="1364685"/>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latin typeface="UD デジタル 教科書体 N-R" panose="02020400000000000000" pitchFamily="17" charset="-128"/>
              <a:ea typeface="UD デジタル 教科書体 N-R" panose="02020400000000000000" pitchFamily="17" charset="-128"/>
            </a:rPr>
            <a:t>印刷教材</a:t>
          </a:r>
          <a:endParaRPr kumimoji="1" lang="en-US" altLang="ja-JP" sz="1400" kern="1200">
            <a:latin typeface="UD デジタル 教科書体 N-R" panose="02020400000000000000" pitchFamily="17" charset="-128"/>
            <a:ea typeface="UD デジタル 教科書体 N-R" panose="02020400000000000000" pitchFamily="17" charset="-128"/>
          </a:endParaRPr>
        </a:p>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4</a:t>
          </a:r>
          <a:r>
            <a:rPr kumimoji="1" lang="ja-JP" altLang="en-US" sz="1400" kern="1200">
              <a:latin typeface="UD デジタル 教科書体 N-R" panose="02020400000000000000" pitchFamily="17" charset="-128"/>
              <a:ea typeface="UD デジタル 教科書体 N-R" panose="02020400000000000000" pitchFamily="17" charset="-128"/>
            </a:rPr>
            <a:t>章</a:t>
          </a:r>
        </a:p>
      </dsp:txBody>
      <dsp:txXfrm>
        <a:off x="6416110" y="1409470"/>
        <a:ext cx="2194535" cy="1284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CDEC2-C8BD-4FD4-A705-7CFC4C849915}">
      <dsp:nvSpPr>
        <dsp:cNvPr id="0" name=""/>
        <dsp:cNvSpPr/>
      </dsp:nvSpPr>
      <dsp:spPr>
        <a:xfrm>
          <a:off x="1691" y="969988"/>
          <a:ext cx="3606184" cy="2163710"/>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a:t>
          </a:r>
          <a:r>
            <a:rPr kumimoji="1" lang="ja-JP" altLang="en-US" sz="1400" kern="1200">
              <a:latin typeface="UD デジタル 教科書体 N-R" panose="02020400000000000000" pitchFamily="17" charset="-128"/>
              <a:ea typeface="UD デジタル 教科書体 N-R" panose="02020400000000000000" pitchFamily="17" charset="-128"/>
            </a:rPr>
            <a:t>チュートリアル</a:t>
          </a:r>
          <a:r>
            <a:rPr kumimoji="1" lang="en-US" altLang="ja-JP" sz="1400" kern="1200">
              <a:latin typeface="UD デジタル 教科書体 N-R" panose="02020400000000000000" pitchFamily="17" charset="-128"/>
              <a:ea typeface="UD デジタル 教科書体 N-R" panose="02020400000000000000" pitchFamily="17" charset="-128"/>
            </a:rPr>
            <a:t>】</a:t>
          </a:r>
        </a:p>
        <a:p>
          <a:pPr marL="0" lvl="0" indent="0" algn="ctr" defTabSz="622300">
            <a:lnSpc>
              <a:spcPct val="90000"/>
            </a:lnSpc>
            <a:spcBef>
              <a:spcPct val="0"/>
            </a:spcBef>
            <a:spcAft>
              <a:spcPct val="35000"/>
            </a:spcAft>
            <a:buNone/>
          </a:pPr>
          <a:r>
            <a:rPr kumimoji="1" lang="ja-JP" altLang="en-US" sz="1400" kern="1200">
              <a:latin typeface="UD デジタル 教科書体 N-R" panose="02020400000000000000" pitchFamily="17" charset="-128"/>
              <a:ea typeface="UD デジタル 教科書体 N-R" panose="02020400000000000000" pitchFamily="17" charset="-128"/>
            </a:rPr>
            <a:t>はじめての</a:t>
          </a:r>
          <a:endParaRPr kumimoji="1" lang="en-US" altLang="ja-JP" sz="1400" kern="1200">
            <a:latin typeface="UD デジタル 教科書体 N-R" panose="02020400000000000000" pitchFamily="17" charset="-128"/>
            <a:ea typeface="UD デジタル 教科書体 N-R" panose="02020400000000000000" pitchFamily="17" charset="-128"/>
          </a:endParaRPr>
        </a:p>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Monaca Education</a:t>
          </a:r>
          <a:endParaRPr kumimoji="1" lang="ja-JP" altLang="en-US" sz="1400" kern="1200">
            <a:latin typeface="UD デジタル 教科書体 N-R" panose="02020400000000000000" pitchFamily="17" charset="-128"/>
            <a:ea typeface="UD デジタル 教科書体 N-R" panose="02020400000000000000" pitchFamily="17" charset="-128"/>
          </a:endParaRPr>
        </a:p>
      </dsp:txBody>
      <dsp:txXfrm>
        <a:off x="65064" y="1033361"/>
        <a:ext cx="3479438" cy="2036964"/>
      </dsp:txXfrm>
    </dsp:sp>
    <dsp:sp modelId="{771AC26E-E70A-47BF-84CB-3240FB159CFD}">
      <dsp:nvSpPr>
        <dsp:cNvPr id="0" name=""/>
        <dsp:cNvSpPr/>
      </dsp:nvSpPr>
      <dsp:spPr>
        <a:xfrm>
          <a:off x="3968494" y="1604676"/>
          <a:ext cx="764511" cy="894333"/>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a:off x="3968494" y="1783543"/>
        <a:ext cx="535158" cy="536599"/>
      </dsp:txXfrm>
    </dsp:sp>
    <dsp:sp modelId="{7E192E0C-F695-4647-A7E2-3F5784BE5BB5}">
      <dsp:nvSpPr>
        <dsp:cNvPr id="0" name=""/>
        <dsp:cNvSpPr/>
      </dsp:nvSpPr>
      <dsp:spPr>
        <a:xfrm>
          <a:off x="5050349" y="969988"/>
          <a:ext cx="3606184" cy="2163710"/>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a:t>
          </a:r>
          <a:r>
            <a:rPr kumimoji="1" lang="ja-JP" altLang="en-US" sz="1400" kern="1200">
              <a:latin typeface="UD デジタル 教科書体 N-R" panose="02020400000000000000" pitchFamily="17" charset="-128"/>
              <a:ea typeface="UD デジタル 教科書体 N-R" panose="02020400000000000000" pitchFamily="17" charset="-128"/>
            </a:rPr>
            <a:t>サンプルアプリ集</a:t>
          </a:r>
          <a:r>
            <a:rPr kumimoji="1" lang="en-US" altLang="ja-JP" sz="1400" kern="1200">
              <a:latin typeface="UD デジタル 教科書体 N-R" panose="02020400000000000000" pitchFamily="17" charset="-128"/>
              <a:ea typeface="UD デジタル 教科書体 N-R" panose="02020400000000000000" pitchFamily="17" charset="-128"/>
            </a:rPr>
            <a:t>】</a:t>
          </a:r>
        </a:p>
        <a:p>
          <a:pPr marL="0" lvl="0" indent="0" algn="ctr" defTabSz="622300">
            <a:lnSpc>
              <a:spcPct val="90000"/>
            </a:lnSpc>
            <a:spcBef>
              <a:spcPct val="0"/>
            </a:spcBef>
            <a:spcAft>
              <a:spcPct val="35000"/>
            </a:spcAft>
            <a:buNone/>
          </a:pPr>
          <a:r>
            <a:rPr kumimoji="1" lang="ja-JP" altLang="en-US" sz="1400" kern="1200">
              <a:latin typeface="UD デジタル 教科書体 N-R" panose="02020400000000000000" pitchFamily="17" charset="-128"/>
              <a:ea typeface="UD デジタル 教科書体 N-R" panose="02020400000000000000" pitchFamily="17" charset="-128"/>
            </a:rPr>
            <a:t>図鑑アプリ</a:t>
          </a:r>
        </a:p>
      </dsp:txBody>
      <dsp:txXfrm>
        <a:off x="5113722" y="1033361"/>
        <a:ext cx="3479438" cy="2036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CDEC2-C8BD-4FD4-A705-7CFC4C849915}">
      <dsp:nvSpPr>
        <dsp:cNvPr id="0" name=""/>
        <dsp:cNvSpPr/>
      </dsp:nvSpPr>
      <dsp:spPr>
        <a:xfrm>
          <a:off x="7609" y="1369500"/>
          <a:ext cx="2274475" cy="1364685"/>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a:t>
          </a:r>
          <a:r>
            <a:rPr kumimoji="1" lang="ja-JP" altLang="en-US" sz="1400" kern="1200">
              <a:latin typeface="UD デジタル 教科書体 N-R" panose="02020400000000000000" pitchFamily="17" charset="-128"/>
              <a:ea typeface="UD デジタル 教科書体 N-R" panose="02020400000000000000" pitchFamily="17" charset="-128"/>
            </a:rPr>
            <a:t>チュートリアル</a:t>
          </a:r>
          <a:r>
            <a:rPr kumimoji="1" lang="en-US" altLang="ja-JP" sz="1400" kern="1200">
              <a:latin typeface="UD デジタル 教科書体 N-R" panose="02020400000000000000" pitchFamily="17" charset="-128"/>
              <a:ea typeface="UD デジタル 教科書体 N-R" panose="02020400000000000000" pitchFamily="17" charset="-128"/>
            </a:rPr>
            <a:t>】</a:t>
          </a:r>
        </a:p>
        <a:p>
          <a:pPr marL="0" lvl="0" indent="0" algn="ctr" defTabSz="622300">
            <a:lnSpc>
              <a:spcPct val="90000"/>
            </a:lnSpc>
            <a:spcBef>
              <a:spcPct val="0"/>
            </a:spcBef>
            <a:spcAft>
              <a:spcPct val="35000"/>
            </a:spcAft>
            <a:buNone/>
          </a:pPr>
          <a:r>
            <a:rPr kumimoji="1" lang="ja-JP" altLang="en-US" sz="1400" kern="1200">
              <a:latin typeface="UD デジタル 教科書体 N-R" panose="02020400000000000000" pitchFamily="17" charset="-128"/>
              <a:ea typeface="UD デジタル 教科書体 N-R" panose="02020400000000000000" pitchFamily="17" charset="-128"/>
            </a:rPr>
            <a:t>はじめての</a:t>
          </a:r>
          <a:endParaRPr kumimoji="1" lang="en-US" altLang="ja-JP" sz="1400" kern="1200">
            <a:latin typeface="UD デジタル 教科書体 N-R" panose="02020400000000000000" pitchFamily="17" charset="-128"/>
            <a:ea typeface="UD デジタル 教科書体 N-R" panose="02020400000000000000" pitchFamily="17" charset="-128"/>
          </a:endParaRPr>
        </a:p>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Monaca Education</a:t>
          </a:r>
          <a:endParaRPr kumimoji="1" lang="ja-JP" altLang="en-US" sz="1400" kern="1200">
            <a:latin typeface="UD デジタル 教科書体 N-R" panose="02020400000000000000" pitchFamily="17" charset="-128"/>
            <a:ea typeface="UD デジタル 教科書体 N-R" panose="02020400000000000000" pitchFamily="17" charset="-128"/>
          </a:endParaRPr>
        </a:p>
      </dsp:txBody>
      <dsp:txXfrm>
        <a:off x="47579" y="1409470"/>
        <a:ext cx="2194535" cy="1284745"/>
      </dsp:txXfrm>
    </dsp:sp>
    <dsp:sp modelId="{771AC26E-E70A-47BF-84CB-3240FB159CFD}">
      <dsp:nvSpPr>
        <dsp:cNvPr id="0" name=""/>
        <dsp:cNvSpPr/>
      </dsp:nvSpPr>
      <dsp:spPr>
        <a:xfrm>
          <a:off x="2509532" y="1769808"/>
          <a:ext cx="482188" cy="564069"/>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a:off x="2509532" y="1882622"/>
        <a:ext cx="337532" cy="338441"/>
      </dsp:txXfrm>
    </dsp:sp>
    <dsp:sp modelId="{7E192E0C-F695-4647-A7E2-3F5784BE5BB5}">
      <dsp:nvSpPr>
        <dsp:cNvPr id="0" name=""/>
        <dsp:cNvSpPr/>
      </dsp:nvSpPr>
      <dsp:spPr>
        <a:xfrm>
          <a:off x="3191874" y="1369500"/>
          <a:ext cx="2274475" cy="1364685"/>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a:t>
          </a:r>
          <a:r>
            <a:rPr kumimoji="1" lang="ja-JP" altLang="en-US" sz="1400" kern="1200">
              <a:latin typeface="UD デジタル 教科書体 N-R" panose="02020400000000000000" pitchFamily="17" charset="-128"/>
              <a:ea typeface="UD デジタル 教科書体 N-R" panose="02020400000000000000" pitchFamily="17" charset="-128"/>
            </a:rPr>
            <a:t>書籍</a:t>
          </a:r>
          <a:r>
            <a:rPr kumimoji="1" lang="en-US" altLang="ja-JP" sz="1400" kern="1200">
              <a:latin typeface="UD デジタル 教科書体 N-R" panose="02020400000000000000" pitchFamily="17" charset="-128"/>
              <a:ea typeface="UD デジタル 教科書体 N-R" panose="02020400000000000000" pitchFamily="17" charset="-128"/>
            </a:rPr>
            <a:t>】</a:t>
          </a:r>
        </a:p>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1</a:t>
          </a:r>
          <a:r>
            <a:rPr kumimoji="1" lang="ja-JP" altLang="en-US" sz="1400" kern="1200">
              <a:latin typeface="UD デジタル 教科書体 N-R" panose="02020400000000000000" pitchFamily="17" charset="-128"/>
              <a:ea typeface="UD デジタル 教科書体 N-R" panose="02020400000000000000" pitchFamily="17" charset="-128"/>
            </a:rPr>
            <a:t>～</a:t>
          </a:r>
          <a:r>
            <a:rPr kumimoji="1" lang="en-US" altLang="ja-JP" sz="1400" kern="1200">
              <a:latin typeface="UD デジタル 教科書体 N-R" panose="02020400000000000000" pitchFamily="17" charset="-128"/>
              <a:ea typeface="UD デジタル 教科書体 N-R" panose="02020400000000000000" pitchFamily="17" charset="-128"/>
            </a:rPr>
            <a:t>3</a:t>
          </a:r>
          <a:r>
            <a:rPr kumimoji="1" lang="ja-JP" altLang="en-US" sz="1400" kern="1200">
              <a:latin typeface="UD デジタル 教科書体 N-R" panose="02020400000000000000" pitchFamily="17" charset="-128"/>
              <a:ea typeface="UD デジタル 教科書体 N-R" panose="02020400000000000000" pitchFamily="17" charset="-128"/>
            </a:rPr>
            <a:t>章</a:t>
          </a:r>
        </a:p>
      </dsp:txBody>
      <dsp:txXfrm>
        <a:off x="3231844" y="1409470"/>
        <a:ext cx="2194535" cy="1284745"/>
      </dsp:txXfrm>
    </dsp:sp>
    <dsp:sp modelId="{6FACFAF3-6658-4052-8DCA-73C24B1DCAC9}">
      <dsp:nvSpPr>
        <dsp:cNvPr id="0" name=""/>
        <dsp:cNvSpPr/>
      </dsp:nvSpPr>
      <dsp:spPr>
        <a:xfrm>
          <a:off x="5693797" y="1769808"/>
          <a:ext cx="482188" cy="564069"/>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a:off x="5693797" y="1882622"/>
        <a:ext cx="337532" cy="338441"/>
      </dsp:txXfrm>
    </dsp:sp>
    <dsp:sp modelId="{456D688A-3609-4DBE-BA16-873B978E3E2E}">
      <dsp:nvSpPr>
        <dsp:cNvPr id="0" name=""/>
        <dsp:cNvSpPr/>
      </dsp:nvSpPr>
      <dsp:spPr>
        <a:xfrm>
          <a:off x="6376140" y="1369500"/>
          <a:ext cx="2274475" cy="1364685"/>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a:t>
          </a:r>
          <a:r>
            <a:rPr kumimoji="1" lang="ja-JP" altLang="en-US" sz="1400" kern="1200">
              <a:latin typeface="UD デジタル 教科書体 N-R" panose="02020400000000000000" pitchFamily="17" charset="-128"/>
              <a:ea typeface="UD デジタル 教科書体 N-R" panose="02020400000000000000" pitchFamily="17" charset="-128"/>
            </a:rPr>
            <a:t>書籍</a:t>
          </a:r>
          <a:r>
            <a:rPr kumimoji="1" lang="en-US" altLang="ja-JP" sz="1400" kern="1200">
              <a:latin typeface="UD デジタル 教科書体 N-R" panose="02020400000000000000" pitchFamily="17" charset="-128"/>
              <a:ea typeface="UD デジタル 教科書体 N-R" panose="02020400000000000000" pitchFamily="17" charset="-128"/>
            </a:rPr>
            <a:t>】</a:t>
          </a:r>
        </a:p>
        <a:p>
          <a:pPr marL="0" lvl="0" indent="0" algn="ctr" defTabSz="622300">
            <a:lnSpc>
              <a:spcPct val="90000"/>
            </a:lnSpc>
            <a:spcBef>
              <a:spcPct val="0"/>
            </a:spcBef>
            <a:spcAft>
              <a:spcPct val="35000"/>
            </a:spcAft>
            <a:buNone/>
          </a:pPr>
          <a:r>
            <a:rPr kumimoji="1" lang="en-US" altLang="ja-JP" sz="1400" kern="1200">
              <a:latin typeface="UD デジタル 教科書体 N-R" panose="02020400000000000000" pitchFamily="17" charset="-128"/>
              <a:ea typeface="UD デジタル 教科書体 N-R" panose="02020400000000000000" pitchFamily="17" charset="-128"/>
            </a:rPr>
            <a:t>4</a:t>
          </a:r>
          <a:r>
            <a:rPr kumimoji="1" lang="ja-JP" altLang="en-US" sz="1400" kern="1200">
              <a:latin typeface="UD デジタル 教科書体 N-R" panose="02020400000000000000" pitchFamily="17" charset="-128"/>
              <a:ea typeface="UD デジタル 教科書体 N-R" panose="02020400000000000000" pitchFamily="17" charset="-128"/>
            </a:rPr>
            <a:t>～</a:t>
          </a:r>
          <a:r>
            <a:rPr kumimoji="1" lang="en-US" altLang="ja-JP" sz="1400" kern="1200">
              <a:latin typeface="UD デジタル 教科書体 N-R" panose="02020400000000000000" pitchFamily="17" charset="-128"/>
              <a:ea typeface="UD デジタル 教科書体 N-R" panose="02020400000000000000" pitchFamily="17" charset="-128"/>
            </a:rPr>
            <a:t>12</a:t>
          </a:r>
          <a:r>
            <a:rPr kumimoji="1" lang="ja-JP" altLang="en-US" sz="1400" kern="1200">
              <a:latin typeface="UD デジタル 教科書体 N-R" panose="02020400000000000000" pitchFamily="17" charset="-128"/>
              <a:ea typeface="UD デジタル 教科書体 N-R" panose="02020400000000000000" pitchFamily="17" charset="-128"/>
            </a:rPr>
            <a:t>章</a:t>
          </a:r>
        </a:p>
      </dsp:txBody>
      <dsp:txXfrm>
        <a:off x="6416110" y="1409470"/>
        <a:ext cx="2194535" cy="1284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B3E21-416A-4C61-A079-453FA76FAD91}">
      <dsp:nvSpPr>
        <dsp:cNvPr id="0" name=""/>
        <dsp:cNvSpPr/>
      </dsp:nvSpPr>
      <dsp:spPr>
        <a:xfrm>
          <a:off x="2757408" y="468233"/>
          <a:ext cx="3127533" cy="3127533"/>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67F830-9EA5-4A98-B607-5D091D11E508}">
      <dsp:nvSpPr>
        <dsp:cNvPr id="0" name=""/>
        <dsp:cNvSpPr/>
      </dsp:nvSpPr>
      <dsp:spPr>
        <a:xfrm>
          <a:off x="2757408" y="468233"/>
          <a:ext cx="3127533" cy="3127533"/>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7DF3E8-43FE-45B2-B5C2-DDBDBB108AE3}">
      <dsp:nvSpPr>
        <dsp:cNvPr id="0" name=""/>
        <dsp:cNvSpPr/>
      </dsp:nvSpPr>
      <dsp:spPr>
        <a:xfrm>
          <a:off x="2757408" y="468233"/>
          <a:ext cx="3127533" cy="3127533"/>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514871-C634-4264-A6BA-9135E1B92819}">
      <dsp:nvSpPr>
        <dsp:cNvPr id="0" name=""/>
        <dsp:cNvSpPr/>
      </dsp:nvSpPr>
      <dsp:spPr>
        <a:xfrm>
          <a:off x="2757408" y="468233"/>
          <a:ext cx="3127533" cy="3127533"/>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B18E4-C7FD-4224-AE66-0655AD72FDD7}">
      <dsp:nvSpPr>
        <dsp:cNvPr id="0" name=""/>
        <dsp:cNvSpPr/>
      </dsp:nvSpPr>
      <dsp:spPr>
        <a:xfrm>
          <a:off x="3601682" y="1312507"/>
          <a:ext cx="1438985" cy="1438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a:t>チュートリアル</a:t>
          </a:r>
        </a:p>
      </dsp:txBody>
      <dsp:txXfrm>
        <a:off x="3812416" y="1523241"/>
        <a:ext cx="1017517" cy="1017517"/>
      </dsp:txXfrm>
    </dsp:sp>
    <dsp:sp modelId="{0D85E887-7410-443A-B175-33981919AF0F}">
      <dsp:nvSpPr>
        <dsp:cNvPr id="0" name=""/>
        <dsp:cNvSpPr/>
      </dsp:nvSpPr>
      <dsp:spPr>
        <a:xfrm>
          <a:off x="3817530" y="851"/>
          <a:ext cx="1007289" cy="10072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a:t>書籍</a:t>
          </a:r>
        </a:p>
      </dsp:txBody>
      <dsp:txXfrm>
        <a:off x="3965044" y="148365"/>
        <a:ext cx="712261" cy="712261"/>
      </dsp:txXfrm>
    </dsp:sp>
    <dsp:sp modelId="{902E5F76-0F28-4D18-A813-C6628BD87DF8}">
      <dsp:nvSpPr>
        <dsp:cNvPr id="0" name=""/>
        <dsp:cNvSpPr/>
      </dsp:nvSpPr>
      <dsp:spPr>
        <a:xfrm>
          <a:off x="5345034" y="1528355"/>
          <a:ext cx="1007289" cy="10072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a:t>あんこ</a:t>
          </a:r>
        </a:p>
      </dsp:txBody>
      <dsp:txXfrm>
        <a:off x="5492548" y="1675869"/>
        <a:ext cx="712261" cy="712261"/>
      </dsp:txXfrm>
    </dsp:sp>
    <dsp:sp modelId="{DE5BDD3B-BEE9-44F4-872D-A229BFF0DDD2}">
      <dsp:nvSpPr>
        <dsp:cNvPr id="0" name=""/>
        <dsp:cNvSpPr/>
      </dsp:nvSpPr>
      <dsp:spPr>
        <a:xfrm>
          <a:off x="3817530" y="3055859"/>
          <a:ext cx="1007289" cy="10072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a:t>教科書</a:t>
          </a:r>
        </a:p>
      </dsp:txBody>
      <dsp:txXfrm>
        <a:off x="3965044" y="3203373"/>
        <a:ext cx="712261" cy="712261"/>
      </dsp:txXfrm>
    </dsp:sp>
    <dsp:sp modelId="{BE4F4927-4295-40DB-905B-66BC0373B666}">
      <dsp:nvSpPr>
        <dsp:cNvPr id="0" name=""/>
        <dsp:cNvSpPr/>
      </dsp:nvSpPr>
      <dsp:spPr>
        <a:xfrm>
          <a:off x="2290026" y="1528355"/>
          <a:ext cx="1007289" cy="10072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1" lang="en-US" altLang="ja-JP" sz="1700" kern="1200"/>
            <a:t>APS</a:t>
          </a:r>
          <a:endParaRPr kumimoji="1" lang="ja-JP" altLang="en-US" sz="1700" kern="1200"/>
        </a:p>
      </dsp:txBody>
      <dsp:txXfrm>
        <a:off x="2437540" y="1675869"/>
        <a:ext cx="712261" cy="712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71800" cy="493713"/>
          </a:xfrm>
          <a:prstGeom prst="rect">
            <a:avLst/>
          </a:prstGeom>
        </p:spPr>
        <p:txBody>
          <a:bodyPr vert="horz" lIns="91437" tIns="45719" rIns="91437" bIns="45719"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84616" y="2"/>
            <a:ext cx="2971800" cy="493713"/>
          </a:xfrm>
          <a:prstGeom prst="rect">
            <a:avLst/>
          </a:prstGeom>
        </p:spPr>
        <p:txBody>
          <a:bodyPr vert="horz" lIns="91437" tIns="45719" rIns="91437" bIns="45719" rtlCol="0"/>
          <a:lstStyle>
            <a:lvl1pPr algn="r">
              <a:defRPr sz="1200"/>
            </a:lvl1pPr>
          </a:lstStyle>
          <a:p>
            <a:fld id="{C667AC03-8C51-475D-B622-96A1C8F5E7CF}" type="datetimeFigureOut">
              <a:rPr kumimoji="1" lang="ja-JP" altLang="en-US" smtClean="0">
                <a:latin typeface="メイリオ" panose="020B0604030504040204" pitchFamily="50" charset="-128"/>
                <a:ea typeface="メイリオ" panose="020B0604030504040204" pitchFamily="50" charset="-128"/>
              </a:rPr>
              <a:pPr/>
              <a:t>2021/8/17</a:t>
            </a:fld>
            <a:endParaRPr kumimoji="1" lang="ja-JP" altLang="en-US">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2"/>
          </p:nvPr>
        </p:nvSpPr>
        <p:spPr>
          <a:xfrm>
            <a:off x="3" y="9378826"/>
            <a:ext cx="2971800" cy="493713"/>
          </a:xfrm>
          <a:prstGeom prst="rect">
            <a:avLst/>
          </a:prstGeom>
        </p:spPr>
        <p:txBody>
          <a:bodyPr vert="horz" lIns="91437" tIns="45719" rIns="91437" bIns="45719"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84616" y="9378826"/>
            <a:ext cx="2971800" cy="493713"/>
          </a:xfrm>
          <a:prstGeom prst="rect">
            <a:avLst/>
          </a:prstGeom>
        </p:spPr>
        <p:txBody>
          <a:bodyPr vert="horz" lIns="91437" tIns="45719" rIns="91437" bIns="45719" rtlCol="0" anchor="b"/>
          <a:lstStyle>
            <a:lvl1pPr algn="r">
              <a:defRPr sz="1200"/>
            </a:lvl1pPr>
          </a:lstStyle>
          <a:p>
            <a:fld id="{5C22AC06-8FF0-402A-A8D4-EC443B2B51A3}" type="slidenum">
              <a:rPr kumimoji="1" lang="ja-JP" altLang="en-US" smtClean="0">
                <a:latin typeface="メイリオ" panose="020B0604030504040204" pitchFamily="50" charset="-128"/>
                <a:ea typeface="メイリオ" panose="020B0604030504040204" pitchFamily="50" charset="-128"/>
              </a:rPr>
              <a:p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217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587" cy="493634"/>
          </a:xfrm>
          <a:prstGeom prst="rect">
            <a:avLst/>
          </a:prstGeom>
        </p:spPr>
        <p:txBody>
          <a:bodyPr vert="horz" lIns="91437" tIns="45719" rIns="91437" bIns="457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816" y="0"/>
            <a:ext cx="2971587" cy="493634"/>
          </a:xfrm>
          <a:prstGeom prst="rect">
            <a:avLst/>
          </a:prstGeom>
        </p:spPr>
        <p:txBody>
          <a:bodyPr vert="horz" lIns="91437" tIns="45719" rIns="91437" bIns="45719" rtlCol="0"/>
          <a:lstStyle>
            <a:lvl1pPr algn="r">
              <a:defRPr sz="1200"/>
            </a:lvl1pPr>
          </a:lstStyle>
          <a:p>
            <a:fld id="{03DBDFE6-349D-475F-88FD-2EE4F300759D}" type="datetimeFigureOut">
              <a:rPr kumimoji="1" lang="ja-JP" altLang="en-US" smtClean="0"/>
              <a:pPr/>
              <a:t>2021/8/17</a:t>
            </a:fld>
            <a:endParaRPr kumimoji="1" lang="ja-JP" altLang="en-US"/>
          </a:p>
        </p:txBody>
      </p:sp>
      <p:sp>
        <p:nvSpPr>
          <p:cNvPr id="4" name="スライド イメージ プレースホルダー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37" tIns="45719" rIns="91437" bIns="45719" rtlCol="0" anchor="ctr"/>
          <a:lstStyle/>
          <a:p>
            <a:endParaRPr lang="ja-JP" altLang="en-US"/>
          </a:p>
        </p:txBody>
      </p:sp>
      <p:sp>
        <p:nvSpPr>
          <p:cNvPr id="5" name="ノート プレースホルダー 4"/>
          <p:cNvSpPr>
            <a:spLocks noGrp="1"/>
          </p:cNvSpPr>
          <p:nvPr>
            <p:ph type="body" sz="quarter" idx="3"/>
          </p:nvPr>
        </p:nvSpPr>
        <p:spPr>
          <a:xfrm>
            <a:off x="686121" y="4690309"/>
            <a:ext cx="5485760" cy="4442703"/>
          </a:xfrm>
          <a:prstGeom prst="rect">
            <a:avLst/>
          </a:prstGeom>
        </p:spPr>
        <p:txBody>
          <a:bodyPr vert="horz" lIns="91437" tIns="45719" rIns="91437" bIns="457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9042"/>
            <a:ext cx="2971587" cy="493633"/>
          </a:xfrm>
          <a:prstGeom prst="rect">
            <a:avLst/>
          </a:prstGeom>
        </p:spPr>
        <p:txBody>
          <a:bodyPr vert="horz" lIns="91437" tIns="45719" rIns="91437" bIns="457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816" y="9379042"/>
            <a:ext cx="2971587" cy="493633"/>
          </a:xfrm>
          <a:prstGeom prst="rect">
            <a:avLst/>
          </a:prstGeom>
        </p:spPr>
        <p:txBody>
          <a:bodyPr vert="horz" lIns="91437" tIns="45719" rIns="91437" bIns="45719" rtlCol="0" anchor="b"/>
          <a:lstStyle>
            <a:lvl1pPr algn="r">
              <a:defRPr sz="1200"/>
            </a:lvl1pPr>
          </a:lstStyle>
          <a:p>
            <a:fld id="{8B3B45EC-A74E-44C4-8A52-028851515061}" type="slidenum">
              <a:rPr kumimoji="1" lang="ja-JP" altLang="en-US" smtClean="0"/>
              <a:pPr/>
              <a:t>‹#›</a:t>
            </a:fld>
            <a:endParaRPr kumimoji="1" lang="ja-JP" altLang="en-US"/>
          </a:p>
        </p:txBody>
      </p:sp>
    </p:spTree>
    <p:extLst>
      <p:ext uri="{BB962C8B-B14F-4D97-AF65-F5344CB8AC3E}">
        <p14:creationId xmlns:p14="http://schemas.microsoft.com/office/powerpoint/2010/main" val="2151958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92225" y="1271588"/>
            <a:ext cx="4575175" cy="34305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E700883-0409-4E10-A901-139183229ECC}" type="slidenum">
              <a:rPr kumimoji="1" lang="ja-JP" altLang="en-US" smtClean="0"/>
              <a:pPr/>
              <a:t>1</a:t>
            </a:fld>
            <a:endParaRPr kumimoji="1" lang="ja-JP" altLang="en-US" dirty="0"/>
          </a:p>
        </p:txBody>
      </p:sp>
    </p:spTree>
    <p:extLst>
      <p:ext uri="{BB962C8B-B14F-4D97-AF65-F5344CB8AC3E}">
        <p14:creationId xmlns:p14="http://schemas.microsoft.com/office/powerpoint/2010/main" val="128423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52</a:t>
            </a:fld>
            <a:endParaRPr kumimoji="1" lang="ja-JP" altLang="en-US"/>
          </a:p>
        </p:txBody>
      </p:sp>
    </p:spTree>
    <p:extLst>
      <p:ext uri="{BB962C8B-B14F-4D97-AF65-F5344CB8AC3E}">
        <p14:creationId xmlns:p14="http://schemas.microsoft.com/office/powerpoint/2010/main" val="357050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55</a:t>
            </a:fld>
            <a:endParaRPr kumimoji="1" lang="ja-JP" altLang="en-US"/>
          </a:p>
        </p:txBody>
      </p:sp>
    </p:spTree>
    <p:extLst>
      <p:ext uri="{BB962C8B-B14F-4D97-AF65-F5344CB8AC3E}">
        <p14:creationId xmlns:p14="http://schemas.microsoft.com/office/powerpoint/2010/main" val="179801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63</a:t>
            </a:fld>
            <a:endParaRPr kumimoji="1" lang="ja-JP" altLang="en-US"/>
          </a:p>
        </p:txBody>
      </p:sp>
    </p:spTree>
    <p:extLst>
      <p:ext uri="{BB962C8B-B14F-4D97-AF65-F5344CB8AC3E}">
        <p14:creationId xmlns:p14="http://schemas.microsoft.com/office/powerpoint/2010/main" val="301878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2</a:t>
            </a:fld>
            <a:endParaRPr kumimoji="1" lang="ja-JP" altLang="en-US"/>
          </a:p>
        </p:txBody>
      </p:sp>
    </p:spTree>
    <p:extLst>
      <p:ext uri="{BB962C8B-B14F-4D97-AF65-F5344CB8AC3E}">
        <p14:creationId xmlns:p14="http://schemas.microsoft.com/office/powerpoint/2010/main" val="206451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a:t>
            </a:fld>
            <a:endParaRPr kumimoji="1" lang="ja-JP" altLang="en-US"/>
          </a:p>
        </p:txBody>
      </p:sp>
    </p:spTree>
    <p:extLst>
      <p:ext uri="{BB962C8B-B14F-4D97-AF65-F5344CB8AC3E}">
        <p14:creationId xmlns:p14="http://schemas.microsoft.com/office/powerpoint/2010/main" val="276152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a:t>
            </a:fld>
            <a:endParaRPr kumimoji="1" lang="ja-JP" altLang="en-US"/>
          </a:p>
        </p:txBody>
      </p:sp>
    </p:spTree>
    <p:extLst>
      <p:ext uri="{BB962C8B-B14F-4D97-AF65-F5344CB8AC3E}">
        <p14:creationId xmlns:p14="http://schemas.microsoft.com/office/powerpoint/2010/main" val="337779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19</a:t>
            </a:fld>
            <a:endParaRPr kumimoji="1" lang="ja-JP" altLang="en-US"/>
          </a:p>
        </p:txBody>
      </p:sp>
    </p:spTree>
    <p:extLst>
      <p:ext uri="{BB962C8B-B14F-4D97-AF65-F5344CB8AC3E}">
        <p14:creationId xmlns:p14="http://schemas.microsoft.com/office/powerpoint/2010/main" val="193698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26</a:t>
            </a:fld>
            <a:endParaRPr kumimoji="1" lang="ja-JP" altLang="en-US"/>
          </a:p>
        </p:txBody>
      </p:sp>
    </p:spTree>
    <p:extLst>
      <p:ext uri="{BB962C8B-B14F-4D97-AF65-F5344CB8AC3E}">
        <p14:creationId xmlns:p14="http://schemas.microsoft.com/office/powerpoint/2010/main" val="130311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31</a:t>
            </a:fld>
            <a:endParaRPr kumimoji="1" lang="ja-JP" altLang="en-US"/>
          </a:p>
        </p:txBody>
      </p:sp>
    </p:spTree>
    <p:extLst>
      <p:ext uri="{BB962C8B-B14F-4D97-AF65-F5344CB8AC3E}">
        <p14:creationId xmlns:p14="http://schemas.microsoft.com/office/powerpoint/2010/main" val="10728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37</a:t>
            </a:fld>
            <a:endParaRPr kumimoji="1" lang="ja-JP" altLang="en-US"/>
          </a:p>
        </p:txBody>
      </p:sp>
    </p:spTree>
    <p:extLst>
      <p:ext uri="{BB962C8B-B14F-4D97-AF65-F5344CB8AC3E}">
        <p14:creationId xmlns:p14="http://schemas.microsoft.com/office/powerpoint/2010/main" val="236260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50</a:t>
            </a:fld>
            <a:endParaRPr kumimoji="1" lang="ja-JP" altLang="en-US"/>
          </a:p>
        </p:txBody>
      </p:sp>
    </p:spTree>
    <p:extLst>
      <p:ext uri="{BB962C8B-B14F-4D97-AF65-F5344CB8AC3E}">
        <p14:creationId xmlns:p14="http://schemas.microsoft.com/office/powerpoint/2010/main" val="1784753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0691" cy="6858000"/>
          </a:xfrm>
          <a:prstGeom prst="rect">
            <a:avLst/>
          </a:prstGeom>
        </p:spPr>
      </p:pic>
      <p:sp>
        <p:nvSpPr>
          <p:cNvPr id="15" name="正方形/長方形 14"/>
          <p:cNvSpPr/>
          <p:nvPr userDrawn="1"/>
        </p:nvSpPr>
        <p:spPr>
          <a:xfrm>
            <a:off x="-3312" y="6238"/>
            <a:ext cx="9144002" cy="6880733"/>
          </a:xfrm>
          <a:prstGeom prst="rect">
            <a:avLst/>
          </a:prstGeom>
          <a:solidFill>
            <a:srgbClr val="000000">
              <a:alpha val="50196"/>
            </a:srgb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ndParaRPr>
          </a:p>
        </p:txBody>
      </p:sp>
    </p:spTree>
    <p:extLst>
      <p:ext uri="{BB962C8B-B14F-4D97-AF65-F5344CB8AC3E}">
        <p14:creationId xmlns:p14="http://schemas.microsoft.com/office/powerpoint/2010/main" val="281583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箇条書き・ベース">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457200" y="782704"/>
            <a:ext cx="8229600" cy="5238584"/>
          </a:xfrm>
        </p:spPr>
        <p:txBody>
          <a:bodyPr>
            <a:noAutofit/>
          </a:bodyPr>
          <a:lstStyle>
            <a:lvl1pPr marL="0" indent="0" algn="just">
              <a:lnSpc>
                <a:spcPct val="150000"/>
              </a:lnSpc>
              <a:buClr>
                <a:srgbClr val="007BFF"/>
              </a:buClr>
              <a:buFont typeface="Wingdings" panose="05000000000000000000" pitchFamily="2" charset="2"/>
              <a:buNone/>
              <a:defRPr sz="2400">
                <a:solidFill>
                  <a:srgbClr val="007BFF"/>
                </a:solidFill>
                <a:latin typeface="UD デジタル 教科書体 N-B" panose="02020700000000000000" pitchFamily="17" charset="-128"/>
                <a:ea typeface="UD デジタル 教科書体 N-B" panose="02020700000000000000" pitchFamily="17" charset="-128"/>
              </a:defRPr>
            </a:lvl1pPr>
            <a:lvl2pPr marL="914400" indent="-457200" algn="just">
              <a:lnSpc>
                <a:spcPct val="150000"/>
              </a:lnSpc>
              <a:buClr>
                <a:srgbClr val="007BFF"/>
              </a:buClr>
              <a:buFont typeface="Wingdings" panose="05000000000000000000" pitchFamily="2" charset="2"/>
              <a:buChar char="n"/>
              <a:defRPr sz="1800">
                <a:solidFill>
                  <a:srgbClr val="333333"/>
                </a:solidFill>
                <a:latin typeface="UD デジタル 教科書体 N-R" panose="02020400000000000000" pitchFamily="17" charset="-128"/>
                <a:ea typeface="UD デジタル 教科書体 N-R" panose="02020400000000000000" pitchFamily="17" charset="-128"/>
              </a:defRPr>
            </a:lvl2pPr>
            <a:lvl3pPr marL="1257300" indent="-342900" algn="just">
              <a:lnSpc>
                <a:spcPct val="150000"/>
              </a:lnSpc>
              <a:buClr>
                <a:srgbClr val="007BFF"/>
              </a:buClr>
              <a:buFontTx/>
              <a:buChar char="└"/>
              <a:defRPr sz="1800">
                <a:solidFill>
                  <a:srgbClr val="333333"/>
                </a:solidFill>
                <a:latin typeface="UD デジタル 教科書体 N-R" panose="02020400000000000000" pitchFamily="17" charset="-128"/>
                <a:ea typeface="UD デジタル 教科書体 N-R" panose="02020400000000000000" pitchFamily="17" charset="-128"/>
              </a:defRPr>
            </a:lvl3pPr>
            <a:lvl4pPr marL="17145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Wingdings" panose="05000000000000000000" pitchFamily="2" charset="2"/>
              <a:buChar char="l"/>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875506056"/>
      </p:ext>
    </p:extLst>
  </p:cSld>
  <p:clrMapOvr>
    <a:masterClrMapping/>
  </p:clrMapOvr>
  <p:extLst>
    <p:ext uri="{DCECCB84-F9BA-43D5-87BE-67443E8EF086}">
      <p15:sldGuideLst xmlns:p15="http://schemas.microsoft.com/office/powerpoint/2012/main">
        <p15:guide id="1" pos="560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表紙">
    <p:spTree>
      <p:nvGrpSpPr>
        <p:cNvPr id="1" name=""/>
        <p:cNvGrpSpPr/>
        <p:nvPr/>
      </p:nvGrpSpPr>
      <p:grpSpPr>
        <a:xfrm>
          <a:off x="0" y="0"/>
          <a:ext cx="0" cy="0"/>
          <a:chOff x="0" y="0"/>
          <a:chExt cx="0" cy="0"/>
        </a:xfrm>
      </p:grpSpPr>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000" y="5710112"/>
            <a:ext cx="9846000" cy="1607323"/>
          </a:xfrm>
          <a:prstGeom prst="rect">
            <a:avLst/>
          </a:prstGeom>
        </p:spPr>
      </p:pic>
      <p:sp>
        <p:nvSpPr>
          <p:cNvPr id="2" name="タイトル 1"/>
          <p:cNvSpPr>
            <a:spLocks noGrp="1"/>
          </p:cNvSpPr>
          <p:nvPr>
            <p:ph type="ctrTitle" hasCustomPrompt="1"/>
          </p:nvPr>
        </p:nvSpPr>
        <p:spPr>
          <a:xfrm>
            <a:off x="900000" y="1728000"/>
            <a:ext cx="7380000" cy="1431160"/>
          </a:xfrm>
          <a:prstGeom prst="rect">
            <a:avLst/>
          </a:prstGeom>
        </p:spPr>
        <p:txBody>
          <a:bodyPr lIns="0" tIns="0" rIns="0" bIns="0" anchor="b" anchorCtr="0">
            <a:normAutofit/>
          </a:bodyPr>
          <a:lstStyle>
            <a:lvl1pPr>
              <a:lnSpc>
                <a:spcPts val="3900"/>
              </a:lnSpc>
              <a:defRPr sz="3750" b="0">
                <a:latin typeface="UD デジタル 教科書体 N-B" panose="02020700000000000000" pitchFamily="17" charset="-128"/>
                <a:ea typeface="UD デジタル 教科書体 N-B" panose="02020700000000000000" pitchFamily="17" charset="-128"/>
                <a:cs typeface="UD デジタル 教科書体 N-B" panose="02020700000000000000" pitchFamily="17" charset="-128"/>
              </a:defRPr>
            </a:lvl1pPr>
          </a:lstStyle>
          <a:p>
            <a:r>
              <a:rPr kumimoji="1" lang="ja-JP" altLang="en-US" dirty="0"/>
              <a:t>タイトル太さ</a:t>
            </a:r>
            <a:r>
              <a:rPr kumimoji="1" lang="en-US" altLang="ja-JP" dirty="0"/>
              <a:t>E</a:t>
            </a:r>
            <a:r>
              <a:rPr kumimoji="1" lang="ja-JP" altLang="en-US" dirty="0"/>
              <a:t>の</a:t>
            </a:r>
            <a:r>
              <a:rPr kumimoji="1" lang="en-US" altLang="ja-JP" dirty="0"/>
              <a:t>50pt</a:t>
            </a:r>
            <a:endParaRPr kumimoji="1" lang="ja-JP" altLang="en-US" dirty="0"/>
          </a:p>
        </p:txBody>
      </p:sp>
      <p:sp>
        <p:nvSpPr>
          <p:cNvPr id="3" name="サブタイトル 2"/>
          <p:cNvSpPr>
            <a:spLocks noGrp="1"/>
          </p:cNvSpPr>
          <p:nvPr>
            <p:ph type="subTitle" idx="1" hasCustomPrompt="1"/>
          </p:nvPr>
        </p:nvSpPr>
        <p:spPr>
          <a:xfrm>
            <a:off x="900000" y="3312000"/>
            <a:ext cx="7380000" cy="549080"/>
          </a:xfrm>
          <a:prstGeom prst="rect">
            <a:avLst/>
          </a:prstGeom>
        </p:spPr>
        <p:txBody>
          <a:bodyPr lIns="0" tIns="0" rIns="0" bIns="0">
            <a:normAutofit/>
          </a:bodyPr>
          <a:lstStyle>
            <a:lvl1pPr marL="0" indent="0" algn="l">
              <a:buNone/>
              <a:defRPr sz="2400" b="0">
                <a:solidFill>
                  <a:srgbClr val="0061B1"/>
                </a:solidFill>
                <a:latin typeface="UD デジタル 教科書体 N-B" panose="02020700000000000000" pitchFamily="17" charset="-128"/>
                <a:ea typeface="UD デジタル 教科書体 N-B" panose="02020700000000000000" pitchFamily="17" charset="-128"/>
                <a:cs typeface="UD デジタル 教科書体 N-B" panose="02020700000000000000" pitchFamily="17"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サブタイトル太さ</a:t>
            </a:r>
            <a:r>
              <a:rPr kumimoji="1" lang="en-US" altLang="ja-JP" dirty="0"/>
              <a:t>D</a:t>
            </a:r>
            <a:r>
              <a:rPr kumimoji="1" lang="ja-JP" altLang="en-US" dirty="0"/>
              <a:t>の</a:t>
            </a:r>
            <a:r>
              <a:rPr kumimoji="1" lang="en-US" altLang="ja-JP" dirty="0"/>
              <a:t>32pt</a:t>
            </a:r>
            <a:r>
              <a:rPr kumimoji="1" lang="ja-JP" altLang="en-US" dirty="0"/>
              <a:t>色</a:t>
            </a:r>
            <a:endParaRPr kumimoji="1" lang="en-US" altLang="ja-JP" dirty="0"/>
          </a:p>
        </p:txBody>
      </p:sp>
      <p:pic>
        <p:nvPicPr>
          <p:cNvPr id="16" name="図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0188" y="540004"/>
            <a:ext cx="1801372" cy="396241"/>
          </a:xfrm>
          <a:prstGeom prst="rect">
            <a:avLst/>
          </a:prstGeom>
        </p:spPr>
      </p:pic>
      <p:sp>
        <p:nvSpPr>
          <p:cNvPr id="21" name="テキスト プレースホルダー 20"/>
          <p:cNvSpPr>
            <a:spLocks noGrp="1"/>
          </p:cNvSpPr>
          <p:nvPr>
            <p:ph type="body" sz="quarter" idx="13" hasCustomPrompt="1"/>
          </p:nvPr>
        </p:nvSpPr>
        <p:spPr>
          <a:xfrm>
            <a:off x="900116" y="3960001"/>
            <a:ext cx="7380287" cy="455911"/>
          </a:xfrm>
          <a:prstGeom prst="rect">
            <a:avLst/>
          </a:prstGeom>
        </p:spPr>
        <p:txBody>
          <a:bodyPr lIns="0" tIns="0" rIns="0" bIns="0">
            <a:normAutofit/>
          </a:bodyPr>
          <a:lstStyle>
            <a:lvl1pPr>
              <a:defRPr lang="en-US" altLang="ja-JP" sz="2700" b="0" dirty="0">
                <a:latin typeface="UD デジタル 教科書体 N-B" panose="02020700000000000000" pitchFamily="17" charset="-128"/>
                <a:ea typeface="UD デジタル 教科書体 N-B" panose="02020700000000000000" pitchFamily="17" charset="-128"/>
                <a:cs typeface="UD デジタル 教科書体 N-B" panose="02020700000000000000" pitchFamily="17" charset="-128"/>
              </a:defRPr>
            </a:lvl1pPr>
          </a:lstStyle>
          <a:p>
            <a:r>
              <a:rPr lang="ja-JP" altLang="en-US" sz="1800" dirty="0">
                <a:latin typeface="+mn-lt"/>
              </a:rPr>
              <a:t>アシアル株式会社  足有太郎</a:t>
            </a:r>
            <a:endParaRPr lang="en-US" altLang="ja-JP" sz="1800" dirty="0">
              <a:latin typeface="+mn-lt"/>
            </a:endParaRPr>
          </a:p>
        </p:txBody>
      </p:sp>
      <p:sp>
        <p:nvSpPr>
          <p:cNvPr id="11" name="スライド番号プレースホルダー 5"/>
          <p:cNvSpPr txBox="1">
            <a:spLocks/>
          </p:cNvSpPr>
          <p:nvPr userDrawn="1"/>
        </p:nvSpPr>
        <p:spPr>
          <a:xfrm>
            <a:off x="8221172" y="6333297"/>
            <a:ext cx="540000" cy="36221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212BF5FF-66F5-42AA-9C63-A7070F4E7373}" type="slidenum">
              <a:rPr lang="ja-JP" altLang="en-US" sz="1400" b="1" smtClean="0">
                <a:solidFill>
                  <a:schemeClr val="accent1"/>
                </a:solidFill>
                <a:latin typeface="UD デジタル 教科書体 NK-B" panose="02020700000000000000" pitchFamily="18" charset="-128"/>
                <a:ea typeface="UD デジタル 教科書体 NK-B" panose="02020700000000000000" pitchFamily="18" charset="-128"/>
                <a:cs typeface="メイリオ"/>
              </a:rPr>
              <a:pPr algn="ctr"/>
              <a:t>‹#›</a:t>
            </a:fld>
            <a:endParaRPr lang="ja-JP" altLang="en-US" sz="1400" b="1" dirty="0">
              <a:solidFill>
                <a:schemeClr val="accent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2" name="フッター プレースホルダー 4"/>
          <p:cNvSpPr txBox="1">
            <a:spLocks/>
          </p:cNvSpPr>
          <p:nvPr userDrawn="1"/>
        </p:nvSpPr>
        <p:spPr>
          <a:xfrm>
            <a:off x="2112579" y="6396876"/>
            <a:ext cx="58436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825" kern="1200">
                <a:solidFill>
                  <a:schemeClr val="bg1"/>
                </a:solidFill>
                <a:latin typeface="FOT-筑紫ゴシック Pro R" pitchFamily="18" charset="-128"/>
                <a:ea typeface="FOT-筑紫ゴシック Pro R"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100">
                <a:latin typeface="UD デジタル 教科書体 NK-B" panose="02020700000000000000" pitchFamily="18" charset="-128"/>
                <a:ea typeface="UD デジタル 教科書体 NK-B" panose="02020700000000000000" pitchFamily="18" charset="-128"/>
                <a:cs typeface="メイリオ"/>
              </a:rPr>
              <a:t>https://edu.monaca.io/       Copyright © Asial Corporation. All Right Reserved.</a:t>
            </a:r>
            <a:endParaRPr lang="ja-JP" altLang="en-US" sz="1100" dirty="0">
              <a:latin typeface="UD デジタル 教科書体 NK-B" panose="02020700000000000000" pitchFamily="18" charset="-128"/>
              <a:ea typeface="UD デジタル 教科書体 NK-B" panose="02020700000000000000" pitchFamily="18" charset="-128"/>
              <a:cs typeface="メイリオ"/>
            </a:endParaRPr>
          </a:p>
        </p:txBody>
      </p:sp>
    </p:spTree>
    <p:extLst>
      <p:ext uri="{BB962C8B-B14F-4D97-AF65-F5344CB8AC3E}">
        <p14:creationId xmlns:p14="http://schemas.microsoft.com/office/powerpoint/2010/main" val="27105846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箇条書き・鉤">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234000" y="764703"/>
            <a:ext cx="8667240" cy="1191861"/>
          </a:xfrm>
        </p:spPr>
        <p:style>
          <a:lnRef idx="2">
            <a:schemeClr val="accent1"/>
          </a:lnRef>
          <a:fillRef idx="1">
            <a:schemeClr val="lt1"/>
          </a:fillRef>
          <a:effectRef idx="0">
            <a:schemeClr val="accent1"/>
          </a:effectRef>
          <a:fontRef idx="minor">
            <a:schemeClr val="dk1"/>
          </a:fontRef>
        </p:style>
        <p:txBody>
          <a:bodyPr>
            <a:noAutofit/>
          </a:bodyPr>
          <a:lstStyle>
            <a:lvl1pPr marL="0" indent="0" algn="just">
              <a:lnSpc>
                <a:spcPct val="120000"/>
              </a:lnSpc>
              <a:spcBef>
                <a:spcPts val="1200"/>
              </a:spcBef>
              <a:buClr>
                <a:srgbClr val="007BFF"/>
              </a:buClr>
              <a:buFont typeface="Wingdings" panose="05000000000000000000" pitchFamily="2" charset="2"/>
              <a:buNone/>
              <a:defRPr sz="2000">
                <a:solidFill>
                  <a:srgbClr val="007BFF"/>
                </a:solidFill>
                <a:latin typeface="UD デジタル 教科書体 N-R" panose="02020400000000000000" pitchFamily="17" charset="-128"/>
                <a:ea typeface="UD デジタル 教科書体 N-R" panose="02020400000000000000" pitchFamily="17" charset="-128"/>
              </a:defRPr>
            </a:lvl1pPr>
            <a:lvl2pPr marL="358775" indent="0" algn="just">
              <a:lnSpc>
                <a:spcPct val="120000"/>
              </a:lnSpc>
              <a:spcBef>
                <a:spcPts val="1200"/>
              </a:spcBef>
              <a:buClr>
                <a:srgbClr val="007BFF"/>
              </a:buClr>
              <a:buFont typeface="UD デジタル 教科書体 N-R" panose="02020400000000000000" pitchFamily="17" charset="-128"/>
              <a:buNone/>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ああああああああああああああああああああああああああああああああああああああああああああああああああああああああああああああああああああああああああああああああああ</a:t>
            </a:r>
            <a:endParaRPr kumimoji="1" lang="en-US" altLang="ja-JP"/>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
        <p:nvSpPr>
          <p:cNvPr id="7" name="コンテンツ プレースホルダー 2">
            <a:extLst>
              <a:ext uri="{FF2B5EF4-FFF2-40B4-BE49-F238E27FC236}">
                <a16:creationId xmlns:a16="http://schemas.microsoft.com/office/drawing/2014/main" id="{AEA1ADD0-9619-40FD-8784-563D061CAE7B}"/>
              </a:ext>
            </a:extLst>
          </p:cNvPr>
          <p:cNvSpPr>
            <a:spLocks noGrp="1"/>
          </p:cNvSpPr>
          <p:nvPr>
            <p:ph idx="13" hasCustomPrompt="1"/>
          </p:nvPr>
        </p:nvSpPr>
        <p:spPr>
          <a:xfrm>
            <a:off x="234695" y="2204864"/>
            <a:ext cx="8658480" cy="4104456"/>
          </a:xfrm>
          <a:ln>
            <a:noFill/>
          </a:ln>
        </p:spPr>
        <p:style>
          <a:lnRef idx="2">
            <a:schemeClr val="accent1"/>
          </a:lnRef>
          <a:fillRef idx="1">
            <a:schemeClr val="lt1"/>
          </a:fillRef>
          <a:effectRef idx="0">
            <a:schemeClr val="accent1"/>
          </a:effectRef>
          <a:fontRef idx="minor">
            <a:schemeClr val="dk1"/>
          </a:fontRef>
        </p:style>
        <p:txBody>
          <a:bodyPr>
            <a:noAutofit/>
          </a:bodyPr>
          <a:lstStyle>
            <a:lvl1pPr marL="457200" indent="-457200" algn="just">
              <a:lnSpc>
                <a:spcPct val="120000"/>
              </a:lnSpc>
              <a:spcBef>
                <a:spcPts val="1200"/>
              </a:spcBef>
              <a:buClr>
                <a:srgbClr val="007BFF"/>
              </a:buClr>
              <a:buFont typeface="Arial" panose="020B0604020202020204" pitchFamily="34" charset="0"/>
              <a:buChar char="•"/>
              <a:defRPr sz="2800">
                <a:solidFill>
                  <a:srgbClr val="007BFF"/>
                </a:solidFill>
                <a:latin typeface="UD デジタル 教科書体 N-B" panose="02020700000000000000" pitchFamily="17" charset="-128"/>
                <a:ea typeface="UD デジタル 教科書体 N-B" panose="02020700000000000000" pitchFamily="17" charset="-128"/>
              </a:defRPr>
            </a:lvl1pPr>
            <a:lvl2pPr marL="468000" indent="0" algn="just">
              <a:lnSpc>
                <a:spcPct val="120000"/>
              </a:lnSpc>
              <a:spcBef>
                <a:spcPts val="1200"/>
              </a:spcBef>
              <a:buClr>
                <a:srgbClr val="007BFF"/>
              </a:buClr>
              <a:buFontTx/>
              <a:buNone/>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あああ</a:t>
            </a:r>
            <a:endParaRPr kumimoji="1" lang="en-US" altLang="ja-JP"/>
          </a:p>
          <a:p>
            <a:pPr lvl="1"/>
            <a:r>
              <a:rPr kumimoji="1" lang="ja-JP" altLang="en-US"/>
              <a:t>あああ</a:t>
            </a:r>
            <a:endParaRPr kumimoji="1" lang="en-US" altLang="ja-JP"/>
          </a:p>
        </p:txBody>
      </p:sp>
      <p:sp>
        <p:nvSpPr>
          <p:cNvPr id="8" name="タイトル 1">
            <a:extLst>
              <a:ext uri="{FF2B5EF4-FFF2-40B4-BE49-F238E27FC236}">
                <a16:creationId xmlns:a16="http://schemas.microsoft.com/office/drawing/2014/main" id="{84053013-521A-4605-A9D2-3DC45FEF5810}"/>
              </a:ext>
            </a:extLst>
          </p:cNvPr>
          <p:cNvSpPr>
            <a:spLocks noGrp="1"/>
          </p:cNvSpPr>
          <p:nvPr>
            <p:ph type="title" hasCustomPrompt="1"/>
          </p:nvPr>
        </p:nvSpPr>
        <p:spPr>
          <a:xfrm>
            <a:off x="178817" y="116632"/>
            <a:ext cx="8713663" cy="393138"/>
          </a:xfrm>
        </p:spPr>
        <p:txBody>
          <a:bodyPr anchor="ctr">
            <a:noAutofit/>
          </a:bodyPr>
          <a:lstStyle>
            <a:lvl1pPr algn="l">
              <a:defRPr sz="2800" b="0" spc="170" baseline="0">
                <a:solidFill>
                  <a:srgbClr val="646464"/>
                </a:solidFill>
                <a:latin typeface="UD デジタル 教科書体 N-B" panose="02020700000000000000" pitchFamily="17" charset="-128"/>
                <a:ea typeface="UD デジタル 教科書体 N-B" panose="02020700000000000000" pitchFamily="17" charset="-128"/>
              </a:defRPr>
            </a:lvl1pPr>
          </a:lstStyle>
          <a:p>
            <a:r>
              <a:rPr kumimoji="1" lang="ja-JP" altLang="en-US"/>
              <a:t>タイトル</a:t>
            </a:r>
            <a:endParaRPr kumimoji="1" lang="ja-JP" altLang="en-US" dirty="0"/>
          </a:p>
        </p:txBody>
      </p:sp>
      <p:sp>
        <p:nvSpPr>
          <p:cNvPr id="9" name="正方形/長方形 8">
            <a:extLst>
              <a:ext uri="{FF2B5EF4-FFF2-40B4-BE49-F238E27FC236}">
                <a16:creationId xmlns:a16="http://schemas.microsoft.com/office/drawing/2014/main" id="{81FFC74B-0CF8-4B73-B467-28ABDBAF5C93}"/>
              </a:ext>
            </a:extLst>
          </p:cNvPr>
          <p:cNvSpPr/>
          <p:nvPr userDrawn="1"/>
        </p:nvSpPr>
        <p:spPr>
          <a:xfrm>
            <a:off x="234000" y="548680"/>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519104069"/>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箇条書き・鉤">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34000" y="782704"/>
            <a:ext cx="8658480" cy="5526616"/>
          </a:xfrm>
        </p:spPr>
        <p:txBody>
          <a:bodyPr>
            <a:noAutofit/>
          </a:bodyPr>
          <a:lstStyle>
            <a:lvl1pPr marL="342900" indent="-385200" algn="just">
              <a:lnSpc>
                <a:spcPct val="120000"/>
              </a:lnSpc>
              <a:spcBef>
                <a:spcPts val="1200"/>
              </a:spcBef>
              <a:buClr>
                <a:srgbClr val="007BFF"/>
              </a:buClr>
              <a:buFont typeface="Wingdings" panose="05000000000000000000" pitchFamily="2" charset="2"/>
              <a:buChar char="n"/>
              <a:defRPr sz="2800">
                <a:solidFill>
                  <a:srgbClr val="007BFF"/>
                </a:solidFill>
                <a:latin typeface="UD デジタル 教科書体 N-B" panose="02020700000000000000" pitchFamily="17" charset="-128"/>
                <a:ea typeface="UD デジタル 教科書体 N-B" panose="02020700000000000000" pitchFamily="17"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2159875374"/>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プレビュ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51520" y="782704"/>
            <a:ext cx="4104456" cy="5526616"/>
          </a:xfrm>
        </p:spPr>
        <p:txBody>
          <a:bodyPr>
            <a:noAutofit/>
          </a:bodyPr>
          <a:lstStyle>
            <a:lvl1pPr marL="0" indent="0" algn="just">
              <a:lnSpc>
                <a:spcPct val="120000"/>
              </a:lnSpc>
              <a:spcBef>
                <a:spcPts val="1200"/>
              </a:spcBef>
              <a:buClr>
                <a:srgbClr val="007BFF"/>
              </a:buClr>
              <a:buFont typeface="Wingdings" panose="05000000000000000000" pitchFamily="2" charset="2"/>
              <a:buNone/>
              <a:defRPr sz="2400">
                <a:solidFill>
                  <a:srgbClr val="007BFF"/>
                </a:solidFill>
                <a:latin typeface="UD デジタル 教科書体 N-B" panose="02020700000000000000" pitchFamily="17" charset="-128"/>
                <a:ea typeface="UD デジタル 教科書体 N-B" panose="02020700000000000000" pitchFamily="17" charset="-128"/>
              </a:defRPr>
            </a:lvl1pPr>
            <a:lvl2pPr marL="742950" indent="-384175" algn="just">
              <a:lnSpc>
                <a:spcPct val="120000"/>
              </a:lnSpc>
              <a:spcBef>
                <a:spcPts val="1200"/>
              </a:spcBef>
              <a:buClr>
                <a:srgbClr val="007BFF"/>
              </a:buClr>
              <a:buFont typeface="Wingdings" panose="05000000000000000000" pitchFamily="2" charset="2"/>
              <a:buChar char="n"/>
              <a:defRPr sz="2000">
                <a:solidFill>
                  <a:schemeClr val="tx1"/>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18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タイトル</a:t>
            </a:r>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
        <p:nvSpPr>
          <p:cNvPr id="6" name="図プレースホルダー 5">
            <a:extLst>
              <a:ext uri="{FF2B5EF4-FFF2-40B4-BE49-F238E27FC236}">
                <a16:creationId xmlns:a16="http://schemas.microsoft.com/office/drawing/2014/main" id="{743CB34E-FE3F-460C-8470-8A22E04DFE78}"/>
              </a:ext>
            </a:extLst>
          </p:cNvPr>
          <p:cNvSpPr>
            <a:spLocks noGrp="1"/>
          </p:cNvSpPr>
          <p:nvPr>
            <p:ph type="pic" sz="quarter" idx="13"/>
          </p:nvPr>
        </p:nvSpPr>
        <p:spPr>
          <a:xfrm>
            <a:off x="4788024" y="783730"/>
            <a:ext cx="4104456" cy="5525531"/>
          </a:xfrm>
          <a:ln>
            <a:solidFill>
              <a:schemeClr val="accent5"/>
            </a:solidFill>
          </a:ln>
        </p:spPr>
        <p:txBody>
          <a:bodyPr/>
          <a:lstStyle/>
          <a:p>
            <a:endParaRPr kumimoji="1" lang="ja-JP" altLang="en-US"/>
          </a:p>
        </p:txBody>
      </p:sp>
    </p:spTree>
    <p:extLst>
      <p:ext uri="{BB962C8B-B14F-4D97-AF65-F5344CB8AC3E}">
        <p14:creationId xmlns:p14="http://schemas.microsoft.com/office/powerpoint/2010/main" val="2553893529"/>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箇条書き・点">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34000" y="692696"/>
            <a:ext cx="8658480" cy="5616624"/>
          </a:xfrm>
        </p:spPr>
        <p:txBody>
          <a:bodyPr>
            <a:noAutofit/>
          </a:bodyPr>
          <a:lstStyle>
            <a:lvl1pPr marL="342900" indent="-385200" algn="just">
              <a:lnSpc>
                <a:spcPct val="120000"/>
              </a:lnSpc>
              <a:spcBef>
                <a:spcPts val="1200"/>
              </a:spcBef>
              <a:buClr>
                <a:srgbClr val="007BFF"/>
              </a:buClr>
              <a:buFont typeface="Wingdings" panose="05000000000000000000" pitchFamily="2" charset="2"/>
              <a:buChar char="n"/>
              <a:defRPr sz="2800">
                <a:solidFill>
                  <a:srgbClr val="007BFF"/>
                </a:solidFill>
                <a:latin typeface="UD デジタル 教科書体 N-B" panose="02020700000000000000" pitchFamily="17" charset="-128"/>
                <a:ea typeface="UD デジタル 教科書体 N-B" panose="02020700000000000000" pitchFamily="17"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1552423153"/>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章のタイトル">
    <p:spTree>
      <p:nvGrpSpPr>
        <p:cNvPr id="1" name=""/>
        <p:cNvGrpSpPr/>
        <p:nvPr/>
      </p:nvGrpSpPr>
      <p:grpSpPr>
        <a:xfrm>
          <a:off x="0" y="0"/>
          <a:ext cx="0" cy="0"/>
          <a:chOff x="0" y="0"/>
          <a:chExt cx="0" cy="0"/>
        </a:xfrm>
      </p:grpSpPr>
      <p:sp>
        <p:nvSpPr>
          <p:cNvPr id="5" name="正方形/長方形 4"/>
          <p:cNvSpPr/>
          <p:nvPr userDrawn="1"/>
        </p:nvSpPr>
        <p:spPr>
          <a:xfrm>
            <a:off x="0" y="2817000"/>
            <a:ext cx="9144000" cy="1224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144016" y="2816932"/>
            <a:ext cx="9036496" cy="1224136"/>
          </a:xfrm>
        </p:spPr>
        <p:txBody>
          <a:bodyPr>
            <a:normAutofit/>
          </a:bodyPr>
          <a:lstStyle>
            <a:lvl1pPr algn="l">
              <a:defRPr sz="2800" b="0" spc="170" baseline="0">
                <a:solidFill>
                  <a:schemeClr val="bg1"/>
                </a:solidFill>
                <a:latin typeface="UD デジタル 教科書体 N-B" panose="02020700000000000000" pitchFamily="17" charset="-128"/>
                <a:ea typeface="UD デジタル 教科書体 N-B" panose="02020700000000000000" pitchFamily="17"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spTree>
    <p:extLst>
      <p:ext uri="{BB962C8B-B14F-4D97-AF65-F5344CB8AC3E}">
        <p14:creationId xmlns:p14="http://schemas.microsoft.com/office/powerpoint/2010/main" val="58714661"/>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節の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3284984"/>
            <a:ext cx="9036496" cy="468052"/>
          </a:xfrm>
        </p:spPr>
        <p:txBody>
          <a:bodyPr>
            <a:normAutofit/>
          </a:bodyPr>
          <a:lstStyle>
            <a:lvl1pPr algn="l">
              <a:defRPr sz="2400" b="0" spc="170" baseline="0">
                <a:solidFill>
                  <a:srgbClr val="007BFF"/>
                </a:solidFill>
                <a:latin typeface="UD デジタル 教科書体 N-B" panose="02020700000000000000" pitchFamily="17" charset="-128"/>
                <a:ea typeface="UD デジタル 教科書体 N-B" panose="02020700000000000000" pitchFamily="17"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cxnSp>
        <p:nvCxnSpPr>
          <p:cNvPr id="4" name="直線コネクタ 3"/>
          <p:cNvCxnSpPr/>
          <p:nvPr userDrawn="1"/>
        </p:nvCxnSpPr>
        <p:spPr>
          <a:xfrm>
            <a:off x="0" y="3789040"/>
            <a:ext cx="9144000" cy="0"/>
          </a:xfrm>
          <a:prstGeom prst="line">
            <a:avLst/>
          </a:prstGeom>
          <a:ln w="38100">
            <a:solidFill>
              <a:srgbClr val="007BFF"/>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p:cNvSpPr>
            <a:spLocks noGrp="1"/>
          </p:cNvSpPr>
          <p:nvPr>
            <p:ph sz="quarter" idx="17"/>
          </p:nvPr>
        </p:nvSpPr>
        <p:spPr>
          <a:xfrm>
            <a:off x="144016" y="2708920"/>
            <a:ext cx="9036495" cy="554360"/>
          </a:xfrm>
        </p:spPr>
        <p:txBody>
          <a:bodyPr anchor="ctr"/>
          <a:lstStyle>
            <a:lvl1pPr marL="0" indent="0">
              <a:buNone/>
              <a:defRPr>
                <a:solidFill>
                  <a:srgbClr val="007BFF"/>
                </a:solidFill>
                <a:latin typeface="UD デジタル 教科書体 NK-B" panose="02020700000000000000" pitchFamily="18" charset="-128"/>
                <a:ea typeface="UD デジタル 教科書体 NK-B" panose="02020700000000000000" pitchFamily="18" charset="-128"/>
              </a:defRPr>
            </a:lvl1pPr>
            <a:lvl2pPr marL="457200" indent="0">
              <a:buNone/>
              <a:defRPr/>
            </a:lvl2pPr>
          </a:lstStyle>
          <a:p>
            <a:pPr lvl="0"/>
            <a:r>
              <a:rPr kumimoji="1" lang="ja-JP" altLang="en-US" dirty="0"/>
              <a:t>マスター テキストの書式設定</a:t>
            </a:r>
          </a:p>
        </p:txBody>
      </p:sp>
    </p:spTree>
    <p:extLst>
      <p:ext uri="{BB962C8B-B14F-4D97-AF65-F5344CB8AC3E}">
        <p14:creationId xmlns:p14="http://schemas.microsoft.com/office/powerpoint/2010/main" val="3851059156"/>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ソースコードA">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647A0A-1835-48D8-8585-A096A35938E2}"/>
              </a:ext>
            </a:extLst>
          </p:cNvPr>
          <p:cNvSpPr>
            <a:spLocks noGrp="1"/>
          </p:cNvSpPr>
          <p:nvPr>
            <p:ph type="sldNum" sz="quarter" idx="10"/>
          </p:nvPr>
        </p:nvSpPr>
        <p:spPr/>
        <p:txBody>
          <a:bodyPr/>
          <a:lstStyle/>
          <a:p>
            <a:fld id="{9E0D9298-421E-4926-815D-31B4285E3528}" type="slidenum">
              <a:rPr lang="ja-JP" altLang="en-US" smtClean="0"/>
              <a:pPr/>
              <a:t>‹#›</a:t>
            </a:fld>
            <a:endParaRPr lang="ja-JP" altLang="en-US" dirty="0"/>
          </a:p>
        </p:txBody>
      </p:sp>
      <p:sp>
        <p:nvSpPr>
          <p:cNvPr id="8" name="タイトル 1">
            <a:extLst>
              <a:ext uri="{FF2B5EF4-FFF2-40B4-BE49-F238E27FC236}">
                <a16:creationId xmlns:a16="http://schemas.microsoft.com/office/drawing/2014/main" id="{C6376A69-B14F-420C-BA7E-28D9A04AE95F}"/>
              </a:ext>
            </a:extLst>
          </p:cNvPr>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9" name="正方形/長方形 8">
            <a:extLst>
              <a:ext uri="{FF2B5EF4-FFF2-40B4-BE49-F238E27FC236}">
                <a16:creationId xmlns:a16="http://schemas.microsoft.com/office/drawing/2014/main" id="{729A4A0C-44DA-4DFF-B2AA-EB1F67B43671}"/>
              </a:ext>
            </a:extLst>
          </p:cNvPr>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0" name="テキスト プレースホルダー 12">
            <a:extLst>
              <a:ext uri="{FF2B5EF4-FFF2-40B4-BE49-F238E27FC236}">
                <a16:creationId xmlns:a16="http://schemas.microsoft.com/office/drawing/2014/main" id="{CA10F8BA-A160-4FEB-A137-B74BB02B8EBB}"/>
              </a:ext>
            </a:extLst>
          </p:cNvPr>
          <p:cNvSpPr>
            <a:spLocks noGrp="1"/>
          </p:cNvSpPr>
          <p:nvPr>
            <p:ph type="body" sz="quarter" idx="11"/>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11" name="コンテンツ プレースホルダー 2">
            <a:extLst>
              <a:ext uri="{FF2B5EF4-FFF2-40B4-BE49-F238E27FC236}">
                <a16:creationId xmlns:a16="http://schemas.microsoft.com/office/drawing/2014/main" id="{CF13DF4A-FD23-4375-A8FE-E2A147465761}"/>
              </a:ext>
            </a:extLst>
          </p:cNvPr>
          <p:cNvSpPr>
            <a:spLocks noGrp="1"/>
          </p:cNvSpPr>
          <p:nvPr>
            <p:ph idx="1"/>
          </p:nvPr>
        </p:nvSpPr>
        <p:spPr>
          <a:xfrm>
            <a:off x="179512" y="692696"/>
            <a:ext cx="8820472" cy="5616624"/>
          </a:xfrm>
          <a:ln w="15875">
            <a:solidFill>
              <a:srgbClr val="646464"/>
            </a:solidFill>
          </a:ln>
        </p:spPr>
        <p:txBody>
          <a:bodyPr>
            <a:noAutofit/>
          </a:bodyPr>
          <a:lstStyle>
            <a:lvl1pPr marL="0" indent="0" algn="l" eaLnBrk="0" hangingPunct="0">
              <a:lnSpc>
                <a:spcPct val="90000"/>
              </a:lnSpc>
              <a:spcBef>
                <a:spcPts val="0"/>
              </a:spcBef>
              <a:buClr>
                <a:srgbClr val="007BFF"/>
              </a:buClr>
              <a:buFont typeface="Wingdings" panose="05000000000000000000" pitchFamily="2" charset="2"/>
              <a:buNone/>
              <a:defRPr sz="1200">
                <a:solidFill>
                  <a:schemeClr val="tx1"/>
                </a:solidFill>
                <a:latin typeface="MonacakomiRegular" panose="020B0509020204020204" pitchFamily="49" charset="-128"/>
                <a:ea typeface="MonacakomiRegular" panose="020B0509020204020204" pitchFamily="49"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MonacakomiRegular" panose="020B0509020204020204" pitchFamily="49" charset="-128"/>
                <a:ea typeface="MonacakomiRegular" panose="020B0509020204020204" pitchFamily="49"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MonacakomiRegular" panose="020B0509020204020204" pitchFamily="49" charset="-128"/>
                <a:ea typeface="MonacakomiRegular" panose="020B0509020204020204" pitchFamily="49"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MonacakomiRegular" panose="020B0509020204020204" pitchFamily="49" charset="-128"/>
                <a:ea typeface="MonacakomiRegular" panose="020B0509020204020204" pitchFamily="49"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endParaRPr kumimoji="1" lang="en-US" altLang="ja-JP"/>
          </a:p>
        </p:txBody>
      </p:sp>
    </p:spTree>
    <p:extLst>
      <p:ext uri="{BB962C8B-B14F-4D97-AF65-F5344CB8AC3E}">
        <p14:creationId xmlns:p14="http://schemas.microsoft.com/office/powerpoint/2010/main" val="423967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ソースコードB">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647A0A-1835-48D8-8585-A096A35938E2}"/>
              </a:ext>
            </a:extLst>
          </p:cNvPr>
          <p:cNvSpPr>
            <a:spLocks noGrp="1"/>
          </p:cNvSpPr>
          <p:nvPr>
            <p:ph type="sldNum" sz="quarter" idx="10"/>
          </p:nvPr>
        </p:nvSpPr>
        <p:spPr/>
        <p:txBody>
          <a:bodyPr/>
          <a:lstStyle/>
          <a:p>
            <a:fld id="{9E0D9298-421E-4926-815D-31B4285E3528}" type="slidenum">
              <a:rPr lang="ja-JP" altLang="en-US" smtClean="0"/>
              <a:pPr/>
              <a:t>‹#›</a:t>
            </a:fld>
            <a:endParaRPr lang="ja-JP" altLang="en-US" dirty="0"/>
          </a:p>
        </p:txBody>
      </p:sp>
      <p:sp>
        <p:nvSpPr>
          <p:cNvPr id="8" name="タイトル 1">
            <a:extLst>
              <a:ext uri="{FF2B5EF4-FFF2-40B4-BE49-F238E27FC236}">
                <a16:creationId xmlns:a16="http://schemas.microsoft.com/office/drawing/2014/main" id="{C6376A69-B14F-420C-BA7E-28D9A04AE95F}"/>
              </a:ext>
            </a:extLst>
          </p:cNvPr>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9" name="正方形/長方形 8">
            <a:extLst>
              <a:ext uri="{FF2B5EF4-FFF2-40B4-BE49-F238E27FC236}">
                <a16:creationId xmlns:a16="http://schemas.microsoft.com/office/drawing/2014/main" id="{729A4A0C-44DA-4DFF-B2AA-EB1F67B43671}"/>
              </a:ext>
            </a:extLst>
          </p:cNvPr>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0" name="テキスト プレースホルダー 12">
            <a:extLst>
              <a:ext uri="{FF2B5EF4-FFF2-40B4-BE49-F238E27FC236}">
                <a16:creationId xmlns:a16="http://schemas.microsoft.com/office/drawing/2014/main" id="{CA10F8BA-A160-4FEB-A137-B74BB02B8EBB}"/>
              </a:ext>
            </a:extLst>
          </p:cNvPr>
          <p:cNvSpPr>
            <a:spLocks noGrp="1"/>
          </p:cNvSpPr>
          <p:nvPr>
            <p:ph type="body" sz="quarter" idx="11"/>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11" name="コンテンツ プレースホルダー 2">
            <a:extLst>
              <a:ext uri="{FF2B5EF4-FFF2-40B4-BE49-F238E27FC236}">
                <a16:creationId xmlns:a16="http://schemas.microsoft.com/office/drawing/2014/main" id="{CF13DF4A-FD23-4375-A8FE-E2A147465761}"/>
              </a:ext>
            </a:extLst>
          </p:cNvPr>
          <p:cNvSpPr>
            <a:spLocks noGrp="1"/>
          </p:cNvSpPr>
          <p:nvPr>
            <p:ph idx="1"/>
          </p:nvPr>
        </p:nvSpPr>
        <p:spPr>
          <a:xfrm>
            <a:off x="179512" y="2276872"/>
            <a:ext cx="8820472" cy="4032448"/>
          </a:xfrm>
          <a:ln w="15875">
            <a:solidFill>
              <a:srgbClr val="646464"/>
            </a:solidFill>
          </a:ln>
        </p:spPr>
        <p:txBody>
          <a:bodyPr>
            <a:noAutofit/>
          </a:bodyPr>
          <a:lstStyle>
            <a:lvl1pPr marL="0" indent="0" algn="l" eaLnBrk="0" hangingPunct="0">
              <a:lnSpc>
                <a:spcPct val="90000"/>
              </a:lnSpc>
              <a:spcBef>
                <a:spcPts val="0"/>
              </a:spcBef>
              <a:buClr>
                <a:srgbClr val="007BFF"/>
              </a:buClr>
              <a:buFont typeface="Wingdings" panose="05000000000000000000" pitchFamily="2" charset="2"/>
              <a:buNone/>
              <a:defRPr sz="1200">
                <a:solidFill>
                  <a:schemeClr val="tx1"/>
                </a:solidFill>
                <a:latin typeface="MonacakomiRegular" panose="020B0509020204020204" pitchFamily="49" charset="-128"/>
                <a:ea typeface="MonacakomiRegular" panose="020B0509020204020204" pitchFamily="49"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MonacakomiRegular" panose="020B0509020204020204" pitchFamily="49" charset="-128"/>
                <a:ea typeface="MonacakomiRegular" panose="020B0509020204020204" pitchFamily="49"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MonacakomiRegular" panose="020B0509020204020204" pitchFamily="49" charset="-128"/>
                <a:ea typeface="MonacakomiRegular" panose="020B0509020204020204" pitchFamily="49"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MonacakomiRegular" panose="020B0509020204020204" pitchFamily="49" charset="-128"/>
                <a:ea typeface="MonacakomiRegular" panose="020B0509020204020204" pitchFamily="49"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endParaRPr kumimoji="1" lang="en-US" altLang="ja-JP"/>
          </a:p>
        </p:txBody>
      </p:sp>
      <p:sp>
        <p:nvSpPr>
          <p:cNvPr id="12" name="コンテンツ プレースホルダー 2">
            <a:extLst>
              <a:ext uri="{FF2B5EF4-FFF2-40B4-BE49-F238E27FC236}">
                <a16:creationId xmlns:a16="http://schemas.microsoft.com/office/drawing/2014/main" id="{0117494B-F873-4237-956E-805FB6A5A835}"/>
              </a:ext>
            </a:extLst>
          </p:cNvPr>
          <p:cNvSpPr>
            <a:spLocks noGrp="1"/>
          </p:cNvSpPr>
          <p:nvPr>
            <p:ph idx="12" hasCustomPrompt="1"/>
          </p:nvPr>
        </p:nvSpPr>
        <p:spPr>
          <a:xfrm>
            <a:off x="251520" y="764704"/>
            <a:ext cx="8640960" cy="1401019"/>
          </a:xfrm>
        </p:spPr>
        <p:txBody>
          <a:bodyPr>
            <a:noAutofit/>
          </a:bodyPr>
          <a:lstStyle>
            <a:lvl1pPr marL="0" indent="0" algn="just">
              <a:lnSpc>
                <a:spcPct val="120000"/>
              </a:lnSpc>
              <a:spcBef>
                <a:spcPts val="1200"/>
              </a:spcBef>
              <a:buClr>
                <a:srgbClr val="007BFF"/>
              </a:buClr>
              <a:buFont typeface="Wingdings" panose="05000000000000000000" pitchFamily="2" charset="2"/>
              <a:buNone/>
              <a:defRPr sz="2400">
                <a:solidFill>
                  <a:srgbClr val="007BFF"/>
                </a:solidFill>
                <a:latin typeface="UD デジタル 教科書体 N-B" panose="02020700000000000000" pitchFamily="17" charset="-128"/>
                <a:ea typeface="UD デジタル 教科書体 N-B" panose="02020700000000000000" pitchFamily="17" charset="-128"/>
              </a:defRPr>
            </a:lvl1pPr>
            <a:lvl2pPr marL="742950" indent="-384175" algn="just">
              <a:lnSpc>
                <a:spcPct val="120000"/>
              </a:lnSpc>
              <a:spcBef>
                <a:spcPts val="1200"/>
              </a:spcBef>
              <a:buClr>
                <a:srgbClr val="007BFF"/>
              </a:buClr>
              <a:buFont typeface="Arial" panose="020B0604020202020204" pitchFamily="34" charset="0"/>
              <a:buChar char="•"/>
              <a:defRPr sz="2000">
                <a:solidFill>
                  <a:schemeClr val="tx1"/>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18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タイトル</a:t>
            </a:r>
            <a:r>
              <a:rPr kumimoji="1" lang="en-US" altLang="ja-JP"/>
              <a:t>(Lv1)</a:t>
            </a:r>
          </a:p>
          <a:p>
            <a:pPr lvl="1"/>
            <a:r>
              <a:rPr kumimoji="1" lang="en-US" altLang="ja-JP"/>
              <a:t>Lv2</a:t>
            </a:r>
          </a:p>
          <a:p>
            <a:pPr lvl="2"/>
            <a:r>
              <a:rPr kumimoji="1" lang="en-US" altLang="ja-JP"/>
              <a:t>Lv3</a:t>
            </a:r>
          </a:p>
          <a:p>
            <a:pPr lvl="3"/>
            <a:r>
              <a:rPr kumimoji="1" lang="en-US" altLang="ja-JP"/>
              <a:t>Lv4</a:t>
            </a:r>
          </a:p>
        </p:txBody>
      </p:sp>
    </p:spTree>
    <p:extLst>
      <p:ext uri="{BB962C8B-B14F-4D97-AF65-F5344CB8AC3E}">
        <p14:creationId xmlns:p14="http://schemas.microsoft.com/office/powerpoint/2010/main" val="207810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正方形/長方形 9"/>
          <p:cNvSpPr/>
          <p:nvPr userDrawn="1"/>
        </p:nvSpPr>
        <p:spPr>
          <a:xfrm>
            <a:off x="0" y="6599045"/>
            <a:ext cx="9144000" cy="260647"/>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14" name="Footer Placeholder 4"/>
          <p:cNvSpPr txBox="1">
            <a:spLocks/>
          </p:cNvSpPr>
          <p:nvPr userDrawn="1"/>
        </p:nvSpPr>
        <p:spPr>
          <a:xfrm>
            <a:off x="179512" y="6545112"/>
            <a:ext cx="3419698"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bg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Copyright ©  </a:t>
            </a:r>
            <a:r>
              <a:rPr lang="en-US" altLang="ja-JP" dirty="0" err="1"/>
              <a:t>Asial</a:t>
            </a:r>
            <a:r>
              <a:rPr lang="en-US" altLang="ja-JP" dirty="0"/>
              <a:t> Corporation. All Rights Reserved.</a:t>
            </a:r>
            <a:endParaRPr lang="ja-JP" altLang="en-US" dirty="0"/>
          </a:p>
        </p:txBody>
      </p:sp>
      <p:sp>
        <p:nvSpPr>
          <p:cNvPr id="13" name="スライド番号プレースホルダー 9"/>
          <p:cNvSpPr>
            <a:spLocks noGrp="1"/>
          </p:cNvSpPr>
          <p:nvPr>
            <p:ph type="sldNum" sz="quarter" idx="4"/>
          </p:nvPr>
        </p:nvSpPr>
        <p:spPr>
          <a:xfrm>
            <a:off x="3543300" y="6557619"/>
            <a:ext cx="2057400" cy="365125"/>
          </a:xfrm>
          <a:prstGeom prst="rect">
            <a:avLst/>
          </a:prstGeom>
        </p:spPr>
        <p:txBody>
          <a:bodyPr vert="horz" lIns="91440" tIns="45720" rIns="91440" bIns="45720" rtlCol="0" anchor="ctr"/>
          <a:lstStyle>
            <a:lvl1pPr algn="ctr">
              <a:defRPr sz="1200">
                <a:solidFill>
                  <a:schemeClr val="bg1"/>
                </a:solidFill>
                <a:latin typeface="メイリオ" panose="020B0604030504040204" pitchFamily="50"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984991590"/>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76" r:id="rId3"/>
    <p:sldLayoutId id="2147483679" r:id="rId4"/>
    <p:sldLayoutId id="2147483677" r:id="rId5"/>
    <p:sldLayoutId id="2147483673" r:id="rId6"/>
    <p:sldLayoutId id="2147483674" r:id="rId7"/>
    <p:sldLayoutId id="2147483678" r:id="rId8"/>
    <p:sldLayoutId id="2147483680" r:id="rId9"/>
    <p:sldLayoutId id="2147483667" r:id="rId10"/>
    <p:sldLayoutId id="2147483681" r:id="rId11"/>
  </p:sldLayoutIdLst>
  <p:hf hdr="0" ftr="0" dt="0"/>
  <p:txStyles>
    <p:titleStyle>
      <a:lvl1pPr algn="l" defTabSz="914400" rtl="0" eaLnBrk="1" latinLnBrk="0" hangingPunct="1">
        <a:spcBef>
          <a:spcPct val="0"/>
        </a:spcBef>
        <a:buNone/>
        <a:defRPr kumimoji="1" sz="2400" kern="1200">
          <a:solidFill>
            <a:srgbClr val="333333"/>
          </a:solidFill>
          <a:latin typeface="UD デジタル 教科書体 N-B" panose="02020700000000000000" pitchFamily="17" charset="-128"/>
          <a:ea typeface="UD デジタル 教科書体 N-B" panose="02020700000000000000" pitchFamily="17"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2400" kern="1200">
          <a:solidFill>
            <a:srgbClr val="333333"/>
          </a:solidFill>
          <a:latin typeface="UD デジタル 教科書体 N-R" panose="02020400000000000000" pitchFamily="17" charset="-128"/>
          <a:ea typeface="UD デジタル 教科書体 N-R" panose="02020400000000000000" pitchFamily="17" charset="-128"/>
          <a:cs typeface="+mn-cs"/>
        </a:defRPr>
      </a:lvl1pPr>
      <a:lvl2pPr marL="800100" indent="-342900" algn="l" defTabSz="914400" rtl="0" eaLnBrk="1" latinLnBrk="0" hangingPunct="1">
        <a:spcBef>
          <a:spcPct val="20000"/>
        </a:spcBef>
        <a:buFont typeface="Arial" panose="020B0604020202020204" pitchFamily="34" charset="0"/>
        <a:buChar char="•"/>
        <a:defRPr kumimoji="1" sz="2000" kern="1200">
          <a:solidFill>
            <a:srgbClr val="333333"/>
          </a:solidFill>
          <a:latin typeface="UD デジタル 教科書体 N-R" panose="02020400000000000000" pitchFamily="17" charset="-128"/>
          <a:ea typeface="UD デジタル 教科書体 N-R" panose="02020400000000000000" pitchFamily="17" charset="-128"/>
          <a:cs typeface="+mn-cs"/>
        </a:defRPr>
      </a:lvl2pPr>
      <a:lvl3pPr marL="1200150" indent="-285750" algn="l" defTabSz="914400" rtl="0" eaLnBrk="1" latinLnBrk="0" hangingPunct="1">
        <a:spcBef>
          <a:spcPct val="20000"/>
        </a:spcBef>
        <a:buFont typeface="Arial" panose="020B0604020202020204"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3pPr>
      <a:lvl4pPr marL="1657350" indent="-285750" algn="l" defTabSz="914400" rtl="0" eaLnBrk="1" latinLnBrk="0" hangingPunct="1">
        <a:spcBef>
          <a:spcPct val="20000"/>
        </a:spcBef>
        <a:buFont typeface="Arial" panose="020B0604020202020204"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4pPr>
      <a:lvl5pPr marL="2114550" indent="-285750" algn="l" defTabSz="914400" rtl="0" eaLnBrk="1" latinLnBrk="0" hangingPunct="1">
        <a:spcBef>
          <a:spcPct val="20000"/>
        </a:spcBef>
        <a:buFont typeface="Arial" panose="020B0604020202020204"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633492"/>
            <a:ext cx="8640960" cy="2083540"/>
          </a:xfrm>
        </p:spPr>
        <p:txBody>
          <a:bodyPr>
            <a:noAutofit/>
          </a:bodyPr>
          <a:lstStyle/>
          <a:p>
            <a:pPr algn="ctr">
              <a:lnSpc>
                <a:spcPct val="100000"/>
              </a:lnSpc>
              <a:spcAft>
                <a:spcPts val="4200"/>
              </a:spcAft>
            </a:pPr>
            <a:r>
              <a:rPr lang="en-US" altLang="ja-JP" sz="4000">
                <a:solidFill>
                  <a:schemeClr val="accent1"/>
                </a:solidFill>
              </a:rPr>
              <a:t>Monaca Education</a:t>
            </a:r>
            <a:r>
              <a:rPr lang="ja-JP" altLang="en-US" sz="4000">
                <a:solidFill>
                  <a:schemeClr val="accent1"/>
                </a:solidFill>
              </a:rPr>
              <a:t>導入研修</a:t>
            </a:r>
            <a:br>
              <a:rPr lang="en-US" altLang="ja-JP" sz="4000">
                <a:solidFill>
                  <a:schemeClr val="accent1"/>
                </a:solidFill>
              </a:rPr>
            </a:br>
            <a:br>
              <a:rPr lang="en-US" altLang="ja-JP" sz="3600">
                <a:solidFill>
                  <a:schemeClr val="accent1"/>
                </a:solidFill>
              </a:rPr>
            </a:br>
            <a:r>
              <a:rPr lang="ja-JP" altLang="en-US" sz="2000"/>
              <a:t>　～</a:t>
            </a:r>
            <a:r>
              <a:rPr lang="en-US" altLang="ja-JP" sz="2000"/>
              <a:t>EdTech2021</a:t>
            </a:r>
            <a:r>
              <a:rPr lang="ja-JP" altLang="en-US" sz="2000"/>
              <a:t>バージョン</a:t>
            </a:r>
            <a:r>
              <a:rPr lang="ja-JP" altLang="en-US" sz="2000" b="0"/>
              <a:t>～</a:t>
            </a:r>
            <a:endParaRPr lang="ja-JP" altLang="en-US" sz="2000" dirty="0">
              <a:solidFill>
                <a:schemeClr val="accent1"/>
              </a:solidFill>
            </a:endParaRPr>
          </a:p>
        </p:txBody>
      </p:sp>
      <p:sp>
        <p:nvSpPr>
          <p:cNvPr id="6" name="テキスト プレースホルダー 5"/>
          <p:cNvSpPr>
            <a:spLocks noGrp="1"/>
          </p:cNvSpPr>
          <p:nvPr>
            <p:ph type="body" sz="quarter" idx="13"/>
          </p:nvPr>
        </p:nvSpPr>
        <p:spPr>
          <a:xfrm>
            <a:off x="900116" y="5037144"/>
            <a:ext cx="7380287" cy="1049125"/>
          </a:xfrm>
        </p:spPr>
        <p:txBody>
          <a:bodyPr>
            <a:normAutofit fontScale="92500" lnSpcReduction="10000"/>
          </a:bodyPr>
          <a:lstStyle/>
          <a:p>
            <a:pPr marL="0" indent="0" algn="r">
              <a:buNone/>
            </a:pPr>
            <a:r>
              <a:rPr lang="ja-JP" altLang="en-US" sz="2400" b="0" dirty="0">
                <a:solidFill>
                  <a:schemeClr val="tx1"/>
                </a:solidFill>
              </a:rPr>
              <a:t>アシアル株式会社</a:t>
            </a:r>
            <a:endParaRPr lang="en-US" altLang="ja-JP" sz="2400" b="0" dirty="0">
              <a:solidFill>
                <a:schemeClr val="tx1"/>
              </a:solidFill>
            </a:endParaRPr>
          </a:p>
          <a:p>
            <a:pPr marL="0" indent="0" algn="r">
              <a:buNone/>
            </a:pPr>
            <a:r>
              <a:rPr lang="ja-JP" altLang="en-US" sz="2400" b="0">
                <a:solidFill>
                  <a:schemeClr val="tx1"/>
                </a:solidFill>
              </a:rPr>
              <a:t>アシアル情報教育研究所</a:t>
            </a:r>
            <a:endParaRPr lang="en-US" altLang="ja-JP" sz="2400" b="0" dirty="0">
              <a:solidFill>
                <a:schemeClr val="tx1"/>
              </a:solidFill>
            </a:endParaRPr>
          </a:p>
          <a:p>
            <a:pPr marL="0" indent="0" algn="r">
              <a:buNone/>
            </a:pPr>
            <a:r>
              <a:rPr lang="ja-JP" altLang="en-US" sz="2400" b="0" dirty="0">
                <a:solidFill>
                  <a:schemeClr val="tx1"/>
                </a:solidFill>
              </a:rPr>
              <a:t>岡本 雄樹</a:t>
            </a:r>
            <a:endParaRPr lang="en-US" altLang="ja-JP" sz="2400" b="0" dirty="0">
              <a:solidFill>
                <a:schemeClr val="tx1"/>
              </a:solidFill>
            </a:endParaRPr>
          </a:p>
        </p:txBody>
      </p:sp>
    </p:spTree>
    <p:extLst>
      <p:ext uri="{BB962C8B-B14F-4D97-AF65-F5344CB8AC3E}">
        <p14:creationId xmlns:p14="http://schemas.microsoft.com/office/powerpoint/2010/main" val="189065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Monaca</a:t>
            </a:r>
            <a:r>
              <a:rPr lang="ja-JP" altLang="en-US"/>
              <a:t>を授業で活用する方法</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10</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5613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Monaca</a:t>
            </a:r>
            <a:r>
              <a:rPr lang="ja-JP" altLang="en-US" sz="1800"/>
              <a:t>はサンプルアプリを通じた情報技術の学習の他、プログラミングや</a:t>
            </a:r>
            <a:r>
              <a:rPr lang="en-US" altLang="ja-JP" sz="1800"/>
              <a:t>Web</a:t>
            </a:r>
            <a:r>
              <a:rPr lang="ja-JP" altLang="en-US" sz="1800"/>
              <a:t>制作を通じた探究や課題研究にもご利用頂けます。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11</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ja-JP" altLang="en-US" sz="2000"/>
              <a:t>書籍をベースに進める</a:t>
            </a:r>
            <a:endParaRPr lang="en-US" altLang="ja-JP" sz="2000"/>
          </a:p>
          <a:p>
            <a:pPr lvl="1"/>
            <a:r>
              <a:rPr lang="en-US" altLang="ja-JP" sz="1600"/>
              <a:t>Monaca</a:t>
            </a:r>
            <a:r>
              <a:rPr lang="ja-JP" altLang="en-US" sz="1600"/>
              <a:t>を活用したプログラミングの入門書がございます。全</a:t>
            </a:r>
            <a:r>
              <a:rPr lang="en-US" altLang="ja-JP" sz="1600"/>
              <a:t>12</a:t>
            </a:r>
            <a:r>
              <a:rPr lang="ja-JP" altLang="en-US" sz="1600"/>
              <a:t>章、</a:t>
            </a:r>
            <a:r>
              <a:rPr lang="en-US" altLang="ja-JP" sz="1600"/>
              <a:t>1</a:t>
            </a:r>
            <a:r>
              <a:rPr lang="ja-JP" altLang="en-US" sz="1600"/>
              <a:t>章当たり</a:t>
            </a:r>
            <a:r>
              <a:rPr lang="en-US" altLang="ja-JP" sz="1600"/>
              <a:t>1</a:t>
            </a:r>
            <a:r>
              <a:rPr lang="ja-JP" altLang="en-US" sz="1600"/>
              <a:t>～</a:t>
            </a:r>
            <a:r>
              <a:rPr lang="en-US" altLang="ja-JP" sz="1600"/>
              <a:t>2</a:t>
            </a:r>
            <a:r>
              <a:rPr lang="ja-JP" altLang="en-US" sz="1600"/>
              <a:t>コマ単位で進めることができます。</a:t>
            </a:r>
          </a:p>
          <a:p>
            <a:r>
              <a:rPr lang="ja-JP" altLang="en-US" sz="2000"/>
              <a:t>アプリプログラミングシート</a:t>
            </a:r>
            <a:r>
              <a:rPr lang="en-US" altLang="ja-JP" sz="2000"/>
              <a:t>(APS)</a:t>
            </a:r>
            <a:r>
              <a:rPr lang="ja-JP" altLang="en-US" sz="2000"/>
              <a:t> をベースに進める</a:t>
            </a:r>
            <a:endParaRPr lang="en-US" altLang="ja-JP" sz="2000"/>
          </a:p>
          <a:p>
            <a:pPr lvl="1"/>
            <a:r>
              <a:rPr lang="ja-JP" altLang="en-US" sz="1600"/>
              <a:t>アプリを題材に、</a:t>
            </a:r>
            <a:r>
              <a:rPr lang="en-US" altLang="ja-JP" sz="1600"/>
              <a:t>2</a:t>
            </a:r>
            <a:r>
              <a:rPr lang="ja-JP" altLang="en-US" sz="1600"/>
              <a:t>～</a:t>
            </a:r>
            <a:r>
              <a:rPr lang="en-US" altLang="ja-JP" sz="1600"/>
              <a:t>4</a:t>
            </a:r>
            <a:r>
              <a:rPr lang="ja-JP" altLang="en-US" sz="1600"/>
              <a:t>コマ単位程度で学習できる教材をご用意しております。</a:t>
            </a:r>
            <a:endParaRPr lang="en-US" altLang="ja-JP" sz="1600"/>
          </a:p>
          <a:p>
            <a:r>
              <a:rPr lang="ja-JP" altLang="en-US" sz="2000"/>
              <a:t>自由に進める</a:t>
            </a:r>
            <a:endParaRPr lang="en-US" altLang="ja-JP" sz="2000"/>
          </a:p>
          <a:p>
            <a:pPr lvl="1"/>
            <a:r>
              <a:rPr lang="en-US" altLang="ja-JP" sz="1600"/>
              <a:t>Monaca</a:t>
            </a:r>
            <a:r>
              <a:rPr lang="ja-JP" altLang="en-US" sz="1600"/>
              <a:t>は</a:t>
            </a:r>
            <a:r>
              <a:rPr lang="en-US" altLang="ja-JP" sz="1600"/>
              <a:t>Web</a:t>
            </a:r>
            <a:r>
              <a:rPr lang="ja-JP" altLang="en-US" sz="1600"/>
              <a:t>制作やプログラミング用が行えるツールです。</a:t>
            </a:r>
            <a:endParaRPr lang="en-US" altLang="ja-JP" sz="1600"/>
          </a:p>
          <a:p>
            <a:pPr lvl="1"/>
            <a:r>
              <a:rPr lang="ja-JP" altLang="en-US" sz="1600"/>
              <a:t>ご自身の教材や既存の教科書に沿った指導にご利用いただくことも可能です。また、教材サイト</a:t>
            </a:r>
            <a:r>
              <a:rPr lang="en-US" altLang="ja-JP" sz="1600"/>
              <a:t>『</a:t>
            </a:r>
            <a:r>
              <a:rPr lang="ja-JP" altLang="en-US" sz="1600"/>
              <a:t>あんこエデュケーション</a:t>
            </a:r>
            <a:r>
              <a:rPr lang="en-US" altLang="ja-JP" sz="1600"/>
              <a:t>』</a:t>
            </a:r>
            <a:r>
              <a:rPr lang="ja-JP" altLang="en-US" sz="1600"/>
              <a:t>では、各種リファレンスや豊富なサンプルアプリを無料で公開しています。</a:t>
            </a:r>
            <a:endParaRPr lang="en-US" altLang="ja-JP" sz="1600"/>
          </a:p>
          <a:p>
            <a:pPr lvl="1"/>
            <a:endParaRPr lang="en-US" altLang="ja-JP" sz="16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授業で</a:t>
            </a:r>
            <a:r>
              <a:rPr lang="en-US" altLang="ja-JP"/>
              <a:t>Monaca</a:t>
            </a:r>
            <a:r>
              <a:rPr lang="ja-JP" altLang="en-US"/>
              <a:t>を利用するパターン</a:t>
            </a:r>
          </a:p>
        </p:txBody>
      </p:sp>
    </p:spTree>
    <p:extLst>
      <p:ext uri="{BB962C8B-B14F-4D97-AF65-F5344CB8AC3E}">
        <p14:creationId xmlns:p14="http://schemas.microsoft.com/office/powerpoint/2010/main" val="107411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生徒に学ばせたいことやコマ数などに応じて、ご選択下さい。</a:t>
            </a:r>
            <a:endParaRPr lang="en-US" altLang="ja-JP" sz="1800"/>
          </a:p>
          <a:p>
            <a:r>
              <a:rPr lang="ja-JP" altLang="en-US" sz="1800"/>
              <a:t>以下、学ばせたいことの例になります。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12</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ja-JP" altLang="en-US" sz="2000"/>
              <a:t>知識を基礎から積み上げたい</a:t>
            </a:r>
            <a:endParaRPr lang="en-US" altLang="ja-JP" sz="2000"/>
          </a:p>
          <a:p>
            <a:pPr lvl="1"/>
            <a:r>
              <a:rPr lang="ja-JP" altLang="en-US" sz="1600"/>
              <a:t>書籍がお勧めです。</a:t>
            </a:r>
            <a:endParaRPr lang="en-US" altLang="ja-JP" sz="2000"/>
          </a:p>
          <a:p>
            <a:r>
              <a:rPr lang="ja-JP" altLang="en-US" sz="2000"/>
              <a:t>タイピングなどは苦手だが、まずは興味関心を引き出したい</a:t>
            </a:r>
            <a:endParaRPr lang="en-US" altLang="ja-JP" sz="2000"/>
          </a:p>
          <a:p>
            <a:pPr lvl="1"/>
            <a:r>
              <a:rPr lang="en-US" altLang="ja-JP" sz="1600"/>
              <a:t>APS</a:t>
            </a:r>
            <a:r>
              <a:rPr lang="ja-JP" altLang="en-US" sz="1600"/>
              <a:t>がお勧めです。完成品を動かしたり改造を通じて学びに結びつけられます。</a:t>
            </a:r>
            <a:endParaRPr lang="en-US" altLang="ja-JP" sz="1600"/>
          </a:p>
          <a:p>
            <a:pPr lvl="1"/>
            <a:r>
              <a:rPr lang="ja-JP" altLang="en-US" sz="1600"/>
              <a:t>情報デザイン領域なら</a:t>
            </a:r>
            <a:r>
              <a:rPr lang="en-US" altLang="ja-JP" sz="1600"/>
              <a:t>『</a:t>
            </a:r>
            <a:r>
              <a:rPr lang="ja-JP" altLang="en-US" sz="1600"/>
              <a:t>図鑑アプリ</a:t>
            </a:r>
            <a:r>
              <a:rPr lang="en-US" altLang="ja-JP" sz="1600"/>
              <a:t>』</a:t>
            </a:r>
            <a:r>
              <a:rPr lang="ja-JP" altLang="en-US" sz="1600"/>
              <a:t>、プログラミング領域なら</a:t>
            </a:r>
            <a:r>
              <a:rPr lang="en-US" altLang="ja-JP" sz="1600"/>
              <a:t>『</a:t>
            </a:r>
            <a:r>
              <a:rPr lang="ja-JP" altLang="en-US" sz="1600"/>
              <a:t>おみくじアプリ</a:t>
            </a:r>
            <a:r>
              <a:rPr lang="en-US" altLang="ja-JP" sz="1600"/>
              <a:t>』</a:t>
            </a:r>
            <a:r>
              <a:rPr lang="ja-JP" altLang="en-US" sz="1600"/>
              <a:t>が入門向けの</a:t>
            </a:r>
            <a:r>
              <a:rPr lang="en-US" altLang="ja-JP" sz="1600"/>
              <a:t>APS</a:t>
            </a:r>
            <a:r>
              <a:rPr lang="ja-JP" altLang="en-US" sz="1600"/>
              <a:t>になります。</a:t>
            </a:r>
          </a:p>
          <a:p>
            <a:r>
              <a:rPr lang="ja-JP" altLang="en-US" sz="2000"/>
              <a:t>課題制作や探究で、課題解決を学ばせたい</a:t>
            </a:r>
          </a:p>
          <a:p>
            <a:pPr lvl="1"/>
            <a:r>
              <a:rPr lang="ja-JP" altLang="en-US" sz="1600"/>
              <a:t>お役に立てる豊富なサンプルアプリを用意しております。授業の進め方について、サポート担当にご相談下さい。</a:t>
            </a:r>
            <a:endParaRPr lang="en-US" altLang="ja-JP" sz="16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どの教材を使うべきか？</a:t>
            </a:r>
            <a:r>
              <a:rPr lang="en-US" altLang="ja-JP"/>
              <a:t>(</a:t>
            </a:r>
            <a:r>
              <a:rPr lang="ja-JP" altLang="en-US"/>
              <a:t>学ばせたいこと軸</a:t>
            </a:r>
            <a:r>
              <a:rPr lang="en-US" altLang="ja-JP"/>
              <a:t>)</a:t>
            </a:r>
            <a:endParaRPr lang="ja-JP" altLang="en-US"/>
          </a:p>
        </p:txBody>
      </p:sp>
    </p:spTree>
    <p:extLst>
      <p:ext uri="{BB962C8B-B14F-4D97-AF65-F5344CB8AC3E}">
        <p14:creationId xmlns:p14="http://schemas.microsoft.com/office/powerpoint/2010/main" val="153672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1</a:t>
            </a:r>
            <a:r>
              <a:rPr lang="ja-JP" altLang="en-US" sz="1800"/>
              <a:t>～</a:t>
            </a:r>
            <a:r>
              <a:rPr lang="en-US" altLang="ja-JP" sz="1800"/>
              <a:t>2</a:t>
            </a:r>
            <a:r>
              <a:rPr lang="ja-JP" altLang="en-US" sz="1800"/>
              <a:t>コマからでも、ご活用頂けます。また、コマ数に応じてご利用頂ける、豊富な教材をご用意しております。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13</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en-US" altLang="ja-JP" sz="1800">
                <a:latin typeface="UD デジタル 教科書体 N-R" panose="02020400000000000000" pitchFamily="17" charset="-128"/>
                <a:ea typeface="UD デジタル 教科書体 N-R" panose="02020400000000000000" pitchFamily="17" charset="-128"/>
              </a:rPr>
              <a:t>1</a:t>
            </a:r>
            <a:r>
              <a:rPr lang="ja-JP" altLang="en-US" sz="1800">
                <a:latin typeface="UD デジタル 教科書体 N-R" panose="02020400000000000000" pitchFamily="17" charset="-128"/>
                <a:ea typeface="UD デジタル 教科書体 N-R" panose="02020400000000000000" pitchFamily="17" charset="-128"/>
              </a:rPr>
              <a:t>～</a:t>
            </a:r>
            <a:r>
              <a:rPr lang="en-US" altLang="ja-JP" sz="1800">
                <a:latin typeface="UD デジタル 教科書体 N-R" panose="02020400000000000000" pitchFamily="17" charset="-128"/>
                <a:ea typeface="UD デジタル 教科書体 N-R" panose="02020400000000000000" pitchFamily="17" charset="-128"/>
              </a:rPr>
              <a:t>2</a:t>
            </a:r>
            <a:r>
              <a:rPr lang="ja-JP" altLang="en-US" sz="1800">
                <a:latin typeface="UD デジタル 教科書体 N-R" panose="02020400000000000000" pitchFamily="17" charset="-128"/>
                <a:ea typeface="UD デジタル 教科書体 N-R" panose="02020400000000000000" pitchFamily="17" charset="-128"/>
              </a:rPr>
              <a:t>コマ</a:t>
            </a:r>
            <a:endParaRPr lang="en-US" altLang="ja-JP" sz="1800">
              <a:latin typeface="UD デジタル 教科書体 N-R" panose="02020400000000000000" pitchFamily="17" charset="-128"/>
              <a:ea typeface="UD デジタル 教科書体 N-R" panose="02020400000000000000" pitchFamily="17" charset="-128"/>
            </a:endParaRPr>
          </a:p>
          <a:p>
            <a:pPr lvl="1"/>
            <a:r>
              <a:rPr lang="en-US" altLang="ja-JP" sz="1400"/>
              <a:t>『</a:t>
            </a:r>
            <a:r>
              <a:rPr lang="ja-JP" altLang="en-US" sz="1400"/>
              <a:t>ブロック崩しアプリ</a:t>
            </a:r>
            <a:r>
              <a:rPr lang="en-US" altLang="ja-JP" sz="1400"/>
              <a:t>』</a:t>
            </a:r>
            <a:r>
              <a:rPr lang="ja-JP" altLang="en-US" sz="1400"/>
              <a:t>や</a:t>
            </a:r>
            <a:r>
              <a:rPr lang="en-US" altLang="ja-JP" sz="1400"/>
              <a:t>『</a:t>
            </a:r>
            <a:r>
              <a:rPr lang="ja-JP" altLang="en-US" sz="1400"/>
              <a:t>ぷよぷよプログラミング</a:t>
            </a:r>
            <a:r>
              <a:rPr lang="en-US" altLang="ja-JP" sz="1400"/>
              <a:t>』</a:t>
            </a:r>
            <a:r>
              <a:rPr lang="ja-JP" altLang="en-US" sz="1400"/>
              <a:t>でプログラミングの体験が行えます。</a:t>
            </a:r>
          </a:p>
          <a:p>
            <a:r>
              <a:rPr lang="en-US" altLang="ja-JP" sz="1800">
                <a:latin typeface="UD デジタル 教科書体 N-R" panose="02020400000000000000" pitchFamily="17" charset="-128"/>
                <a:ea typeface="UD デジタル 教科書体 N-R" panose="02020400000000000000" pitchFamily="17" charset="-128"/>
              </a:rPr>
              <a:t>3</a:t>
            </a:r>
            <a:r>
              <a:rPr lang="ja-JP" altLang="en-US" sz="1800">
                <a:latin typeface="UD デジタル 教科書体 N-R" panose="02020400000000000000" pitchFamily="17" charset="-128"/>
                <a:ea typeface="UD デジタル 教科書体 N-R" panose="02020400000000000000" pitchFamily="17" charset="-128"/>
              </a:rPr>
              <a:t>～</a:t>
            </a:r>
            <a:r>
              <a:rPr lang="en-US" altLang="ja-JP" sz="1800">
                <a:latin typeface="UD デジタル 教科書体 N-R" panose="02020400000000000000" pitchFamily="17" charset="-128"/>
                <a:ea typeface="UD デジタル 教科書体 N-R" panose="02020400000000000000" pitchFamily="17" charset="-128"/>
              </a:rPr>
              <a:t>4</a:t>
            </a:r>
            <a:r>
              <a:rPr lang="ja-JP" altLang="en-US" sz="1800">
                <a:latin typeface="UD デジタル 教科書体 N-R" panose="02020400000000000000" pitchFamily="17" charset="-128"/>
                <a:ea typeface="UD デジタル 教科書体 N-R" panose="02020400000000000000" pitchFamily="17" charset="-128"/>
              </a:rPr>
              <a:t>コマ</a:t>
            </a:r>
            <a:endParaRPr lang="en-US" altLang="ja-JP" sz="1800">
              <a:latin typeface="UD デジタル 教科書体 N-R" panose="02020400000000000000" pitchFamily="17" charset="-128"/>
              <a:ea typeface="UD デジタル 教科書体 N-R" panose="02020400000000000000" pitchFamily="17" charset="-128"/>
            </a:endParaRPr>
          </a:p>
          <a:p>
            <a:pPr lvl="1"/>
            <a:r>
              <a:rPr lang="en-US" altLang="ja-JP" sz="1400"/>
              <a:t>『</a:t>
            </a:r>
            <a:r>
              <a:rPr lang="ja-JP" altLang="en-US" sz="1400"/>
              <a:t>図鑑アプリ</a:t>
            </a:r>
            <a:r>
              <a:rPr lang="en-US" altLang="ja-JP" sz="1400"/>
              <a:t>』</a:t>
            </a:r>
            <a:r>
              <a:rPr lang="ja-JP" altLang="en-US" sz="1400"/>
              <a:t>や</a:t>
            </a:r>
            <a:r>
              <a:rPr lang="en-US" altLang="ja-JP" sz="1400"/>
              <a:t>『</a:t>
            </a:r>
            <a:r>
              <a:rPr lang="ja-JP" altLang="en-US" sz="1400"/>
              <a:t>おみくじアプリ</a:t>
            </a:r>
            <a:r>
              <a:rPr lang="en-US" altLang="ja-JP" sz="1400"/>
              <a:t>』</a:t>
            </a:r>
            <a:r>
              <a:rPr lang="ja-JP" altLang="en-US" sz="1400"/>
              <a:t>を通じて、情報デザインやプログラミング領域の作品作りが行えます。</a:t>
            </a:r>
            <a:endParaRPr lang="en-US" altLang="ja-JP" sz="1400"/>
          </a:p>
          <a:p>
            <a:r>
              <a:rPr lang="en-US" altLang="ja-JP" sz="1800">
                <a:latin typeface="UD デジタル 教科書体 N-R" panose="02020400000000000000" pitchFamily="17" charset="-128"/>
                <a:ea typeface="UD デジタル 教科書体 N-R" panose="02020400000000000000" pitchFamily="17" charset="-128"/>
              </a:rPr>
              <a:t>5</a:t>
            </a:r>
            <a:r>
              <a:rPr lang="ja-JP" altLang="en-US" sz="1800">
                <a:latin typeface="UD デジタル 教科書体 N-R" panose="02020400000000000000" pitchFamily="17" charset="-128"/>
                <a:ea typeface="UD デジタル 教科書体 N-R" panose="02020400000000000000" pitchFamily="17" charset="-128"/>
              </a:rPr>
              <a:t>～</a:t>
            </a:r>
            <a:r>
              <a:rPr lang="en-US" altLang="ja-JP" sz="1800">
                <a:latin typeface="UD デジタル 教科書体 N-R" panose="02020400000000000000" pitchFamily="17" charset="-128"/>
                <a:ea typeface="UD デジタル 教科書体 N-R" panose="02020400000000000000" pitchFamily="17" charset="-128"/>
              </a:rPr>
              <a:t>8</a:t>
            </a:r>
            <a:r>
              <a:rPr lang="ja-JP" altLang="en-US" sz="1800">
                <a:latin typeface="UD デジタル 教科書体 N-R" panose="02020400000000000000" pitchFamily="17" charset="-128"/>
                <a:ea typeface="UD デジタル 教科書体 N-R" panose="02020400000000000000" pitchFamily="17" charset="-128"/>
              </a:rPr>
              <a:t>コマ</a:t>
            </a:r>
            <a:endParaRPr lang="en-US" altLang="ja-JP" sz="1800">
              <a:latin typeface="UD デジタル 教科書体 N-R" panose="02020400000000000000" pitchFamily="17" charset="-128"/>
              <a:ea typeface="UD デジタル 教科書体 N-R" panose="02020400000000000000" pitchFamily="17" charset="-128"/>
            </a:endParaRPr>
          </a:p>
          <a:p>
            <a:pPr lvl="1"/>
            <a:r>
              <a:rPr lang="en-US" altLang="ja-JP" sz="1400"/>
              <a:t>『</a:t>
            </a:r>
            <a:r>
              <a:rPr lang="ja-JP" altLang="en-US" sz="1400"/>
              <a:t>図鑑アプリ</a:t>
            </a:r>
            <a:r>
              <a:rPr lang="en-US" altLang="ja-JP" sz="1400"/>
              <a:t>』</a:t>
            </a:r>
            <a:r>
              <a:rPr lang="ja-JP" altLang="en-US" sz="1400"/>
              <a:t>や</a:t>
            </a:r>
            <a:r>
              <a:rPr lang="en-US" altLang="ja-JP" sz="1400"/>
              <a:t>『</a:t>
            </a:r>
            <a:r>
              <a:rPr lang="ja-JP" altLang="en-US" sz="1400"/>
              <a:t>おみくじアプリ</a:t>
            </a:r>
            <a:r>
              <a:rPr lang="en-US" altLang="ja-JP" sz="1400"/>
              <a:t>』</a:t>
            </a:r>
            <a:r>
              <a:rPr lang="ja-JP" altLang="en-US" sz="1400"/>
              <a:t>を両方扱い、情報デザインやプログラミング領域を両方学習するパターンの他、書籍を活用してプログラミングの基礎をじっくり学ぶ学習も可能です。</a:t>
            </a:r>
            <a:endParaRPr lang="en-US" altLang="ja-JP" sz="1400"/>
          </a:p>
          <a:p>
            <a:r>
              <a:rPr lang="en-US" altLang="ja-JP" sz="1800">
                <a:latin typeface="UD デジタル 教科書体 N-R" panose="02020400000000000000" pitchFamily="17" charset="-128"/>
                <a:ea typeface="UD デジタル 教科書体 N-R" panose="02020400000000000000" pitchFamily="17" charset="-128"/>
              </a:rPr>
              <a:t>8</a:t>
            </a:r>
            <a:r>
              <a:rPr lang="ja-JP" altLang="en-US" sz="1800">
                <a:latin typeface="UD デジタル 教科書体 N-R" panose="02020400000000000000" pitchFamily="17" charset="-128"/>
                <a:ea typeface="UD デジタル 教科書体 N-R" panose="02020400000000000000" pitchFamily="17" charset="-128"/>
              </a:rPr>
              <a:t>～∞</a:t>
            </a:r>
            <a:endParaRPr lang="en-US" altLang="ja-JP" sz="1800">
              <a:latin typeface="UD デジタル 教科書体 N-R" panose="02020400000000000000" pitchFamily="17" charset="-128"/>
              <a:ea typeface="UD デジタル 教科書体 N-R" panose="02020400000000000000" pitchFamily="17" charset="-128"/>
            </a:endParaRPr>
          </a:p>
          <a:p>
            <a:pPr lvl="1"/>
            <a:r>
              <a:rPr lang="ja-JP" altLang="en-US" sz="1400"/>
              <a:t>書籍と</a:t>
            </a:r>
            <a:r>
              <a:rPr lang="en-US" altLang="ja-JP" sz="1400"/>
              <a:t>APS</a:t>
            </a:r>
            <a:r>
              <a:rPr lang="ja-JP" altLang="en-US" sz="1400"/>
              <a:t>を組み合わせ、作品作りを行いながらプログラミングと情報技術について学習できます。データベース・</a:t>
            </a:r>
            <a:r>
              <a:rPr lang="en-US" altLang="ja-JP" sz="1400"/>
              <a:t>WebAPI</a:t>
            </a:r>
            <a:r>
              <a:rPr lang="ja-JP" altLang="en-US" sz="1400"/>
              <a:t>・オープンデータ・</a:t>
            </a:r>
            <a:r>
              <a:rPr lang="en-US" altLang="ja-JP" sz="1400"/>
              <a:t>AI</a:t>
            </a:r>
            <a:r>
              <a:rPr lang="ja-JP" altLang="en-US" sz="1400"/>
              <a:t>などを活用した授業展開も可能です。</a:t>
            </a:r>
            <a:endParaRPr lang="en-US" altLang="ja-JP" sz="14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どの教材を使うべきか？</a:t>
            </a:r>
            <a:r>
              <a:rPr lang="en-US" altLang="ja-JP"/>
              <a:t>(</a:t>
            </a:r>
            <a:r>
              <a:rPr lang="ja-JP" altLang="en-US"/>
              <a:t>コマ数</a:t>
            </a:r>
            <a:r>
              <a:rPr lang="en-US" altLang="ja-JP"/>
              <a:t>)</a:t>
            </a:r>
            <a:endParaRPr lang="ja-JP" altLang="en-US"/>
          </a:p>
        </p:txBody>
      </p:sp>
    </p:spTree>
    <p:extLst>
      <p:ext uri="{BB962C8B-B14F-4D97-AF65-F5344CB8AC3E}">
        <p14:creationId xmlns:p14="http://schemas.microsoft.com/office/powerpoint/2010/main" val="333846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Web</a:t>
            </a:r>
            <a:r>
              <a:rPr lang="ja-JP" altLang="en-US" sz="1800"/>
              <a:t>公開されている</a:t>
            </a:r>
            <a:r>
              <a:rPr lang="en-US" altLang="ja-JP" sz="1800"/>
              <a:t>『</a:t>
            </a:r>
            <a:r>
              <a:rPr lang="ja-JP" altLang="en-US" sz="1800"/>
              <a:t>チュートリアル</a:t>
            </a:r>
            <a:r>
              <a:rPr lang="en-US" altLang="ja-JP" sz="1800"/>
              <a:t>』</a:t>
            </a:r>
            <a:r>
              <a:rPr lang="ja-JP" altLang="en-US" sz="1800"/>
              <a:t>と</a:t>
            </a:r>
            <a:r>
              <a:rPr lang="en-US" altLang="ja-JP" sz="1800"/>
              <a:t>『</a:t>
            </a:r>
            <a:r>
              <a:rPr lang="ja-JP" altLang="en-US" sz="1800"/>
              <a:t>書籍の</a:t>
            </a:r>
            <a:r>
              <a:rPr lang="en-US" altLang="ja-JP" sz="1800"/>
              <a:t>1</a:t>
            </a:r>
            <a:r>
              <a:rPr lang="ja-JP" altLang="en-US" sz="1800"/>
              <a:t>～</a:t>
            </a:r>
            <a:r>
              <a:rPr lang="en-US" altLang="ja-JP" sz="1800"/>
              <a:t>4</a:t>
            </a:r>
            <a:r>
              <a:rPr lang="ja-JP" altLang="en-US" sz="1800"/>
              <a:t>章</a:t>
            </a:r>
            <a:r>
              <a:rPr lang="en-US" altLang="ja-JP" sz="1800"/>
              <a:t>』</a:t>
            </a:r>
            <a:r>
              <a:rPr lang="ja-JP" altLang="en-US" sz="1800"/>
              <a:t>を利用して、</a:t>
            </a:r>
            <a:r>
              <a:rPr lang="en-US" altLang="ja-JP" sz="1800"/>
              <a:t> Web</a:t>
            </a:r>
            <a:r>
              <a:rPr lang="ja-JP" altLang="en-US" sz="1800"/>
              <a:t>を構成する</a:t>
            </a:r>
            <a:r>
              <a:rPr lang="en-US" altLang="ja-JP" sz="1800"/>
              <a:t>HTML</a:t>
            </a:r>
            <a:r>
              <a:rPr lang="ja-JP" altLang="en-US" sz="1800"/>
              <a:t>と</a:t>
            </a:r>
            <a:r>
              <a:rPr lang="en-US" altLang="ja-JP" sz="1800"/>
              <a:t>CSS</a:t>
            </a:r>
            <a:r>
              <a:rPr lang="ja-JP" altLang="en-US" sz="1800"/>
              <a:t>と</a:t>
            </a:r>
            <a:r>
              <a:rPr lang="en-US" altLang="ja-JP" sz="1800"/>
              <a:t>JavaScript</a:t>
            </a:r>
            <a:r>
              <a:rPr lang="ja-JP" altLang="en-US" sz="1800"/>
              <a:t>の入門を行います。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14</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sz="2400"/>
              <a:t>授業展開例：書籍による</a:t>
            </a:r>
            <a:r>
              <a:rPr lang="en-US" altLang="ja-JP" sz="2400"/>
              <a:t>Web</a:t>
            </a:r>
            <a:r>
              <a:rPr lang="ja-JP" altLang="en-US" sz="2400"/>
              <a:t>入門</a:t>
            </a:r>
            <a:r>
              <a:rPr lang="en-US" altLang="ja-JP" sz="2400"/>
              <a:t>(3</a:t>
            </a:r>
            <a:r>
              <a:rPr lang="ja-JP" altLang="en-US" sz="2400"/>
              <a:t>コマ程度</a:t>
            </a:r>
            <a:r>
              <a:rPr lang="en-US" altLang="ja-JP" sz="2400"/>
              <a:t>)</a:t>
            </a:r>
            <a:endParaRPr lang="ja-JP" altLang="en-US" sz="2400"/>
          </a:p>
        </p:txBody>
      </p:sp>
      <p:graphicFrame>
        <p:nvGraphicFramePr>
          <p:cNvPr id="4" name="コンテンツ プレースホルダー 3">
            <a:extLst>
              <a:ext uri="{FF2B5EF4-FFF2-40B4-BE49-F238E27FC236}">
                <a16:creationId xmlns:a16="http://schemas.microsoft.com/office/drawing/2014/main" id="{117C1A45-7825-4C7E-9AFF-93B37179230C}"/>
              </a:ext>
            </a:extLst>
          </p:cNvPr>
          <p:cNvGraphicFramePr>
            <a:graphicFrameLocks noGrp="1"/>
          </p:cNvGraphicFramePr>
          <p:nvPr>
            <p:ph idx="13"/>
            <p:extLst>
              <p:ext uri="{D42A27DB-BD31-4B8C-83A1-F6EECF244321}">
                <p14:modId xmlns:p14="http://schemas.microsoft.com/office/powerpoint/2010/main" val="2616231326"/>
              </p:ext>
            </p:extLst>
          </p:nvPr>
        </p:nvGraphicFramePr>
        <p:xfrm>
          <a:off x="234950" y="2205038"/>
          <a:ext cx="8658225"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84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サンプルアプリ集の図鑑アプリを元に、</a:t>
            </a:r>
            <a:r>
              <a:rPr lang="en-US" altLang="ja-JP" sz="1800"/>
              <a:t>Web</a:t>
            </a:r>
            <a:r>
              <a:rPr lang="ja-JP" altLang="en-US" sz="1800"/>
              <a:t>作品の制作を学習します。オリジナルの画像や文章へのカスタマイズも可能です。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15</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sz="2400"/>
              <a:t>授業展開例：</a:t>
            </a:r>
            <a:r>
              <a:rPr lang="en-US" altLang="ja-JP" sz="2400"/>
              <a:t>Web</a:t>
            </a:r>
            <a:r>
              <a:rPr lang="ja-JP" altLang="en-US" sz="2400"/>
              <a:t>作品制作</a:t>
            </a:r>
            <a:r>
              <a:rPr lang="en-US" altLang="ja-JP" sz="2400"/>
              <a:t> (2</a:t>
            </a:r>
            <a:r>
              <a:rPr lang="ja-JP" altLang="en-US" sz="2400"/>
              <a:t>～</a:t>
            </a:r>
            <a:r>
              <a:rPr lang="en-US" altLang="ja-JP" sz="2400"/>
              <a:t>4</a:t>
            </a:r>
            <a:r>
              <a:rPr lang="ja-JP" altLang="en-US" sz="2400"/>
              <a:t>コマ</a:t>
            </a:r>
            <a:r>
              <a:rPr lang="en-US" altLang="ja-JP" sz="2400"/>
              <a:t>)</a:t>
            </a:r>
            <a:endParaRPr lang="ja-JP" altLang="en-US" sz="2400"/>
          </a:p>
        </p:txBody>
      </p:sp>
      <p:graphicFrame>
        <p:nvGraphicFramePr>
          <p:cNvPr id="4" name="コンテンツ プレースホルダー 3">
            <a:extLst>
              <a:ext uri="{FF2B5EF4-FFF2-40B4-BE49-F238E27FC236}">
                <a16:creationId xmlns:a16="http://schemas.microsoft.com/office/drawing/2014/main" id="{117C1A45-7825-4C7E-9AFF-93B37179230C}"/>
              </a:ext>
            </a:extLst>
          </p:cNvPr>
          <p:cNvGraphicFramePr>
            <a:graphicFrameLocks noGrp="1"/>
          </p:cNvGraphicFramePr>
          <p:nvPr>
            <p:ph idx="13"/>
            <p:extLst>
              <p:ext uri="{D42A27DB-BD31-4B8C-83A1-F6EECF244321}">
                <p14:modId xmlns:p14="http://schemas.microsoft.com/office/powerpoint/2010/main" val="4266720988"/>
              </p:ext>
            </p:extLst>
          </p:nvPr>
        </p:nvGraphicFramePr>
        <p:xfrm>
          <a:off x="234950" y="2205038"/>
          <a:ext cx="8658225"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87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書籍を元に</a:t>
            </a:r>
            <a:r>
              <a:rPr lang="en-US" altLang="ja-JP" sz="1800"/>
              <a:t>Web</a:t>
            </a:r>
            <a:r>
              <a:rPr lang="ja-JP" altLang="en-US" sz="1800"/>
              <a:t>とプログラミング技術の基礎を学習します。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16</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sz="2400"/>
              <a:t>授業展開例：</a:t>
            </a:r>
            <a:r>
              <a:rPr lang="en-US" altLang="ja-JP" sz="2400"/>
              <a:t>Web</a:t>
            </a:r>
            <a:r>
              <a:rPr lang="ja-JP" altLang="en-US" sz="2400"/>
              <a:t>とプログラミング基礎</a:t>
            </a:r>
            <a:r>
              <a:rPr lang="en-US" altLang="ja-JP" sz="2400"/>
              <a:t> (12</a:t>
            </a:r>
            <a:r>
              <a:rPr lang="ja-JP" altLang="en-US" sz="2400"/>
              <a:t>コマ</a:t>
            </a:r>
            <a:r>
              <a:rPr lang="en-US" altLang="ja-JP" sz="2400"/>
              <a:t>)</a:t>
            </a:r>
            <a:endParaRPr lang="ja-JP" altLang="en-US" sz="2400"/>
          </a:p>
        </p:txBody>
      </p:sp>
      <p:graphicFrame>
        <p:nvGraphicFramePr>
          <p:cNvPr id="4" name="コンテンツ プレースホルダー 3">
            <a:extLst>
              <a:ext uri="{FF2B5EF4-FFF2-40B4-BE49-F238E27FC236}">
                <a16:creationId xmlns:a16="http://schemas.microsoft.com/office/drawing/2014/main" id="{117C1A45-7825-4C7E-9AFF-93B37179230C}"/>
              </a:ext>
            </a:extLst>
          </p:cNvPr>
          <p:cNvGraphicFramePr>
            <a:graphicFrameLocks noGrp="1"/>
          </p:cNvGraphicFramePr>
          <p:nvPr>
            <p:ph idx="13"/>
            <p:extLst>
              <p:ext uri="{D42A27DB-BD31-4B8C-83A1-F6EECF244321}">
                <p14:modId xmlns:p14="http://schemas.microsoft.com/office/powerpoint/2010/main" val="3596160060"/>
              </p:ext>
            </p:extLst>
          </p:nvPr>
        </p:nvGraphicFramePr>
        <p:xfrm>
          <a:off x="234950" y="2205038"/>
          <a:ext cx="8658225"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31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a:xfrm>
            <a:off x="234000" y="764703"/>
            <a:ext cx="8667240" cy="1224137"/>
          </a:xfrm>
        </p:spPr>
        <p:txBody>
          <a:bodyPr/>
          <a:lstStyle/>
          <a:p>
            <a:r>
              <a:rPr lang="ja-JP" altLang="en-US" sz="1800"/>
              <a:t>書籍・アプリプログラミングシート</a:t>
            </a:r>
            <a:r>
              <a:rPr lang="en-US" altLang="ja-JP" sz="1800"/>
              <a:t>(APS)</a:t>
            </a:r>
            <a:r>
              <a:rPr lang="ja-JP" altLang="en-US" sz="1800"/>
              <a:t>を組み合わせ、作品作りを行いながらプログラミングと情報技術について学習します。</a:t>
            </a:r>
            <a:endParaRPr lang="en-US" altLang="ja-JP" sz="1800"/>
          </a:p>
          <a:p>
            <a:r>
              <a:rPr lang="ja-JP" altLang="en-US" sz="1800"/>
              <a:t>データベース・</a:t>
            </a:r>
            <a:r>
              <a:rPr lang="en-US" altLang="ja-JP" sz="1800"/>
              <a:t>WebAPI</a:t>
            </a:r>
            <a:r>
              <a:rPr lang="ja-JP" altLang="en-US" sz="1800"/>
              <a:t>・オープンデータ・</a:t>
            </a:r>
            <a:r>
              <a:rPr lang="en-US" altLang="ja-JP" sz="1800"/>
              <a:t>AI</a:t>
            </a:r>
            <a:r>
              <a:rPr lang="ja-JP" altLang="en-US" sz="1800"/>
              <a:t>などを活用した授業展開も可能です。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17</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sz="2400"/>
              <a:t>授業展開例：プログラミング実践</a:t>
            </a:r>
            <a:r>
              <a:rPr lang="en-US" altLang="ja-JP" sz="2400"/>
              <a:t>(8</a:t>
            </a:r>
            <a:r>
              <a:rPr lang="ja-JP" altLang="en-US" sz="2400"/>
              <a:t>～∞</a:t>
            </a:r>
            <a:r>
              <a:rPr lang="en-US" altLang="ja-JP" sz="2400"/>
              <a:t>)</a:t>
            </a:r>
            <a:endParaRPr lang="ja-JP" altLang="en-US" sz="2400"/>
          </a:p>
        </p:txBody>
      </p:sp>
      <p:graphicFrame>
        <p:nvGraphicFramePr>
          <p:cNvPr id="4" name="コンテンツ プレースホルダー 3">
            <a:extLst>
              <a:ext uri="{FF2B5EF4-FFF2-40B4-BE49-F238E27FC236}">
                <a16:creationId xmlns:a16="http://schemas.microsoft.com/office/drawing/2014/main" id="{117C1A45-7825-4C7E-9AFF-93B37179230C}"/>
              </a:ext>
            </a:extLst>
          </p:cNvPr>
          <p:cNvGraphicFramePr>
            <a:graphicFrameLocks noGrp="1"/>
          </p:cNvGraphicFramePr>
          <p:nvPr>
            <p:ph idx="13"/>
            <p:extLst>
              <p:ext uri="{D42A27DB-BD31-4B8C-83A1-F6EECF244321}">
                <p14:modId xmlns:p14="http://schemas.microsoft.com/office/powerpoint/2010/main" val="3767579634"/>
              </p:ext>
            </p:extLst>
          </p:nvPr>
        </p:nvGraphicFramePr>
        <p:xfrm>
          <a:off x="234950" y="2205038"/>
          <a:ext cx="8658225"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図表 2">
            <a:extLst>
              <a:ext uri="{FF2B5EF4-FFF2-40B4-BE49-F238E27FC236}">
                <a16:creationId xmlns:a16="http://schemas.microsoft.com/office/drawing/2014/main" id="{8F19D7E4-F705-46F2-AC84-A87271F83F83}"/>
              </a:ext>
            </a:extLst>
          </p:cNvPr>
          <p:cNvGraphicFramePr/>
          <p:nvPr>
            <p:extLst>
              <p:ext uri="{D42A27DB-BD31-4B8C-83A1-F6EECF244321}">
                <p14:modId xmlns:p14="http://schemas.microsoft.com/office/powerpoint/2010/main" val="1185176957"/>
              </p:ext>
            </p:extLst>
          </p:nvPr>
        </p:nvGraphicFramePr>
        <p:xfrm>
          <a:off x="250825" y="2244725"/>
          <a:ext cx="864235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1764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Monaca</a:t>
            </a:r>
            <a:r>
              <a:rPr lang="ja-JP" altLang="en-US" sz="1800"/>
              <a:t>はブラウザを直接プログラミング言語の実行環境にしています。ブラウザ上で実行可能な、</a:t>
            </a:r>
            <a:r>
              <a:rPr lang="en-US" altLang="ja-JP" sz="1800"/>
              <a:t>HTML</a:t>
            </a:r>
            <a:r>
              <a:rPr lang="ja-JP" altLang="en-US" sz="1800"/>
              <a:t>、</a:t>
            </a:r>
            <a:r>
              <a:rPr lang="en-US" altLang="ja-JP" sz="1800"/>
              <a:t>CSS</a:t>
            </a:r>
            <a:r>
              <a:rPr lang="ja-JP" altLang="en-US" sz="1800"/>
              <a:t>、</a:t>
            </a:r>
            <a:r>
              <a:rPr lang="en-US" altLang="ja-JP" sz="1800"/>
              <a:t>JavaScript</a:t>
            </a:r>
            <a:r>
              <a:rPr lang="ja-JP" altLang="en-US" sz="1800"/>
              <a:t>言語を動かせます。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18</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58480" cy="4248472"/>
          </a:xfrm>
        </p:spPr>
        <p:txBody>
          <a:bodyPr/>
          <a:lstStyle/>
          <a:p>
            <a:r>
              <a:rPr lang="en-US" altLang="ja-JP" sz="1800"/>
              <a:t>HTML(HyperText Markup Language)</a:t>
            </a:r>
          </a:p>
          <a:p>
            <a:pPr lvl="1"/>
            <a:r>
              <a:rPr lang="ja-JP" altLang="en-US" sz="1400"/>
              <a:t>主に</a:t>
            </a:r>
            <a:r>
              <a:rPr lang="en-US" altLang="ja-JP" sz="1400"/>
              <a:t>Web</a:t>
            </a:r>
            <a:r>
              <a:rPr lang="ja-JP" altLang="en-US" sz="1400"/>
              <a:t>ページのコンテンツを表現するためのコンピューター言語です。見出しや段落、箇条書きや表、画像などを表現するための言語です。分類としてはマークアップ言語に属します。</a:t>
            </a:r>
          </a:p>
          <a:p>
            <a:r>
              <a:rPr lang="en-US" altLang="ja-JP" sz="1800"/>
              <a:t>CSS(Cascading Style Sheets)</a:t>
            </a:r>
          </a:p>
          <a:p>
            <a:pPr lvl="1"/>
            <a:r>
              <a:rPr lang="ja-JP" altLang="en-US" sz="1400"/>
              <a:t>装飾を表現するためのコンピューター言語です。文字の色や背景色、要素の枠線や余白などを記述できます。また、要素のレイアウトやアニメーションも扱えます。分類としては、スタイルシートに属します。</a:t>
            </a:r>
            <a:endParaRPr lang="en-US" altLang="ja-JP" sz="1400"/>
          </a:p>
          <a:p>
            <a:r>
              <a:rPr lang="en-US" altLang="ja-JP" sz="1800"/>
              <a:t>JavaScript</a:t>
            </a:r>
          </a:p>
          <a:p>
            <a:pPr lvl="1"/>
            <a:r>
              <a:rPr lang="en-US" altLang="ja-JP" sz="1400"/>
              <a:t>HTML</a:t>
            </a:r>
            <a:r>
              <a:rPr lang="ja-JP" altLang="en-US" sz="1400"/>
              <a:t>や</a:t>
            </a:r>
            <a:r>
              <a:rPr lang="en-US" altLang="ja-JP" sz="1400"/>
              <a:t>CSS</a:t>
            </a:r>
            <a:r>
              <a:rPr lang="ja-JP" altLang="en-US" sz="1400"/>
              <a:t>と連携した、動きのあるコンテンツやアプリを製作できるプログラミング言語です。</a:t>
            </a:r>
            <a:endParaRPr lang="en-US" altLang="ja-JP" sz="1400"/>
          </a:p>
          <a:p>
            <a:pPr lvl="1"/>
            <a:r>
              <a:rPr lang="en-US" altLang="ja-JP" sz="1400"/>
              <a:t>OS</a:t>
            </a:r>
            <a:r>
              <a:rPr lang="ja-JP" altLang="en-US" sz="1400"/>
              <a:t>を問わずブラウザ上で動作可能なため、多くのクラウドサービスで活用されています。また国際的な標準仕様に基づいたオープンな言語として、互換性を維持しつつ改良が続いています。</a:t>
            </a:r>
            <a:endParaRPr lang="en-US" altLang="ja-JP" sz="14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en-US" altLang="ja-JP"/>
              <a:t>Monaca</a:t>
            </a:r>
            <a:r>
              <a:rPr lang="ja-JP" altLang="en-US"/>
              <a:t>で使えるプログラミング言語</a:t>
            </a:r>
          </a:p>
        </p:txBody>
      </p:sp>
    </p:spTree>
    <p:extLst>
      <p:ext uri="{BB962C8B-B14F-4D97-AF65-F5344CB8AC3E}">
        <p14:creationId xmlns:p14="http://schemas.microsoft.com/office/powerpoint/2010/main" val="238263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Monaca Education</a:t>
            </a:r>
            <a:r>
              <a:rPr lang="ja-JP" altLang="en-US"/>
              <a:t>の機能の概要</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19</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4614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目次</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2</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4090273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a:t>Monaca</a:t>
            </a:r>
            <a:r>
              <a:rPr lang="ja-JP" altLang="en-US"/>
              <a:t>は国産のクラウド型スマホアプリ開発環境です。日本のアシアル株式会社が開発し、世界で</a:t>
            </a:r>
            <a:r>
              <a:rPr lang="en-US" altLang="ja-JP"/>
              <a:t>30</a:t>
            </a:r>
            <a:r>
              <a:rPr lang="ja-JP" altLang="en-US"/>
              <a:t>万人以上が利用しています。</a:t>
            </a:r>
            <a:endParaRPr lang="en-US" altLang="ja-JP"/>
          </a:p>
          <a:p>
            <a:pPr marL="358775" lvl="1" indent="0">
              <a:buNone/>
            </a:pPr>
            <a:endParaRPr lang="en-US" altLang="ja-JP" sz="1800"/>
          </a:p>
          <a:p>
            <a:r>
              <a:rPr lang="en-US" altLang="ja-JP" sz="2200"/>
              <a:t>Monaca</a:t>
            </a:r>
            <a:r>
              <a:rPr lang="ja-JP" altLang="en-US" sz="2200"/>
              <a:t>クラウド</a:t>
            </a:r>
            <a:r>
              <a:rPr lang="en-US" altLang="ja-JP" sz="2200"/>
              <a:t>IDE(</a:t>
            </a:r>
            <a:r>
              <a:rPr lang="ja-JP" altLang="en-US" sz="2200"/>
              <a:t>統合開発環境</a:t>
            </a:r>
            <a:r>
              <a:rPr lang="en-US" altLang="ja-JP" sz="2200"/>
              <a:t>)</a:t>
            </a:r>
          </a:p>
          <a:p>
            <a:pPr lvl="1"/>
            <a:r>
              <a:rPr lang="ja-JP" altLang="en-US" sz="1800"/>
              <a:t>ブラウザだけで動作するプログラミング環境です。アプリ開発に必要なエディタ・デバッガー・ビルド機能などを備えています。</a:t>
            </a:r>
            <a:endParaRPr lang="en-US" altLang="ja-JP" sz="1800"/>
          </a:p>
          <a:p>
            <a:r>
              <a:rPr lang="ja-JP" altLang="en-US" sz="2200"/>
              <a:t>デバッガーアプリ</a:t>
            </a:r>
            <a:r>
              <a:rPr lang="en-US" altLang="ja-JP" sz="2200"/>
              <a:t>(Monaca for Study)</a:t>
            </a:r>
          </a:p>
          <a:p>
            <a:pPr lvl="1"/>
            <a:r>
              <a:rPr lang="ja-JP" altLang="en-US" sz="1800"/>
              <a:t>スマホやタブレット上で制作中のアプリを動作確認できるソフトです。エラーやログを</a:t>
            </a:r>
            <a:r>
              <a:rPr lang="en-US" altLang="ja-JP" sz="1800"/>
              <a:t>IDE</a:t>
            </a:r>
            <a:r>
              <a:rPr lang="ja-JP" altLang="en-US" sz="1800"/>
              <a:t>に通知する機能も備えています。</a:t>
            </a:r>
            <a:endParaRPr lang="en-US" altLang="ja-JP" sz="1400"/>
          </a:p>
          <a:p>
            <a:r>
              <a:rPr lang="en-US" altLang="ja-JP" sz="2200"/>
              <a:t>Monaca Education</a:t>
            </a:r>
          </a:p>
          <a:p>
            <a:pPr lvl="1"/>
            <a:r>
              <a:rPr lang="en-US" altLang="ja-JP" sz="1800"/>
              <a:t>Monaca</a:t>
            </a:r>
            <a:r>
              <a:rPr lang="ja-JP" altLang="en-US" sz="1800"/>
              <a:t>を教育機関向けに改良し、情報教育向けの教材とサポートなどをセットにしたサービスが</a:t>
            </a:r>
            <a:r>
              <a:rPr lang="en-US" altLang="ja-JP" sz="1800"/>
              <a:t>Monaca Education</a:t>
            </a:r>
            <a:r>
              <a:rPr lang="ja-JP" altLang="en-US" sz="1800"/>
              <a:t>です。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20</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en-US" altLang="ja-JP" sz="2000"/>
              <a:t>Monaca</a:t>
            </a:r>
            <a:r>
              <a:rPr lang="ja-JP" altLang="en-US" sz="2000"/>
              <a:t>クラウド</a:t>
            </a:r>
            <a:r>
              <a:rPr lang="en-US" altLang="ja-JP" sz="2000"/>
              <a:t>IDE(</a:t>
            </a:r>
            <a:r>
              <a:rPr lang="ja-JP" altLang="en-US" sz="2000"/>
              <a:t>統合開発環境</a:t>
            </a:r>
            <a:r>
              <a:rPr lang="en-US" altLang="ja-JP" sz="2000"/>
              <a:t>)</a:t>
            </a:r>
          </a:p>
          <a:p>
            <a:pPr lvl="1"/>
            <a:r>
              <a:rPr lang="ja-JP" altLang="en-US" sz="1600"/>
              <a:t>ブラウザだけで動作するプログラミング環境です。アプリ開発に必要なエディタ・デバッガー・ビルド機能などを備えています。</a:t>
            </a:r>
          </a:p>
          <a:p>
            <a:r>
              <a:rPr lang="ja-JP" altLang="en-US" sz="2000"/>
              <a:t>デバッガーアプリ</a:t>
            </a:r>
            <a:r>
              <a:rPr lang="en-US" altLang="ja-JP" sz="2000"/>
              <a:t>(Monaca for Study)</a:t>
            </a:r>
          </a:p>
          <a:p>
            <a:pPr lvl="1"/>
            <a:r>
              <a:rPr lang="ja-JP" altLang="en-US" sz="1600"/>
              <a:t>スマホやタブレット上で制作中のアプリを動作確認できるソフトです。エラーやログを</a:t>
            </a:r>
            <a:r>
              <a:rPr lang="en-US" altLang="ja-JP" sz="1600"/>
              <a:t>IDE</a:t>
            </a:r>
            <a:r>
              <a:rPr lang="ja-JP" altLang="en-US" sz="1600"/>
              <a:t>に通知する機能も備えています。</a:t>
            </a:r>
          </a:p>
          <a:p>
            <a:r>
              <a:rPr lang="en-US" altLang="ja-JP" sz="2000"/>
              <a:t>Monaca Education</a:t>
            </a:r>
          </a:p>
          <a:p>
            <a:pPr lvl="1"/>
            <a:r>
              <a:rPr lang="en-US" altLang="ja-JP" sz="1600"/>
              <a:t>Monaca</a:t>
            </a:r>
            <a:r>
              <a:rPr lang="ja-JP" altLang="en-US" sz="1600"/>
              <a:t>を教育機関向けに改良し、情報教育向けの教材とサポートなどをセットにしたサービスが</a:t>
            </a:r>
            <a:r>
              <a:rPr lang="en-US" altLang="ja-JP" sz="1600"/>
              <a:t>Monaca Education</a:t>
            </a:r>
            <a:r>
              <a:rPr lang="ja-JP" altLang="en-US" sz="1600"/>
              <a:t>です。</a:t>
            </a:r>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7272808" cy="504056"/>
          </a:xfrm>
        </p:spPr>
        <p:txBody>
          <a:bodyPr/>
          <a:lstStyle/>
          <a:p>
            <a:r>
              <a:rPr lang="en-US" altLang="ja-JP"/>
              <a:t>Monaca</a:t>
            </a:r>
            <a:r>
              <a:rPr lang="ja-JP" altLang="en-US"/>
              <a:t>とは何か？</a:t>
            </a:r>
          </a:p>
        </p:txBody>
      </p:sp>
    </p:spTree>
    <p:extLst>
      <p:ext uri="{BB962C8B-B14F-4D97-AF65-F5344CB8AC3E}">
        <p14:creationId xmlns:p14="http://schemas.microsoft.com/office/powerpoint/2010/main" val="40902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p:txBody>
          <a:bodyPr/>
          <a:lstStyle/>
          <a:p>
            <a:r>
              <a:rPr kumimoji="1" lang="ja-JP" altLang="en-US"/>
              <a:t>ブラウザ上で動作するプロ仕様のプログラミング環境です。</a:t>
            </a:r>
            <a:r>
              <a:rPr kumimoji="1" lang="en-US" altLang="ja-JP"/>
              <a:t>Education</a:t>
            </a:r>
            <a:r>
              <a:rPr kumimoji="1" lang="ja-JP" altLang="en-US"/>
              <a:t>版は、中高生でも利用しやすいようにカスタマイズが施されています。また、</a:t>
            </a:r>
            <a:r>
              <a:rPr kumimoji="1" lang="en-US" altLang="ja-JP"/>
              <a:t>GIGA</a:t>
            </a:r>
            <a:r>
              <a:rPr kumimoji="1" lang="ja-JP" altLang="en-US"/>
              <a:t>スクール構想に合わせた軽量化も実現しています。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21</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en-US" altLang="ja-JP"/>
              <a:t>Monaca</a:t>
            </a:r>
            <a:r>
              <a:rPr kumimoji="1" lang="ja-JP" altLang="en-US"/>
              <a:t>クラウド</a:t>
            </a:r>
            <a:r>
              <a:rPr kumimoji="1" lang="en-US" altLang="ja-JP"/>
              <a:t>IDE(</a:t>
            </a:r>
            <a:r>
              <a:rPr kumimoji="1" lang="ja-JP" altLang="en-US"/>
              <a:t>統合開発環境</a:t>
            </a:r>
            <a:r>
              <a:rPr kumimoji="1" lang="en-US" altLang="ja-JP"/>
              <a:t>)</a:t>
            </a:r>
            <a:endParaRPr kumimoji="1" lang="ja-JP" altLang="en-US"/>
          </a:p>
        </p:txBody>
      </p:sp>
      <p:pic>
        <p:nvPicPr>
          <p:cNvPr id="9" name="図 8">
            <a:extLst>
              <a:ext uri="{FF2B5EF4-FFF2-40B4-BE49-F238E27FC236}">
                <a16:creationId xmlns:a16="http://schemas.microsoft.com/office/drawing/2014/main" id="{56C4AE79-3421-4835-9A5E-C2666D3D148C}"/>
              </a:ext>
            </a:extLst>
          </p:cNvPr>
          <p:cNvPicPr>
            <a:picLocks noChangeAspect="1"/>
          </p:cNvPicPr>
          <p:nvPr/>
        </p:nvPicPr>
        <p:blipFill>
          <a:blip r:embed="rId2"/>
          <a:stretch>
            <a:fillRect/>
          </a:stretch>
        </p:blipFill>
        <p:spPr>
          <a:xfrm>
            <a:off x="1210488" y="2276872"/>
            <a:ext cx="6714264" cy="3993830"/>
          </a:xfrm>
          <a:prstGeom prst="rect">
            <a:avLst/>
          </a:prstGeom>
        </p:spPr>
      </p:pic>
    </p:spTree>
    <p:extLst>
      <p:ext uri="{BB962C8B-B14F-4D97-AF65-F5344CB8AC3E}">
        <p14:creationId xmlns:p14="http://schemas.microsoft.com/office/powerpoint/2010/main" val="294564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69EBDD1-88AF-45DB-8E5B-A3CB92FB0C36}"/>
              </a:ext>
            </a:extLst>
          </p:cNvPr>
          <p:cNvPicPr>
            <a:picLocks noChangeAspect="1"/>
          </p:cNvPicPr>
          <p:nvPr/>
        </p:nvPicPr>
        <p:blipFill>
          <a:blip r:embed="rId2"/>
          <a:stretch>
            <a:fillRect/>
          </a:stretch>
        </p:blipFill>
        <p:spPr>
          <a:xfrm>
            <a:off x="1115616" y="2645901"/>
            <a:ext cx="7668344" cy="3060536"/>
          </a:xfrm>
          <a:prstGeom prst="rect">
            <a:avLst/>
          </a:prstGeom>
        </p:spPr>
      </p:pic>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p:txBody>
          <a:bodyPr/>
          <a:lstStyle/>
          <a:p>
            <a:r>
              <a:rPr kumimoji="1" lang="ja-JP" altLang="en-US"/>
              <a:t>スマホやタブレット上で制作中のアプリを動作確認できるソフトです。カメラやコンパス・</a:t>
            </a:r>
            <a:r>
              <a:rPr kumimoji="1" lang="en-US" altLang="ja-JP"/>
              <a:t>GPS</a:t>
            </a:r>
            <a:r>
              <a:rPr kumimoji="1" lang="ja-JP" altLang="en-US"/>
              <a:t>に</a:t>
            </a:r>
            <a:r>
              <a:rPr kumimoji="1" lang="en-US" altLang="ja-JP"/>
              <a:t>QR</a:t>
            </a:r>
            <a:r>
              <a:rPr kumimoji="1" lang="ja-JP" altLang="en-US"/>
              <a:t>コードなどを活用したアプリも動作可能です。また、エラーやログを</a:t>
            </a:r>
            <a:r>
              <a:rPr kumimoji="1" lang="en-US" altLang="ja-JP"/>
              <a:t>IDE</a:t>
            </a:r>
            <a:r>
              <a:rPr kumimoji="1" lang="ja-JP" altLang="en-US"/>
              <a:t>に通知する機能も備えています。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22</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a:t>デバッガーアプリ</a:t>
            </a:r>
            <a:r>
              <a:rPr kumimoji="1" lang="en-US" altLang="ja-JP"/>
              <a:t>(Monaca for Study)</a:t>
            </a:r>
          </a:p>
        </p:txBody>
      </p:sp>
      <p:pic>
        <p:nvPicPr>
          <p:cNvPr id="8" name="図 7">
            <a:extLst>
              <a:ext uri="{FF2B5EF4-FFF2-40B4-BE49-F238E27FC236}">
                <a16:creationId xmlns:a16="http://schemas.microsoft.com/office/drawing/2014/main" id="{CC6CA8AB-4F7E-46BF-A891-98471281366B}"/>
              </a:ext>
            </a:extLst>
          </p:cNvPr>
          <p:cNvPicPr>
            <a:picLocks noChangeAspect="1"/>
          </p:cNvPicPr>
          <p:nvPr/>
        </p:nvPicPr>
        <p:blipFill>
          <a:blip r:embed="rId3"/>
          <a:stretch>
            <a:fillRect/>
          </a:stretch>
        </p:blipFill>
        <p:spPr>
          <a:xfrm>
            <a:off x="2051720" y="3140968"/>
            <a:ext cx="1714286" cy="1714286"/>
          </a:xfrm>
          <a:prstGeom prst="rect">
            <a:avLst/>
          </a:prstGeom>
        </p:spPr>
      </p:pic>
    </p:spTree>
    <p:extLst>
      <p:ext uri="{BB962C8B-B14F-4D97-AF65-F5344CB8AC3E}">
        <p14:creationId xmlns:p14="http://schemas.microsoft.com/office/powerpoint/2010/main" val="129448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p:txBody>
          <a:bodyPr/>
          <a:lstStyle/>
          <a:p>
            <a:r>
              <a:rPr kumimoji="1" lang="en-US" altLang="ja-JP"/>
              <a:t>Monaca</a:t>
            </a:r>
            <a:r>
              <a:rPr kumimoji="1" lang="ja-JP" altLang="en-US"/>
              <a:t>クラウド</a:t>
            </a:r>
            <a:r>
              <a:rPr kumimoji="1" lang="en-US" altLang="ja-JP"/>
              <a:t>IDE</a:t>
            </a:r>
            <a:r>
              <a:rPr kumimoji="1" lang="ja-JP" altLang="en-US"/>
              <a:t>では、一部の全角記号などを枠で囲むことで、プログラミングのミスを減らせる画期的なフォント</a:t>
            </a:r>
            <a:r>
              <a:rPr kumimoji="1" lang="en-US" altLang="ja-JP"/>
              <a:t>『</a:t>
            </a:r>
            <a:r>
              <a:rPr kumimoji="1" lang="ja-JP" altLang="en-US"/>
              <a:t>もなかこみフォント</a:t>
            </a:r>
            <a:r>
              <a:rPr kumimoji="1" lang="en-US" altLang="ja-JP"/>
              <a:t>』</a:t>
            </a:r>
            <a:r>
              <a:rPr kumimoji="1" lang="ja-JP" altLang="en-US"/>
              <a:t>を採用しています。プログラミング実習を円滑に進められます。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23</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a:t>もなかこみフォント</a:t>
            </a:r>
            <a:endParaRPr kumimoji="1" lang="en-US" altLang="ja-JP"/>
          </a:p>
        </p:txBody>
      </p:sp>
      <p:pic>
        <p:nvPicPr>
          <p:cNvPr id="3074" name="Picture 2">
            <a:extLst>
              <a:ext uri="{FF2B5EF4-FFF2-40B4-BE49-F238E27FC236}">
                <a16:creationId xmlns:a16="http://schemas.microsoft.com/office/drawing/2014/main" id="{DE99193E-D7A8-4BAF-A5F0-2E481483B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364" y="2420888"/>
            <a:ext cx="5112568" cy="395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4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24</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en-US" altLang="ja-JP"/>
              <a:t>Web</a:t>
            </a:r>
            <a:r>
              <a:rPr kumimoji="1" lang="ja-JP" altLang="en-US"/>
              <a:t>公開</a:t>
            </a:r>
            <a:r>
              <a:rPr lang="en-US" altLang="ja-JP"/>
              <a:t>(</a:t>
            </a:r>
            <a:r>
              <a:rPr kumimoji="1" lang="ja-JP" altLang="en-US"/>
              <a:t>ダイレクトプレビュー</a:t>
            </a:r>
            <a:r>
              <a:rPr kumimoji="1" lang="en-US" altLang="ja-JP"/>
              <a:t>)</a:t>
            </a:r>
            <a:r>
              <a:rPr kumimoji="1" lang="ja-JP" altLang="en-US"/>
              <a:t>機能</a:t>
            </a:r>
            <a:endParaRPr kumimoji="1" lang="en-US" altLang="ja-JP"/>
          </a:p>
        </p:txBody>
      </p:sp>
      <p:sp>
        <p:nvSpPr>
          <p:cNvPr id="7" name="コンテンツ プレースホルダー 6">
            <a:extLst>
              <a:ext uri="{FF2B5EF4-FFF2-40B4-BE49-F238E27FC236}">
                <a16:creationId xmlns:a16="http://schemas.microsoft.com/office/drawing/2014/main" id="{45892534-D0E4-47E1-8089-CF9B1C684DC8}"/>
              </a:ext>
            </a:extLst>
          </p:cNvPr>
          <p:cNvSpPr>
            <a:spLocks noGrp="1"/>
          </p:cNvSpPr>
          <p:nvPr>
            <p:ph idx="1"/>
          </p:nvPr>
        </p:nvSpPr>
        <p:spPr/>
        <p:txBody>
          <a:bodyPr/>
          <a:lstStyle/>
          <a:p>
            <a:r>
              <a:rPr lang="ja-JP" altLang="en-US"/>
              <a:t>作品やプログラムを</a:t>
            </a:r>
            <a:r>
              <a:rPr lang="en-US" altLang="ja-JP"/>
              <a:t>Web</a:t>
            </a:r>
            <a:r>
              <a:rPr lang="ja-JP" altLang="en-US"/>
              <a:t>公開できる機能です。</a:t>
            </a:r>
            <a:r>
              <a:rPr lang="en-US" altLang="ja-JP"/>
              <a:t>QR</a:t>
            </a:r>
            <a:r>
              <a:rPr lang="ja-JP" altLang="en-US"/>
              <a:t>コードが発行されるため、生徒のスマホや学校のタブレットで即座に確認できます。</a:t>
            </a:r>
            <a:endParaRPr lang="en-US" altLang="ja-JP"/>
          </a:p>
        </p:txBody>
      </p:sp>
      <p:pic>
        <p:nvPicPr>
          <p:cNvPr id="1026" name="Picture 2">
            <a:extLst>
              <a:ext uri="{FF2B5EF4-FFF2-40B4-BE49-F238E27FC236}">
                <a16:creationId xmlns:a16="http://schemas.microsoft.com/office/drawing/2014/main" id="{3B41205F-EC02-49DB-8AF4-51646E336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576" y="2636912"/>
            <a:ext cx="5364088" cy="371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41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25</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a:t>簡易データベース機能</a:t>
            </a:r>
            <a:endParaRPr kumimoji="1" lang="en-US" altLang="ja-JP"/>
          </a:p>
        </p:txBody>
      </p:sp>
      <p:sp>
        <p:nvSpPr>
          <p:cNvPr id="7" name="コンテンツ プレースホルダー 6">
            <a:extLst>
              <a:ext uri="{FF2B5EF4-FFF2-40B4-BE49-F238E27FC236}">
                <a16:creationId xmlns:a16="http://schemas.microsoft.com/office/drawing/2014/main" id="{1F721BE1-796B-4EF2-B6C7-9AB22F4EE31B}"/>
              </a:ext>
            </a:extLst>
          </p:cNvPr>
          <p:cNvSpPr>
            <a:spLocks noGrp="1"/>
          </p:cNvSpPr>
          <p:nvPr>
            <p:ph idx="1"/>
          </p:nvPr>
        </p:nvSpPr>
        <p:spPr/>
        <p:txBody>
          <a:bodyPr/>
          <a:lstStyle/>
          <a:p>
            <a:r>
              <a:rPr lang="ja-JP" altLang="en-US"/>
              <a:t>表計算ソフト風の管理インタフェースを備えたデータベースを搭載。プログラムからの操作は</a:t>
            </a:r>
            <a:r>
              <a:rPr lang="en-US" altLang="ja-JP"/>
              <a:t>WebAPI</a:t>
            </a:r>
            <a:r>
              <a:rPr lang="ja-JP" altLang="en-US"/>
              <a:t>を経由して行えます。</a:t>
            </a:r>
          </a:p>
        </p:txBody>
      </p:sp>
      <p:pic>
        <p:nvPicPr>
          <p:cNvPr id="2050" name="Picture 2">
            <a:extLst>
              <a:ext uri="{FF2B5EF4-FFF2-40B4-BE49-F238E27FC236}">
                <a16:creationId xmlns:a16="http://schemas.microsoft.com/office/drawing/2014/main" id="{178D81D9-9A94-40E3-BD08-DF3449D40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78" y="3498979"/>
            <a:ext cx="8676861" cy="280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基本操作</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26</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2317904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a:xfrm>
            <a:off x="234000" y="764703"/>
            <a:ext cx="8667240" cy="1296145"/>
          </a:xfrm>
        </p:spPr>
        <p:txBody>
          <a:bodyPr/>
          <a:lstStyle/>
          <a:p>
            <a:r>
              <a:rPr lang="ja-JP" altLang="en-US"/>
              <a:t>学習者向けのページ「はじめての</a:t>
            </a:r>
            <a:r>
              <a:rPr lang="en-US" altLang="ja-JP"/>
              <a:t>Monaca Education</a:t>
            </a:r>
            <a:r>
              <a:rPr lang="ja-JP" altLang="en-US"/>
              <a:t>」でアカウントの作成やツールの操作方法などを確認できます。</a:t>
            </a:r>
            <a:endParaRPr lang="en-US" altLang="ja-JP"/>
          </a:p>
          <a:p>
            <a:r>
              <a:rPr lang="en-US" altLang="ja-JP" sz="1800"/>
              <a:t>https://edu.monaca.io/start</a:t>
            </a:r>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27</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7272808" cy="504056"/>
          </a:xfrm>
        </p:spPr>
        <p:txBody>
          <a:bodyPr/>
          <a:lstStyle/>
          <a:p>
            <a:r>
              <a:rPr lang="ja-JP" altLang="en-US"/>
              <a:t>はじめての</a:t>
            </a:r>
            <a:r>
              <a:rPr lang="en-US" altLang="ja-JP"/>
              <a:t>Monaca Education</a:t>
            </a:r>
            <a:endParaRPr lang="ja-JP" altLang="en-US"/>
          </a:p>
        </p:txBody>
      </p:sp>
      <p:pic>
        <p:nvPicPr>
          <p:cNvPr id="13" name="コンテンツ プレースホルダー 12">
            <a:extLst>
              <a:ext uri="{FF2B5EF4-FFF2-40B4-BE49-F238E27FC236}">
                <a16:creationId xmlns:a16="http://schemas.microsoft.com/office/drawing/2014/main" id="{96C758E6-85C9-478D-97BC-53BF525D58C8}"/>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34950" y="2292958"/>
            <a:ext cx="8658225" cy="3927846"/>
          </a:xfrm>
        </p:spPr>
      </p:pic>
    </p:spTree>
    <p:extLst>
      <p:ext uri="{BB962C8B-B14F-4D97-AF65-F5344CB8AC3E}">
        <p14:creationId xmlns:p14="http://schemas.microsoft.com/office/powerpoint/2010/main" val="91672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a:t>ブラウザとアカウントがあれば、ツールとしての</a:t>
            </a:r>
            <a:r>
              <a:rPr lang="en-US" altLang="ja-JP"/>
              <a:t>Monaca</a:t>
            </a:r>
            <a:r>
              <a:rPr lang="ja-JP" altLang="en-US"/>
              <a:t>はすぐに利用できます。教材については別のページでご紹介いたします。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28</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en-US" altLang="ja-JP" sz="2000"/>
              <a:t>Monaca Education</a:t>
            </a:r>
            <a:r>
              <a:rPr lang="ja-JP" altLang="en-US" sz="2000"/>
              <a:t>のアカウントを取得する</a:t>
            </a:r>
            <a:endParaRPr lang="en-US" altLang="ja-JP" sz="2000"/>
          </a:p>
          <a:p>
            <a:pPr lvl="1"/>
            <a:r>
              <a:rPr lang="en-US" altLang="ja-JP" sz="1600"/>
              <a:t>Web</a:t>
            </a:r>
            <a:r>
              <a:rPr lang="ja-JP" altLang="en-US" sz="1600"/>
              <a:t>上から会員登録することでアカウントを取得できます。教育機関向けには、アカウントの一括発行も承っております。</a:t>
            </a:r>
          </a:p>
          <a:p>
            <a:r>
              <a:rPr lang="en-US" altLang="ja-JP" sz="2000"/>
              <a:t>Google</a:t>
            </a:r>
            <a:r>
              <a:rPr lang="ja-JP" altLang="en-US" sz="2000"/>
              <a:t>アカウントで</a:t>
            </a:r>
            <a:r>
              <a:rPr lang="en-US" altLang="ja-JP" sz="2000"/>
              <a:t>Monaca Education</a:t>
            </a:r>
            <a:r>
              <a:rPr lang="ja-JP" altLang="en-US" sz="2000"/>
              <a:t>を利用する</a:t>
            </a:r>
            <a:endParaRPr lang="en-US" altLang="ja-JP" sz="2000"/>
          </a:p>
          <a:p>
            <a:pPr lvl="1"/>
            <a:r>
              <a:rPr lang="en-US" altLang="ja-JP" sz="1600"/>
              <a:t>Google</a:t>
            </a:r>
            <a:r>
              <a:rPr lang="ja-JP" altLang="en-US" sz="1600"/>
              <a:t>アカウントがあれば連携アカウントとして</a:t>
            </a:r>
            <a:r>
              <a:rPr lang="en-US" altLang="ja-JP" sz="1600"/>
              <a:t>Monaca</a:t>
            </a:r>
            <a:r>
              <a:rPr lang="ja-JP" altLang="en-US" sz="1600"/>
              <a:t>を利用できます。</a:t>
            </a:r>
          </a:p>
          <a:p>
            <a:r>
              <a:rPr lang="en-US" altLang="ja-JP" sz="2000"/>
              <a:t>Classi</a:t>
            </a:r>
            <a:r>
              <a:rPr lang="ja-JP" altLang="en-US" sz="2000"/>
              <a:t>アカウントで</a:t>
            </a:r>
            <a:r>
              <a:rPr lang="en-US" altLang="ja-JP" sz="2000"/>
              <a:t>Monaca Education</a:t>
            </a:r>
            <a:r>
              <a:rPr lang="ja-JP" altLang="en-US" sz="2000"/>
              <a:t>を利用する</a:t>
            </a:r>
            <a:endParaRPr lang="en-US" altLang="ja-JP" sz="2000"/>
          </a:p>
          <a:p>
            <a:pPr lvl="1"/>
            <a:r>
              <a:rPr lang="en-US" altLang="ja-JP" sz="1600"/>
              <a:t>Classi</a:t>
            </a:r>
            <a:r>
              <a:rPr lang="ja-JP" altLang="en-US" sz="1600"/>
              <a:t>アカウントがあれば、連携アカウントとして</a:t>
            </a:r>
            <a:r>
              <a:rPr lang="en-US" altLang="ja-JP" sz="1600"/>
              <a:t>Monaca</a:t>
            </a:r>
            <a:r>
              <a:rPr lang="ja-JP" altLang="en-US" sz="1600"/>
              <a:t>を利用できます。</a:t>
            </a:r>
            <a:endParaRPr lang="en-US" altLang="ja-JP" sz="1600"/>
          </a:p>
          <a:p>
            <a:pPr lvl="1"/>
            <a:r>
              <a:rPr lang="en-US" altLang="ja-JP" sz="1050"/>
              <a:t>※</a:t>
            </a:r>
            <a:r>
              <a:rPr lang="ja-JP" altLang="en-US" sz="1050"/>
              <a:t>要、オプションサービス契約</a:t>
            </a:r>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7272808" cy="504056"/>
          </a:xfrm>
        </p:spPr>
        <p:txBody>
          <a:bodyPr/>
          <a:lstStyle/>
          <a:p>
            <a:r>
              <a:rPr lang="en-US" altLang="ja-JP"/>
              <a:t>Monaca</a:t>
            </a:r>
            <a:r>
              <a:rPr lang="ja-JP" altLang="en-US"/>
              <a:t>を利用するためのアカウント</a:t>
            </a:r>
          </a:p>
        </p:txBody>
      </p:sp>
    </p:spTree>
    <p:extLst>
      <p:ext uri="{BB962C8B-B14F-4D97-AF65-F5344CB8AC3E}">
        <p14:creationId xmlns:p14="http://schemas.microsoft.com/office/powerpoint/2010/main" val="708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Monaca</a:t>
            </a:r>
            <a:r>
              <a:rPr lang="ja-JP" altLang="en-US" sz="1800"/>
              <a:t>などの開発ツールでは、アプリや</a:t>
            </a:r>
            <a:r>
              <a:rPr lang="en-US" altLang="ja-JP" sz="1800"/>
              <a:t>Web</a:t>
            </a:r>
            <a:r>
              <a:rPr lang="ja-JP" altLang="en-US" sz="1800"/>
              <a:t>作品をプロジェクトという単位で管理します。プロジェクトの中には画像や音声などのファイルも含めることができます。また、簡易データベース機能もプロジェクトで利用できます。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29</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ja-JP" altLang="en-US" sz="2000"/>
              <a:t>ダイレクトインポートを利用する</a:t>
            </a:r>
            <a:endParaRPr lang="en-US" altLang="ja-JP" sz="2000"/>
          </a:p>
          <a:p>
            <a:pPr lvl="1"/>
            <a:r>
              <a:rPr lang="ja-JP" altLang="en-US" sz="1600"/>
              <a:t>教材として用意されたプロジェクトをワンクリックで取り込めます。</a:t>
            </a:r>
          </a:p>
          <a:p>
            <a:r>
              <a:rPr lang="ja-JP" altLang="en-US" sz="2000"/>
              <a:t>新しいプロジェクトを作る</a:t>
            </a:r>
            <a:endParaRPr lang="en-US" altLang="ja-JP" sz="2000"/>
          </a:p>
          <a:p>
            <a:pPr lvl="1"/>
            <a:r>
              <a:rPr lang="en-US" altLang="ja-JP" sz="1600"/>
              <a:t>IDE</a:t>
            </a:r>
            <a:r>
              <a:rPr lang="ja-JP" altLang="en-US" sz="1600"/>
              <a:t>に標準で組み込まれているテンプレートからプロジェクトを作成します。</a:t>
            </a:r>
          </a:p>
          <a:p>
            <a:r>
              <a:rPr lang="ja-JP" altLang="en-US" sz="2000"/>
              <a:t>インポート</a:t>
            </a:r>
            <a:endParaRPr lang="en-US" altLang="ja-JP" sz="2000"/>
          </a:p>
          <a:p>
            <a:pPr lvl="1"/>
            <a:r>
              <a:rPr lang="en-US" altLang="ja-JP" sz="1600"/>
              <a:t>zip</a:t>
            </a:r>
            <a:r>
              <a:rPr lang="ja-JP" altLang="en-US" sz="1600"/>
              <a:t>形式のファイルからプロジェクトを作成します。</a:t>
            </a:r>
            <a:r>
              <a:rPr lang="en-US" altLang="ja-JP" sz="1600"/>
              <a:t>URL</a:t>
            </a:r>
            <a:r>
              <a:rPr lang="ja-JP" altLang="en-US" sz="1600"/>
              <a:t>経由でインターネット上のプロジェクトをインポートしたり、</a:t>
            </a:r>
            <a:r>
              <a:rPr lang="en-US" altLang="ja-JP" sz="1600"/>
              <a:t>Google</a:t>
            </a:r>
            <a:r>
              <a:rPr lang="ja-JP" altLang="en-US" sz="1600"/>
              <a:t>ドライブ経由でのインポートも行えます。</a:t>
            </a:r>
            <a:endParaRPr lang="en-US" altLang="ja-JP" sz="1600"/>
          </a:p>
          <a:p>
            <a:endParaRPr lang="ja-JP" altLang="en-US" sz="20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7272808" cy="504056"/>
          </a:xfrm>
        </p:spPr>
        <p:txBody>
          <a:bodyPr/>
          <a:lstStyle/>
          <a:p>
            <a:r>
              <a:rPr lang="ja-JP" altLang="en-US"/>
              <a:t>プロジェクトの作成方法</a:t>
            </a:r>
          </a:p>
        </p:txBody>
      </p:sp>
    </p:spTree>
    <p:extLst>
      <p:ext uri="{BB962C8B-B14F-4D97-AF65-F5344CB8AC3E}">
        <p14:creationId xmlns:p14="http://schemas.microsoft.com/office/powerpoint/2010/main" val="300195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764BE456-B3B2-4C78-B811-A9F46BABAAA0}"/>
              </a:ext>
            </a:extLst>
          </p:cNvPr>
          <p:cNvSpPr>
            <a:spLocks noGrp="1"/>
          </p:cNvSpPr>
          <p:nvPr>
            <p:ph type="title"/>
          </p:nvPr>
        </p:nvSpPr>
        <p:spPr/>
        <p:txBody>
          <a:bodyPr/>
          <a:lstStyle/>
          <a:p>
            <a:r>
              <a:rPr lang="ja-JP" altLang="en-US"/>
              <a:t>目次</a:t>
            </a:r>
          </a:p>
        </p:txBody>
      </p:sp>
      <p:sp>
        <p:nvSpPr>
          <p:cNvPr id="12" name="コンテンツ プレースホルダー 11">
            <a:extLst>
              <a:ext uri="{FF2B5EF4-FFF2-40B4-BE49-F238E27FC236}">
                <a16:creationId xmlns:a16="http://schemas.microsoft.com/office/drawing/2014/main" id="{A14A533B-02B2-4D32-B5CD-9D44522A94C4}"/>
              </a:ext>
            </a:extLst>
          </p:cNvPr>
          <p:cNvSpPr>
            <a:spLocks noGrp="1"/>
          </p:cNvSpPr>
          <p:nvPr>
            <p:ph idx="1"/>
          </p:nvPr>
        </p:nvSpPr>
        <p:spPr/>
        <p:txBody>
          <a:bodyPr/>
          <a:lstStyle/>
          <a:p>
            <a:r>
              <a:rPr lang="ja-JP" altLang="en-US" sz="1600">
                <a:latin typeface="UD Digi Kyokasho N-R" panose="02020400000000000000" pitchFamily="17" charset="-128"/>
                <a:ea typeface="UD Digi Kyokasho N-R" panose="02020400000000000000" pitchFamily="17" charset="-128"/>
              </a:rPr>
              <a:t>提供する教材・サービスの概要</a:t>
            </a:r>
            <a:endParaRPr lang="en-US" altLang="ja-JP" sz="1600">
              <a:latin typeface="UD Digi Kyokasho N-R" panose="02020400000000000000" pitchFamily="17" charset="-128"/>
              <a:ea typeface="UD Digi Kyokasho N-R" panose="02020400000000000000" pitchFamily="17" charset="-128"/>
            </a:endParaRPr>
          </a:p>
          <a:p>
            <a:r>
              <a:rPr lang="en-US" altLang="ja-JP" sz="1600">
                <a:latin typeface="UD Digi Kyokasho N-R" panose="02020400000000000000" pitchFamily="17" charset="-128"/>
                <a:ea typeface="UD Digi Kyokasho N-R" panose="02020400000000000000" pitchFamily="17" charset="-128"/>
              </a:rPr>
              <a:t>Monaca</a:t>
            </a:r>
            <a:r>
              <a:rPr lang="ja-JP" altLang="en-US" sz="1600">
                <a:latin typeface="UD Digi Kyokasho N-R" panose="02020400000000000000" pitchFamily="17" charset="-128"/>
                <a:ea typeface="UD Digi Kyokasho N-R" panose="02020400000000000000" pitchFamily="17" charset="-128"/>
              </a:rPr>
              <a:t>を授業で活用する方法</a:t>
            </a:r>
            <a:endParaRPr lang="en-US" altLang="ja-JP" sz="1600">
              <a:latin typeface="UD Digi Kyokasho N-R" panose="02020400000000000000" pitchFamily="17" charset="-128"/>
              <a:ea typeface="UD Digi Kyokasho N-R" panose="02020400000000000000" pitchFamily="17" charset="-128"/>
            </a:endParaRPr>
          </a:p>
          <a:p>
            <a:r>
              <a:rPr lang="en-US" altLang="ja-JP" sz="1600">
                <a:latin typeface="UD Digi Kyokasho N-R" panose="02020400000000000000" pitchFamily="17" charset="-128"/>
                <a:ea typeface="UD Digi Kyokasho N-R" panose="02020400000000000000" pitchFamily="17" charset="-128"/>
              </a:rPr>
              <a:t>Monaca Education</a:t>
            </a:r>
            <a:r>
              <a:rPr lang="ja-JP" altLang="en-US" sz="1600">
                <a:latin typeface="UD Digi Kyokasho N-R" panose="02020400000000000000" pitchFamily="17" charset="-128"/>
                <a:ea typeface="UD Digi Kyokasho N-R" panose="02020400000000000000" pitchFamily="17" charset="-128"/>
              </a:rPr>
              <a:t>の機能の概要</a:t>
            </a:r>
            <a:endParaRPr lang="en-US" altLang="ja-JP" sz="1600">
              <a:latin typeface="UD Digi Kyokasho N-R" panose="02020400000000000000" pitchFamily="17" charset="-128"/>
              <a:ea typeface="UD Digi Kyokasho N-R" panose="02020400000000000000" pitchFamily="17" charset="-128"/>
            </a:endParaRPr>
          </a:p>
          <a:p>
            <a:r>
              <a:rPr lang="ja-JP" altLang="en-US" sz="1600">
                <a:latin typeface="UD Digi Kyokasho N-R" panose="02020400000000000000" pitchFamily="17" charset="-128"/>
                <a:ea typeface="UD Digi Kyokasho N-R" panose="02020400000000000000" pitchFamily="17" charset="-128"/>
              </a:rPr>
              <a:t>基本操作</a:t>
            </a:r>
            <a:endParaRPr lang="en-US" altLang="ja-JP" sz="1600">
              <a:latin typeface="UD Digi Kyokasho N-R" panose="02020400000000000000" pitchFamily="17" charset="-128"/>
              <a:ea typeface="UD Digi Kyokasho N-R" panose="02020400000000000000" pitchFamily="17" charset="-128"/>
            </a:endParaRPr>
          </a:p>
          <a:p>
            <a:r>
              <a:rPr lang="ja-JP" altLang="en-US" sz="1600">
                <a:latin typeface="UD Digi Kyokasho N-R" panose="02020400000000000000" pitchFamily="17" charset="-128"/>
                <a:ea typeface="UD Digi Kyokasho N-R" panose="02020400000000000000" pitchFamily="17" charset="-128"/>
              </a:rPr>
              <a:t>デモ </a:t>
            </a:r>
            <a:r>
              <a:rPr lang="en-US" altLang="ja-JP" sz="1600">
                <a:latin typeface="UD Digi Kyokasho N-R" panose="02020400000000000000" pitchFamily="17" charset="-128"/>
                <a:ea typeface="UD Digi Kyokasho N-R" panose="02020400000000000000" pitchFamily="17" charset="-128"/>
              </a:rPr>
              <a:t>- </a:t>
            </a:r>
            <a:r>
              <a:rPr lang="ja-JP" altLang="en-US" sz="1600">
                <a:latin typeface="UD Digi Kyokasho N-R" panose="02020400000000000000" pitchFamily="17" charset="-128"/>
                <a:ea typeface="UD Digi Kyokasho N-R" panose="02020400000000000000" pitchFamily="17" charset="-128"/>
              </a:rPr>
              <a:t>ブロック崩し編</a:t>
            </a:r>
            <a:endParaRPr lang="en-US" altLang="ja-JP" sz="1600">
              <a:latin typeface="UD Digi Kyokasho N-R" panose="02020400000000000000" pitchFamily="17" charset="-128"/>
              <a:ea typeface="UD Digi Kyokasho N-R" panose="02020400000000000000" pitchFamily="17" charset="-128"/>
            </a:endParaRPr>
          </a:p>
          <a:p>
            <a:r>
              <a:rPr lang="ja-JP" altLang="en-US" sz="1600">
                <a:latin typeface="UD Digi Kyokasho N-R" panose="02020400000000000000" pitchFamily="17" charset="-128"/>
                <a:ea typeface="UD Digi Kyokasho N-R" panose="02020400000000000000" pitchFamily="17" charset="-128"/>
              </a:rPr>
              <a:t>問い合わせ方法</a:t>
            </a:r>
            <a:endParaRPr lang="en-US" altLang="ja-JP" sz="1600">
              <a:latin typeface="UD Digi Kyokasho N-R" panose="02020400000000000000" pitchFamily="17" charset="-128"/>
              <a:ea typeface="UD Digi Kyokasho N-R" panose="02020400000000000000" pitchFamily="17" charset="-128"/>
            </a:endParaRPr>
          </a:p>
          <a:p>
            <a:r>
              <a:rPr lang="en-US" altLang="ja-JP" sz="1600">
                <a:latin typeface="UD Digi Kyokasho N-R" panose="02020400000000000000" pitchFamily="17" charset="-128"/>
                <a:ea typeface="UD Digi Kyokasho N-R" panose="02020400000000000000" pitchFamily="17" charset="-128"/>
              </a:rPr>
              <a:t>【</a:t>
            </a:r>
            <a:r>
              <a:rPr lang="ja-JP" altLang="en-US" sz="1600">
                <a:latin typeface="UD Digi Kyokasho N-R" panose="02020400000000000000" pitchFamily="17" charset="-128"/>
                <a:ea typeface="UD Digi Kyokasho N-R" panose="02020400000000000000" pitchFamily="17" charset="-128"/>
              </a:rPr>
              <a:t>付録</a:t>
            </a:r>
            <a:r>
              <a:rPr lang="en-US" altLang="ja-JP" sz="1600">
                <a:latin typeface="UD Digi Kyokasho N-R" panose="02020400000000000000" pitchFamily="17" charset="-128"/>
                <a:ea typeface="UD Digi Kyokasho N-R" panose="02020400000000000000" pitchFamily="17" charset="-128"/>
              </a:rPr>
              <a:t>】</a:t>
            </a:r>
            <a:r>
              <a:rPr lang="ja-JP" altLang="en-US" sz="1600">
                <a:latin typeface="UD Digi Kyokasho N-R" panose="02020400000000000000" pitchFamily="17" charset="-128"/>
                <a:ea typeface="UD Digi Kyokasho N-R" panose="02020400000000000000" pitchFamily="17" charset="-128"/>
              </a:rPr>
              <a:t>あんこエデュケーション</a:t>
            </a:r>
            <a:endParaRPr lang="en-US" altLang="ja-JP" sz="1600">
              <a:latin typeface="UD Digi Kyokasho N-R" panose="02020400000000000000" pitchFamily="17" charset="-128"/>
              <a:ea typeface="UD Digi Kyokasho N-R" panose="02020400000000000000" pitchFamily="17" charset="-128"/>
            </a:endParaRPr>
          </a:p>
          <a:p>
            <a:r>
              <a:rPr lang="en-US" altLang="ja-JP" sz="1600">
                <a:latin typeface="UD Digi Kyokasho N-R" panose="02020400000000000000" pitchFamily="17" charset="-128"/>
                <a:ea typeface="UD Digi Kyokasho N-R" panose="02020400000000000000" pitchFamily="17" charset="-128"/>
              </a:rPr>
              <a:t>【</a:t>
            </a:r>
            <a:r>
              <a:rPr lang="ja-JP" altLang="en-US" sz="1600">
                <a:latin typeface="UD Digi Kyokasho N-R" panose="02020400000000000000" pitchFamily="17" charset="-128"/>
                <a:ea typeface="UD Digi Kyokasho N-R" panose="02020400000000000000" pitchFamily="17" charset="-128"/>
              </a:rPr>
              <a:t>付録</a:t>
            </a:r>
            <a:r>
              <a:rPr lang="en-US" altLang="ja-JP" sz="1600">
                <a:latin typeface="UD Digi Kyokasho N-R" panose="02020400000000000000" pitchFamily="17" charset="-128"/>
                <a:ea typeface="UD Digi Kyokasho N-R" panose="02020400000000000000" pitchFamily="17" charset="-128"/>
              </a:rPr>
              <a:t>】【</a:t>
            </a:r>
            <a:r>
              <a:rPr lang="ja-JP" altLang="en-US" sz="1600">
                <a:latin typeface="UD Digi Kyokasho N-R" panose="02020400000000000000" pitchFamily="17" charset="-128"/>
                <a:ea typeface="UD Digi Kyokasho N-R" panose="02020400000000000000" pitchFamily="17" charset="-128"/>
              </a:rPr>
              <a:t>付録</a:t>
            </a:r>
            <a:r>
              <a:rPr lang="en-US" altLang="ja-JP" sz="1600">
                <a:latin typeface="UD Digi Kyokasho N-R" panose="02020400000000000000" pitchFamily="17" charset="-128"/>
                <a:ea typeface="UD Digi Kyokasho N-R" panose="02020400000000000000" pitchFamily="17" charset="-128"/>
              </a:rPr>
              <a:t>】</a:t>
            </a:r>
            <a:r>
              <a:rPr lang="ja-JP" altLang="en-US" sz="1600">
                <a:latin typeface="UD Digi Kyokasho N-R" panose="02020400000000000000" pitchFamily="17" charset="-128"/>
                <a:ea typeface="UD Digi Kyokasho N-R" panose="02020400000000000000" pitchFamily="17" charset="-128"/>
              </a:rPr>
              <a:t>実習ノウハウ </a:t>
            </a:r>
            <a:r>
              <a:rPr lang="en-US" altLang="ja-JP" sz="1600">
                <a:latin typeface="UD Digi Kyokasho N-R" panose="02020400000000000000" pitchFamily="17" charset="-128"/>
                <a:ea typeface="UD Digi Kyokasho N-R" panose="02020400000000000000" pitchFamily="17" charset="-128"/>
              </a:rPr>
              <a:t>- </a:t>
            </a:r>
            <a:r>
              <a:rPr lang="ja-JP" altLang="en-US" sz="1600">
                <a:latin typeface="UD Digi Kyokasho N-R" panose="02020400000000000000" pitchFamily="17" charset="-128"/>
                <a:ea typeface="UD Digi Kyokasho N-R" panose="02020400000000000000" pitchFamily="17" charset="-128"/>
              </a:rPr>
              <a:t>簡単な入力と出力</a:t>
            </a:r>
            <a:endParaRPr lang="en-US" altLang="ja-JP" sz="1400">
              <a:latin typeface="UD Digi Kyokasho N-R" panose="02020400000000000000" pitchFamily="17" charset="-128"/>
              <a:ea typeface="UD Digi Kyokasho N-R" panose="02020400000000000000" pitchFamily="17" charset="-128"/>
            </a:endParaRPr>
          </a:p>
        </p:txBody>
      </p:sp>
      <p:sp>
        <p:nvSpPr>
          <p:cNvPr id="13" name="テキスト プレースホルダー 12">
            <a:extLst>
              <a:ext uri="{FF2B5EF4-FFF2-40B4-BE49-F238E27FC236}">
                <a16:creationId xmlns:a16="http://schemas.microsoft.com/office/drawing/2014/main" id="{6BD55AE2-E943-47E9-9803-883828919C27}"/>
              </a:ext>
            </a:extLst>
          </p:cNvPr>
          <p:cNvSpPr>
            <a:spLocks noGrp="1"/>
          </p:cNvSpPr>
          <p:nvPr>
            <p:ph type="body" sz="quarter" idx="10"/>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5646A37C-1558-450B-B94D-6E2803F42CAD}"/>
              </a:ext>
            </a:extLst>
          </p:cNvPr>
          <p:cNvSpPr>
            <a:spLocks noGrp="1"/>
          </p:cNvSpPr>
          <p:nvPr>
            <p:ph type="sldNum" sz="quarter" idx="12"/>
          </p:nvPr>
        </p:nvSpPr>
        <p:spPr/>
        <p:txBody>
          <a:bodyPr/>
          <a:lstStyle/>
          <a:p>
            <a:fld id="{9E0D9298-421E-4926-815D-31B4285E3528}" type="slidenum">
              <a:rPr kumimoji="1" lang="ja-JP" altLang="en-US" smtClean="0"/>
              <a:pPr/>
              <a:t>3</a:t>
            </a:fld>
            <a:endParaRPr kumimoji="1" lang="ja-JP" altLang="en-US" dirty="0"/>
          </a:p>
        </p:txBody>
      </p:sp>
    </p:spTree>
    <p:extLst>
      <p:ext uri="{BB962C8B-B14F-4D97-AF65-F5344CB8AC3E}">
        <p14:creationId xmlns:p14="http://schemas.microsoft.com/office/powerpoint/2010/main" val="3476522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プロジェクトはエクスポート機能で</a:t>
            </a:r>
            <a:r>
              <a:rPr lang="en-US" altLang="ja-JP" sz="1800"/>
              <a:t>zip</a:t>
            </a:r>
            <a:r>
              <a:rPr lang="ja-JP" altLang="en-US" sz="1800"/>
              <a:t>ファイルとしてダウンロードできます。また、</a:t>
            </a:r>
            <a:r>
              <a:rPr lang="en-US" altLang="ja-JP" sz="1800"/>
              <a:t>GoogleDrive</a:t>
            </a:r>
            <a:r>
              <a:rPr lang="ja-JP" altLang="en-US" sz="1800"/>
              <a:t>にエクスポートすることも可能です。エクスポートしたプロジェクトは、前のスライドで紹介した手順でインポートが行えます。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30</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ja-JP" altLang="en-US" sz="2000"/>
              <a:t>エクスポート</a:t>
            </a:r>
            <a:endParaRPr lang="en-US" altLang="ja-JP" sz="2000"/>
          </a:p>
          <a:p>
            <a:pPr lvl="1"/>
            <a:r>
              <a:rPr lang="ja-JP" altLang="en-US" sz="1600"/>
              <a:t>プロジェクトを</a:t>
            </a:r>
            <a:r>
              <a:rPr lang="en-US" altLang="ja-JP" sz="1600"/>
              <a:t>zip</a:t>
            </a:r>
            <a:r>
              <a:rPr lang="ja-JP" altLang="en-US" sz="1600"/>
              <a:t>ファイルとしてダウンロードします。</a:t>
            </a:r>
          </a:p>
          <a:p>
            <a:r>
              <a:rPr lang="en-US" altLang="ja-JP" sz="2000"/>
              <a:t>Google</a:t>
            </a:r>
            <a:r>
              <a:rPr lang="ja-JP" altLang="en-US" sz="2000"/>
              <a:t>ドライブにエクスポート</a:t>
            </a:r>
            <a:endParaRPr lang="en-US" altLang="ja-JP" sz="2000"/>
          </a:p>
          <a:p>
            <a:pPr lvl="1"/>
            <a:r>
              <a:rPr lang="ja-JP" altLang="en-US" sz="1600"/>
              <a:t>プロジェクトを</a:t>
            </a:r>
            <a:r>
              <a:rPr lang="en-US" altLang="ja-JP" sz="1600"/>
              <a:t>GooglDrive</a:t>
            </a:r>
            <a:r>
              <a:rPr lang="ja-JP" altLang="en-US" sz="1600"/>
              <a:t>にエクスポートします。</a:t>
            </a:r>
          </a:p>
          <a:p>
            <a:endParaRPr lang="ja-JP" altLang="en-US" sz="20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プロジェクトのバックアップ方法</a:t>
            </a:r>
            <a:r>
              <a:rPr lang="en-US" altLang="ja-JP"/>
              <a:t>(</a:t>
            </a:r>
            <a:r>
              <a:rPr lang="ja-JP" altLang="en-US"/>
              <a:t>エクスポート</a:t>
            </a:r>
            <a:r>
              <a:rPr lang="en-US" altLang="ja-JP"/>
              <a:t>)</a:t>
            </a:r>
            <a:endParaRPr lang="ja-JP" altLang="en-US"/>
          </a:p>
        </p:txBody>
      </p:sp>
    </p:spTree>
    <p:extLst>
      <p:ext uri="{BB962C8B-B14F-4D97-AF65-F5344CB8AC3E}">
        <p14:creationId xmlns:p14="http://schemas.microsoft.com/office/powerpoint/2010/main" val="327012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授業運営</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31</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2207613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Monaca</a:t>
            </a:r>
            <a:r>
              <a:rPr lang="ja-JP" altLang="en-US" sz="1800"/>
              <a:t>自体は制作ツールのため、学習や制作の進捗を管理する機能はありません。プリント教材や外部の教育管理ツールをご活用下さい。なお、制作中のプロジェクトを共有したり提出する機能はご利用頂けます。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32</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58480" cy="4248472"/>
          </a:xfrm>
        </p:spPr>
        <p:txBody>
          <a:bodyPr/>
          <a:lstStyle/>
          <a:p>
            <a:r>
              <a:rPr lang="ja-JP" altLang="en-US" sz="1800"/>
              <a:t>ダイレクトプレビュー</a:t>
            </a:r>
            <a:endParaRPr lang="en-US" altLang="ja-JP" sz="1800"/>
          </a:p>
          <a:p>
            <a:pPr lvl="1"/>
            <a:r>
              <a:rPr lang="ja-JP" altLang="en-US" sz="1400"/>
              <a:t>プロジェクトを</a:t>
            </a:r>
            <a:r>
              <a:rPr lang="en-US" altLang="ja-JP" sz="1400"/>
              <a:t>Web</a:t>
            </a:r>
            <a:r>
              <a:rPr lang="ja-JP" altLang="en-US" sz="1400"/>
              <a:t>上で閲覧できるようにする機能です。専用の</a:t>
            </a:r>
            <a:r>
              <a:rPr lang="en-US" altLang="ja-JP" sz="1400"/>
              <a:t>URL</a:t>
            </a:r>
            <a:r>
              <a:rPr lang="ja-JP" altLang="en-US" sz="1400"/>
              <a:t>を教育管理ツール等で共有すれば、作品の提出などにもご利用頂けます。</a:t>
            </a:r>
            <a:endParaRPr lang="en-US" altLang="ja-JP" sz="1800"/>
          </a:p>
          <a:p>
            <a:r>
              <a:rPr lang="ja-JP" altLang="en-US" sz="1800"/>
              <a:t>プロジェクト共有</a:t>
            </a:r>
            <a:endParaRPr lang="en-US" altLang="ja-JP" sz="1800"/>
          </a:p>
          <a:p>
            <a:pPr lvl="1"/>
            <a:r>
              <a:rPr lang="ja-JP" altLang="en-US" sz="1400"/>
              <a:t>生徒と先生、あるいは生徒同士でプロジェクトを共同制作したりレビューを行うための機能です。作品の提出などにもご利用頂けます。</a:t>
            </a:r>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生徒の進捗管理をする方法はありますか？</a:t>
            </a:r>
          </a:p>
        </p:txBody>
      </p:sp>
    </p:spTree>
    <p:extLst>
      <p:ext uri="{BB962C8B-B14F-4D97-AF65-F5344CB8AC3E}">
        <p14:creationId xmlns:p14="http://schemas.microsoft.com/office/powerpoint/2010/main" val="2435826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MonacaIDE</a:t>
            </a:r>
            <a:r>
              <a:rPr lang="ja-JP" altLang="en-US" sz="1800"/>
              <a:t>のメニュー</a:t>
            </a:r>
            <a:r>
              <a:rPr lang="en-US" altLang="ja-JP" sz="1800"/>
              <a:t>『</a:t>
            </a:r>
            <a:r>
              <a:rPr lang="ja-JP" altLang="en-US" sz="1800"/>
              <a:t>プロジェクト</a:t>
            </a:r>
            <a:r>
              <a:rPr lang="en-US" altLang="ja-JP" sz="1800"/>
              <a:t>』</a:t>
            </a:r>
            <a:r>
              <a:rPr lang="ja-JP" altLang="en-US" sz="1800"/>
              <a:t>内に</a:t>
            </a:r>
            <a:r>
              <a:rPr lang="en-US" altLang="ja-JP" sz="1800"/>
              <a:t>『</a:t>
            </a:r>
            <a:r>
              <a:rPr lang="ja-JP" altLang="en-US" sz="1800"/>
              <a:t>ダイレクトプレビュー</a:t>
            </a:r>
            <a:r>
              <a:rPr lang="en-US" altLang="ja-JP" sz="1800"/>
              <a:t>』</a:t>
            </a:r>
            <a:r>
              <a:rPr lang="ja-JP" altLang="en-US" sz="1800"/>
              <a:t>と</a:t>
            </a:r>
            <a:r>
              <a:rPr lang="en-US" altLang="ja-JP" sz="1800"/>
              <a:t>『</a:t>
            </a:r>
            <a:r>
              <a:rPr lang="ja-JP" altLang="en-US" sz="1800"/>
              <a:t>共有</a:t>
            </a:r>
            <a:r>
              <a:rPr lang="en-US" altLang="ja-JP" sz="1800"/>
              <a:t>』</a:t>
            </a:r>
            <a:r>
              <a:rPr lang="ja-JP" altLang="en-US" sz="1800"/>
              <a:t>が存在します。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33</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プロジェクトのダイレクトプレビューと共有</a:t>
            </a:r>
          </a:p>
        </p:txBody>
      </p:sp>
      <p:pic>
        <p:nvPicPr>
          <p:cNvPr id="6" name="コンテンツ プレースホルダー 5">
            <a:extLst>
              <a:ext uri="{FF2B5EF4-FFF2-40B4-BE49-F238E27FC236}">
                <a16:creationId xmlns:a16="http://schemas.microsoft.com/office/drawing/2014/main" id="{8BE6BAAC-FC46-4920-AD30-9DC4169A9CCD}"/>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94654" y="2727987"/>
            <a:ext cx="8580275" cy="3437317"/>
          </a:xfrm>
        </p:spPr>
      </p:pic>
    </p:spTree>
    <p:extLst>
      <p:ext uri="{BB962C8B-B14F-4D97-AF65-F5344CB8AC3E}">
        <p14:creationId xmlns:p14="http://schemas.microsoft.com/office/powerpoint/2010/main" val="345148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ダイレクトプレビューは</a:t>
            </a:r>
            <a:r>
              <a:rPr lang="en-US" altLang="ja-JP" sz="1800"/>
              <a:t>『</a:t>
            </a:r>
            <a:r>
              <a:rPr lang="ja-JP" altLang="en-US" sz="1800"/>
              <a:t>公開</a:t>
            </a:r>
            <a:r>
              <a:rPr lang="en-US" altLang="ja-JP" sz="1800"/>
              <a:t>』</a:t>
            </a:r>
            <a:r>
              <a:rPr lang="ja-JP" altLang="en-US" sz="1800"/>
              <a:t>を</a:t>
            </a:r>
            <a:r>
              <a:rPr lang="en-US" altLang="ja-JP" sz="1800"/>
              <a:t>On</a:t>
            </a:r>
            <a:r>
              <a:rPr lang="ja-JP" altLang="en-US" sz="1800"/>
              <a:t>にして</a:t>
            </a:r>
            <a:r>
              <a:rPr lang="en-US" altLang="ja-JP" sz="1800"/>
              <a:t>『</a:t>
            </a:r>
            <a:r>
              <a:rPr lang="ja-JP" altLang="en-US" sz="1800"/>
              <a:t>適応する</a:t>
            </a:r>
            <a:r>
              <a:rPr lang="en-US" altLang="ja-JP" sz="1800"/>
              <a:t>』</a:t>
            </a:r>
            <a:r>
              <a:rPr lang="ja-JP" altLang="en-US" sz="1800"/>
              <a:t>を押下することで、プロジェクトを</a:t>
            </a:r>
            <a:r>
              <a:rPr lang="en-US" altLang="ja-JP" sz="1800"/>
              <a:t>Web</a:t>
            </a:r>
            <a:r>
              <a:rPr lang="ja-JP" altLang="en-US" sz="1800"/>
              <a:t>上に公開します。教育管理ツールなどで</a:t>
            </a:r>
            <a:r>
              <a:rPr lang="en-US" altLang="ja-JP" sz="1800"/>
              <a:t>URL</a:t>
            </a:r>
            <a:r>
              <a:rPr lang="ja-JP" altLang="en-US" sz="1800"/>
              <a:t>を共有し、指導者やクラスメイトにプロジェクトをブラウザ経由で閲覧して貰うことを想定しています。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34</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ダイレクトプレビュー</a:t>
            </a:r>
          </a:p>
        </p:txBody>
      </p:sp>
      <p:pic>
        <p:nvPicPr>
          <p:cNvPr id="6" name="コンテンツ プレースホルダー 5">
            <a:extLst>
              <a:ext uri="{FF2B5EF4-FFF2-40B4-BE49-F238E27FC236}">
                <a16:creationId xmlns:a16="http://schemas.microsoft.com/office/drawing/2014/main" id="{5752E308-3809-4D8D-8024-5312BD02E364}"/>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613173" y="2290751"/>
            <a:ext cx="3901778" cy="3932261"/>
          </a:xfrm>
        </p:spPr>
      </p:pic>
    </p:spTree>
    <p:extLst>
      <p:ext uri="{BB962C8B-B14F-4D97-AF65-F5344CB8AC3E}">
        <p14:creationId xmlns:p14="http://schemas.microsoft.com/office/powerpoint/2010/main" val="2112455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共有は</a:t>
            </a:r>
            <a:r>
              <a:rPr lang="en-US" altLang="ja-JP" sz="1800"/>
              <a:t>『</a:t>
            </a:r>
            <a:r>
              <a:rPr lang="ja-JP" altLang="en-US" sz="1800"/>
              <a:t>相手</a:t>
            </a:r>
            <a:r>
              <a:rPr lang="en-US" altLang="ja-JP" sz="1800"/>
              <a:t>』</a:t>
            </a:r>
            <a:r>
              <a:rPr lang="ja-JP" altLang="en-US" sz="1800"/>
              <a:t>をメールアドレスで指定した上で、</a:t>
            </a:r>
            <a:r>
              <a:rPr lang="en-US" altLang="ja-JP" sz="1800"/>
              <a:t>『OK』</a:t>
            </a:r>
            <a:r>
              <a:rPr lang="ja-JP" altLang="en-US" sz="1800"/>
              <a:t>を推して追加する必要があります。指導者への共有や課題制作におけるチームでの共有に向きます。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35</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プロジェクトの共有</a:t>
            </a:r>
          </a:p>
        </p:txBody>
      </p:sp>
      <p:pic>
        <p:nvPicPr>
          <p:cNvPr id="9" name="コンテンツ プレースホルダー 8">
            <a:extLst>
              <a:ext uri="{FF2B5EF4-FFF2-40B4-BE49-F238E27FC236}">
                <a16:creationId xmlns:a16="http://schemas.microsoft.com/office/drawing/2014/main" id="{AD316E4C-AC91-4F4E-9A30-F21F111CA9E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515390" y="2205038"/>
            <a:ext cx="4097344" cy="4103687"/>
          </a:xfrm>
        </p:spPr>
      </p:pic>
    </p:spTree>
    <p:extLst>
      <p:ext uri="{BB962C8B-B14F-4D97-AF65-F5344CB8AC3E}">
        <p14:creationId xmlns:p14="http://schemas.microsoft.com/office/powerpoint/2010/main" val="62309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Monaca</a:t>
            </a:r>
            <a:r>
              <a:rPr lang="ja-JP" altLang="en-US" sz="1800"/>
              <a:t>自体は制作ツールのため、達成度や理解度を測定する機能はありません。外部の授業管理ツールをご活用下さい。なお、小テスト用のデータはファイルとして提供していますので、外部ツールと組み合わせてご活用下さい。</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36</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58480" cy="4248472"/>
          </a:xfrm>
        </p:spPr>
        <p:txBody>
          <a:bodyPr/>
          <a:lstStyle/>
          <a:p>
            <a:r>
              <a:rPr lang="ja-JP" altLang="en-US" sz="1800"/>
              <a:t>小テスト</a:t>
            </a:r>
            <a:endParaRPr lang="en-US" altLang="ja-JP" sz="1800"/>
          </a:p>
          <a:p>
            <a:pPr lvl="1"/>
            <a:r>
              <a:rPr lang="ja-JP" altLang="en-US" sz="1400"/>
              <a:t>書籍を題材にした小テストを</a:t>
            </a:r>
            <a:r>
              <a:rPr lang="en-US" altLang="ja-JP" sz="1400"/>
              <a:t>60</a:t>
            </a:r>
            <a:r>
              <a:rPr lang="ja-JP" altLang="en-US" sz="1400"/>
              <a:t>問分、用意しております。</a:t>
            </a:r>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学習の理解度の測定</a:t>
            </a:r>
          </a:p>
        </p:txBody>
      </p:sp>
    </p:spTree>
    <p:extLst>
      <p:ext uri="{BB962C8B-B14F-4D97-AF65-F5344CB8AC3E}">
        <p14:creationId xmlns:p14="http://schemas.microsoft.com/office/powerpoint/2010/main" val="1981607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デモ </a:t>
            </a:r>
            <a:r>
              <a:rPr lang="en-US" altLang="ja-JP"/>
              <a:t>- </a:t>
            </a:r>
            <a:r>
              <a:rPr lang="ja-JP" altLang="en-US"/>
              <a:t>ブロック崩し編</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37</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1129630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4C8F076-0736-46FC-B4E2-09F234C5F314}"/>
              </a:ext>
            </a:extLst>
          </p:cNvPr>
          <p:cNvSpPr>
            <a:spLocks noGrp="1"/>
          </p:cNvSpPr>
          <p:nvPr>
            <p:ph idx="1"/>
          </p:nvPr>
        </p:nvSpPr>
        <p:spPr>
          <a:xfrm>
            <a:off x="234000" y="764703"/>
            <a:ext cx="8667240" cy="1512169"/>
          </a:xfrm>
        </p:spPr>
        <p:txBody>
          <a:bodyPr/>
          <a:lstStyle/>
          <a:p>
            <a:r>
              <a:rPr lang="ja-JP" altLang="en-US"/>
              <a:t>最新のブラウザで以下の</a:t>
            </a:r>
            <a:r>
              <a:rPr lang="en-US" altLang="ja-JP"/>
              <a:t>URL</a:t>
            </a:r>
            <a:r>
              <a:rPr lang="ja-JP" altLang="en-US"/>
              <a:t>にアクセス</a:t>
            </a:r>
            <a:endParaRPr lang="en-US" altLang="ja-JP"/>
          </a:p>
          <a:p>
            <a:r>
              <a:rPr lang="en-US" altLang="ja-JP"/>
              <a:t>https://edu.monaca.io</a:t>
            </a:r>
          </a:p>
          <a:p>
            <a:r>
              <a:rPr lang="en-US" altLang="ja-JP"/>
              <a:t>※ PC</a:t>
            </a:r>
            <a:r>
              <a:rPr lang="ja-JP" altLang="en-US"/>
              <a:t>の場合は</a:t>
            </a:r>
            <a:r>
              <a:rPr lang="en-US" altLang="ja-JP"/>
              <a:t>Microsoft Edge</a:t>
            </a:r>
            <a:r>
              <a:rPr lang="ja-JP" altLang="en-US"/>
              <a:t>か</a:t>
            </a:r>
            <a:r>
              <a:rPr lang="en-US" altLang="ja-JP"/>
              <a:t>Google Chrome</a:t>
            </a:r>
            <a:r>
              <a:rPr lang="ja-JP" altLang="en-US"/>
              <a:t>ブラウザ推奨</a:t>
            </a:r>
            <a:endParaRPr lang="en-US" altLang="ja-JP"/>
          </a:p>
          <a:p>
            <a:endParaRPr lang="ja-JP" altLang="en-US"/>
          </a:p>
        </p:txBody>
      </p:sp>
      <p:pic>
        <p:nvPicPr>
          <p:cNvPr id="13" name="コンテンツ プレースホルダー 12">
            <a:extLst>
              <a:ext uri="{FF2B5EF4-FFF2-40B4-BE49-F238E27FC236}">
                <a16:creationId xmlns:a16="http://schemas.microsoft.com/office/drawing/2014/main" id="{D8EFA87E-9F61-43D3-8270-02D906C9B6BE}"/>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1808490" y="2367870"/>
            <a:ext cx="5527020" cy="4103687"/>
          </a:xfrm>
        </p:spPr>
      </p:pic>
      <p:sp>
        <p:nvSpPr>
          <p:cNvPr id="3" name="タイトル 2">
            <a:extLst>
              <a:ext uri="{FF2B5EF4-FFF2-40B4-BE49-F238E27FC236}">
                <a16:creationId xmlns:a16="http://schemas.microsoft.com/office/drawing/2014/main" id="{647B49DE-5C7C-4C8D-A49B-6C1251733F96}"/>
              </a:ext>
            </a:extLst>
          </p:cNvPr>
          <p:cNvSpPr>
            <a:spLocks noGrp="1"/>
          </p:cNvSpPr>
          <p:nvPr>
            <p:ph type="title"/>
          </p:nvPr>
        </p:nvSpPr>
        <p:spPr/>
        <p:txBody>
          <a:bodyPr/>
          <a:lstStyle/>
          <a:p>
            <a:r>
              <a:rPr lang="en-US" altLang="ja-JP"/>
              <a:t>(</a:t>
            </a:r>
            <a:r>
              <a:rPr lang="ja-JP" altLang="en-US"/>
              <a:t>教育版</a:t>
            </a:r>
            <a:r>
              <a:rPr lang="en-US" altLang="ja-JP"/>
              <a:t>)Monaca Education</a:t>
            </a:r>
            <a:r>
              <a:rPr lang="ja-JP" altLang="en-US"/>
              <a:t>公式サイト</a:t>
            </a:r>
          </a:p>
        </p:txBody>
      </p:sp>
    </p:spTree>
    <p:extLst>
      <p:ext uri="{BB962C8B-B14F-4D97-AF65-F5344CB8AC3E}">
        <p14:creationId xmlns:p14="http://schemas.microsoft.com/office/powerpoint/2010/main" val="2222932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68325BD-D48E-49CF-94C4-1867DAF02998}"/>
              </a:ext>
            </a:extLst>
          </p:cNvPr>
          <p:cNvSpPr>
            <a:spLocks noGrp="1"/>
          </p:cNvSpPr>
          <p:nvPr>
            <p:ph idx="1"/>
          </p:nvPr>
        </p:nvSpPr>
        <p:spPr/>
        <p:txBody>
          <a:bodyPr/>
          <a:lstStyle/>
          <a:p>
            <a:r>
              <a:rPr kumimoji="1" lang="ja-JP" altLang="en-US"/>
              <a:t>ビジネス用の</a:t>
            </a:r>
            <a:r>
              <a:rPr kumimoji="1" lang="en-US" altLang="ja-JP"/>
              <a:t>Monaca</a:t>
            </a:r>
            <a:r>
              <a:rPr kumimoji="1" lang="ja-JP" altLang="en-US"/>
              <a:t>に迷い込まないように注意してください。</a:t>
            </a:r>
            <a:endParaRPr kumimoji="1" lang="en-US" altLang="ja-JP"/>
          </a:p>
          <a:p>
            <a:r>
              <a:rPr kumimoji="1" lang="ja-JP" altLang="en-US"/>
              <a:t>検索の場合は</a:t>
            </a:r>
            <a:r>
              <a:rPr kumimoji="1" lang="en-US" altLang="ja-JP"/>
              <a:t>『Monaca </a:t>
            </a:r>
            <a:r>
              <a:rPr kumimoji="1" lang="ja-JP" altLang="en-US"/>
              <a:t>教育</a:t>
            </a:r>
            <a:r>
              <a:rPr kumimoji="1" lang="en-US" altLang="ja-JP"/>
              <a:t>』</a:t>
            </a:r>
            <a:r>
              <a:rPr kumimoji="1" lang="ja-JP" altLang="en-US"/>
              <a:t>や</a:t>
            </a:r>
            <a:r>
              <a:rPr kumimoji="1" lang="en-US" altLang="ja-JP"/>
              <a:t>『Monaca Edu』</a:t>
            </a:r>
            <a:r>
              <a:rPr kumimoji="1" lang="ja-JP" altLang="en-US"/>
              <a:t>などでお調べ下さい</a:t>
            </a:r>
            <a:endParaRPr kumimoji="1" lang="en-US" altLang="ja-JP"/>
          </a:p>
          <a:p>
            <a:endParaRPr kumimoji="1" lang="ja-JP" altLang="en-US"/>
          </a:p>
        </p:txBody>
      </p:sp>
      <p:sp>
        <p:nvSpPr>
          <p:cNvPr id="3" name="スライド番号プレースホルダー 2">
            <a:extLst>
              <a:ext uri="{FF2B5EF4-FFF2-40B4-BE49-F238E27FC236}">
                <a16:creationId xmlns:a16="http://schemas.microsoft.com/office/drawing/2014/main" id="{47DCAEFA-CB33-4D30-9CCA-8406BBB42484}"/>
              </a:ext>
            </a:extLst>
          </p:cNvPr>
          <p:cNvSpPr>
            <a:spLocks noGrp="1"/>
          </p:cNvSpPr>
          <p:nvPr>
            <p:ph type="sldNum" sz="quarter" idx="12"/>
          </p:nvPr>
        </p:nvSpPr>
        <p:spPr/>
        <p:txBody>
          <a:bodyPr/>
          <a:lstStyle/>
          <a:p>
            <a:fld id="{9E0D9298-421E-4926-815D-31B4285E3528}" type="slidenum">
              <a:rPr lang="ja-JP" altLang="en-US" smtClean="0"/>
              <a:pPr/>
              <a:t>39</a:t>
            </a:fld>
            <a:endParaRPr lang="ja-JP" altLang="en-US" dirty="0"/>
          </a:p>
        </p:txBody>
      </p:sp>
      <p:sp>
        <p:nvSpPr>
          <p:cNvPr id="4" name="コンテンツ プレースホルダー 3">
            <a:extLst>
              <a:ext uri="{FF2B5EF4-FFF2-40B4-BE49-F238E27FC236}">
                <a16:creationId xmlns:a16="http://schemas.microsoft.com/office/drawing/2014/main" id="{DDE7F097-C38F-4FB5-92C7-1FF5A0829525}"/>
              </a:ext>
            </a:extLst>
          </p:cNvPr>
          <p:cNvSpPr>
            <a:spLocks noGrp="1"/>
          </p:cNvSpPr>
          <p:nvPr>
            <p:ph idx="13"/>
          </p:nvPr>
        </p:nvSpPr>
        <p:spPr/>
        <p:txBody>
          <a:bodyPr/>
          <a:lstStyle/>
          <a:p>
            <a:endParaRPr kumimoji="1" lang="ja-JP" altLang="en-US"/>
          </a:p>
        </p:txBody>
      </p:sp>
      <p:sp>
        <p:nvSpPr>
          <p:cNvPr id="5" name="タイトル 4">
            <a:extLst>
              <a:ext uri="{FF2B5EF4-FFF2-40B4-BE49-F238E27FC236}">
                <a16:creationId xmlns:a16="http://schemas.microsoft.com/office/drawing/2014/main" id="{C2E1AA36-F20B-4971-96BB-91726E4720BC}"/>
              </a:ext>
            </a:extLst>
          </p:cNvPr>
          <p:cNvSpPr>
            <a:spLocks noGrp="1"/>
          </p:cNvSpPr>
          <p:nvPr>
            <p:ph type="title"/>
          </p:nvPr>
        </p:nvSpPr>
        <p:spPr/>
        <p:txBody>
          <a:bodyPr/>
          <a:lstStyle/>
          <a:p>
            <a:r>
              <a:rPr kumimoji="1" lang="ja-JP" altLang="en-US"/>
              <a:t>（注意）ビジネス用の</a:t>
            </a:r>
            <a:r>
              <a:rPr kumimoji="1" lang="en-US" altLang="ja-JP"/>
              <a:t>Monaca</a:t>
            </a:r>
            <a:endParaRPr kumimoji="1" lang="ja-JP" altLang="en-US"/>
          </a:p>
        </p:txBody>
      </p:sp>
      <p:pic>
        <p:nvPicPr>
          <p:cNvPr id="6" name="コンテンツ プレースホルダー 4">
            <a:extLst>
              <a:ext uri="{FF2B5EF4-FFF2-40B4-BE49-F238E27FC236}">
                <a16:creationId xmlns:a16="http://schemas.microsoft.com/office/drawing/2014/main" id="{79643F07-0C05-4B90-9AE4-81F734757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112" y="2231254"/>
            <a:ext cx="7343775" cy="3459639"/>
          </a:xfrm>
          <a:prstGeom prst="rect">
            <a:avLst/>
          </a:prstGeom>
          <a:solidFill>
            <a:schemeClr val="lt1"/>
          </a:solidFill>
          <a:ln w="25400" cap="flat" cmpd="sng" algn="ctr">
            <a:solidFill>
              <a:schemeClr val="accent1"/>
            </a:solidFill>
            <a:prstDash val="solid"/>
          </a:ln>
          <a:effectLst/>
        </p:spPr>
      </p:pic>
    </p:spTree>
    <p:extLst>
      <p:ext uri="{BB962C8B-B14F-4D97-AF65-F5344CB8AC3E}">
        <p14:creationId xmlns:p14="http://schemas.microsoft.com/office/powerpoint/2010/main" val="373313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提供する教材・サービスの概要</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4</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3735196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40B65E0A-0941-4116-BB49-3549F78FE43F}"/>
              </a:ext>
            </a:extLst>
          </p:cNvPr>
          <p:cNvSpPr>
            <a:spLocks noGrp="1"/>
          </p:cNvSpPr>
          <p:nvPr>
            <p:ph idx="1"/>
          </p:nvPr>
        </p:nvSpPr>
        <p:spPr>
          <a:xfrm>
            <a:off x="234000" y="764703"/>
            <a:ext cx="8667240" cy="1440161"/>
          </a:xfrm>
        </p:spPr>
        <p:txBody>
          <a:bodyPr/>
          <a:lstStyle/>
          <a:p>
            <a:r>
              <a:rPr lang="en-US" altLang="ja-JP"/>
              <a:t>A</a:t>
            </a:r>
            <a:r>
              <a:rPr lang="ja-JP" altLang="en-US"/>
              <a:t>：</a:t>
            </a:r>
            <a:r>
              <a:rPr lang="en-US" altLang="ja-JP"/>
              <a:t>Web</a:t>
            </a:r>
            <a:r>
              <a:rPr lang="ja-JP" altLang="en-US"/>
              <a:t>上からメールアドレスで登録</a:t>
            </a:r>
            <a:endParaRPr lang="en-US" altLang="ja-JP"/>
          </a:p>
          <a:p>
            <a:r>
              <a:rPr lang="en-US" altLang="ja-JP"/>
              <a:t>B</a:t>
            </a:r>
            <a:r>
              <a:rPr lang="ja-JP" altLang="en-US"/>
              <a:t>：</a:t>
            </a:r>
            <a:r>
              <a:rPr lang="en-US" altLang="ja-JP"/>
              <a:t>Web</a:t>
            </a:r>
            <a:r>
              <a:rPr lang="ja-JP" altLang="en-US"/>
              <a:t>上から</a:t>
            </a:r>
            <a:r>
              <a:rPr lang="en-US" altLang="ja-JP"/>
              <a:t>Google</a:t>
            </a:r>
            <a:r>
              <a:rPr lang="ja-JP" altLang="en-US"/>
              <a:t>アカウント連携で登録</a:t>
            </a:r>
            <a:endParaRPr lang="en-US" altLang="ja-JP"/>
          </a:p>
          <a:p>
            <a:r>
              <a:rPr lang="en-US" altLang="ja-JP"/>
              <a:t>C</a:t>
            </a:r>
            <a:r>
              <a:rPr lang="ja-JP" altLang="en-US"/>
              <a:t>：アシアルに依頼して一括発行</a:t>
            </a:r>
          </a:p>
        </p:txBody>
      </p:sp>
      <p:sp>
        <p:nvSpPr>
          <p:cNvPr id="3" name="タイトル 2">
            <a:extLst>
              <a:ext uri="{FF2B5EF4-FFF2-40B4-BE49-F238E27FC236}">
                <a16:creationId xmlns:a16="http://schemas.microsoft.com/office/drawing/2014/main" id="{647B49DE-5C7C-4C8D-A49B-6C1251733F96}"/>
              </a:ext>
            </a:extLst>
          </p:cNvPr>
          <p:cNvSpPr>
            <a:spLocks noGrp="1"/>
          </p:cNvSpPr>
          <p:nvPr>
            <p:ph type="title"/>
          </p:nvPr>
        </p:nvSpPr>
        <p:spPr/>
        <p:txBody>
          <a:bodyPr/>
          <a:lstStyle/>
          <a:p>
            <a:r>
              <a:rPr lang="en-US" altLang="ja-JP"/>
              <a:t>Monaca </a:t>
            </a:r>
            <a:r>
              <a:rPr lang="ja-JP" altLang="en-US"/>
              <a:t>のアカウント登録方法</a:t>
            </a:r>
          </a:p>
        </p:txBody>
      </p:sp>
      <p:sp>
        <p:nvSpPr>
          <p:cNvPr id="7" name="矢印: 右 6">
            <a:extLst>
              <a:ext uri="{FF2B5EF4-FFF2-40B4-BE49-F238E27FC236}">
                <a16:creationId xmlns:a16="http://schemas.microsoft.com/office/drawing/2014/main" id="{61140791-ECD8-4D2D-9439-3967CA9CED31}"/>
              </a:ext>
            </a:extLst>
          </p:cNvPr>
          <p:cNvSpPr/>
          <p:nvPr/>
        </p:nvSpPr>
        <p:spPr>
          <a:xfrm>
            <a:off x="2689942" y="4550688"/>
            <a:ext cx="576064" cy="792087"/>
          </a:xfrm>
          <a:prstGeom prst="rightArrow">
            <a:avLst>
              <a:gd name="adj1" fmla="val 50000"/>
              <a:gd name="adj2" fmla="val 63658"/>
            </a:avLst>
          </a:prstGeom>
          <a:solidFill>
            <a:srgbClr val="89CAF7"/>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pic>
        <p:nvPicPr>
          <p:cNvPr id="9" name="図 8">
            <a:extLst>
              <a:ext uri="{FF2B5EF4-FFF2-40B4-BE49-F238E27FC236}">
                <a16:creationId xmlns:a16="http://schemas.microsoft.com/office/drawing/2014/main" id="{F45899D5-47EA-4BBB-8B86-0820E93842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77" y="4288607"/>
            <a:ext cx="2157844" cy="1316250"/>
          </a:xfrm>
          <a:prstGeom prst="rect">
            <a:avLst/>
          </a:prstGeom>
        </p:spPr>
      </p:pic>
      <p:sp>
        <p:nvSpPr>
          <p:cNvPr id="11" name="楕円 10">
            <a:extLst>
              <a:ext uri="{FF2B5EF4-FFF2-40B4-BE49-F238E27FC236}">
                <a16:creationId xmlns:a16="http://schemas.microsoft.com/office/drawing/2014/main" id="{90580176-8247-4D97-9E0E-C1162BF6DD79}"/>
              </a:ext>
            </a:extLst>
          </p:cNvPr>
          <p:cNvSpPr/>
          <p:nvPr/>
        </p:nvSpPr>
        <p:spPr>
          <a:xfrm>
            <a:off x="1838939" y="4082636"/>
            <a:ext cx="525382" cy="349429"/>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メイリオ" panose="020B0604030504040204" pitchFamily="50" charset="-128"/>
            </a:endParaRPr>
          </a:p>
        </p:txBody>
      </p:sp>
      <p:pic>
        <p:nvPicPr>
          <p:cNvPr id="13" name="図 12">
            <a:extLst>
              <a:ext uri="{FF2B5EF4-FFF2-40B4-BE49-F238E27FC236}">
                <a16:creationId xmlns:a16="http://schemas.microsoft.com/office/drawing/2014/main" id="{491DF9B1-F0FE-4E84-9D7F-5CCE0C176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3999" y="4306496"/>
            <a:ext cx="2739256" cy="1592702"/>
          </a:xfrm>
          <a:prstGeom prst="rect">
            <a:avLst/>
          </a:prstGeom>
        </p:spPr>
      </p:pic>
      <p:sp>
        <p:nvSpPr>
          <p:cNvPr id="15" name="矢印: 右 14">
            <a:extLst>
              <a:ext uri="{FF2B5EF4-FFF2-40B4-BE49-F238E27FC236}">
                <a16:creationId xmlns:a16="http://schemas.microsoft.com/office/drawing/2014/main" id="{2290009F-B3F2-4AAE-A15A-DE6B7C630E7A}"/>
              </a:ext>
            </a:extLst>
          </p:cNvPr>
          <p:cNvSpPr/>
          <p:nvPr/>
        </p:nvSpPr>
        <p:spPr>
          <a:xfrm>
            <a:off x="5603962" y="4553568"/>
            <a:ext cx="576064" cy="792087"/>
          </a:xfrm>
          <a:prstGeom prst="rightArrow">
            <a:avLst>
              <a:gd name="adj1" fmla="val 50000"/>
              <a:gd name="adj2" fmla="val 63658"/>
            </a:avLst>
          </a:prstGeom>
          <a:solidFill>
            <a:srgbClr val="89CAF7"/>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5" name="正方形/長方形 4">
            <a:extLst>
              <a:ext uri="{FF2B5EF4-FFF2-40B4-BE49-F238E27FC236}">
                <a16:creationId xmlns:a16="http://schemas.microsoft.com/office/drawing/2014/main" id="{D84CE13B-71A2-4FA1-AD8E-D323D09791B1}"/>
              </a:ext>
            </a:extLst>
          </p:cNvPr>
          <p:cNvSpPr/>
          <p:nvPr/>
        </p:nvSpPr>
        <p:spPr>
          <a:xfrm>
            <a:off x="146046" y="3697239"/>
            <a:ext cx="8860301" cy="2369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EEA7630-3D35-45D8-9D5C-F7192F631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9933" y="3925261"/>
            <a:ext cx="1493996" cy="2042939"/>
          </a:xfrm>
          <a:prstGeom prst="rect">
            <a:avLst/>
          </a:prstGeom>
        </p:spPr>
      </p:pic>
    </p:spTree>
    <p:extLst>
      <p:ext uri="{BB962C8B-B14F-4D97-AF65-F5344CB8AC3E}">
        <p14:creationId xmlns:p14="http://schemas.microsoft.com/office/powerpoint/2010/main" val="1735357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47B49DE-5C7C-4C8D-A49B-6C1251733F96}"/>
              </a:ext>
            </a:extLst>
          </p:cNvPr>
          <p:cNvSpPr>
            <a:spLocks noGrp="1"/>
          </p:cNvSpPr>
          <p:nvPr>
            <p:ph type="title"/>
          </p:nvPr>
        </p:nvSpPr>
        <p:spPr/>
        <p:txBody>
          <a:bodyPr/>
          <a:lstStyle/>
          <a:p>
            <a:r>
              <a:rPr lang="ja-JP" altLang="en-US"/>
              <a:t>ログイン</a:t>
            </a:r>
          </a:p>
        </p:txBody>
      </p:sp>
      <p:sp>
        <p:nvSpPr>
          <p:cNvPr id="6" name="コンテンツ プレースホルダー 5">
            <a:extLst>
              <a:ext uri="{FF2B5EF4-FFF2-40B4-BE49-F238E27FC236}">
                <a16:creationId xmlns:a16="http://schemas.microsoft.com/office/drawing/2014/main" id="{6D833E11-560E-457B-B286-43C7AA862262}"/>
              </a:ext>
            </a:extLst>
          </p:cNvPr>
          <p:cNvSpPr>
            <a:spLocks noGrp="1"/>
          </p:cNvSpPr>
          <p:nvPr>
            <p:ph idx="1"/>
          </p:nvPr>
        </p:nvSpPr>
        <p:spPr/>
        <p:txBody>
          <a:bodyPr/>
          <a:lstStyle/>
          <a:p>
            <a:r>
              <a:rPr lang="ja-JP" altLang="en-US"/>
              <a:t>メールアドレス登録や</a:t>
            </a:r>
            <a:r>
              <a:rPr lang="en-US" altLang="ja-JP"/>
              <a:t>Google</a:t>
            </a:r>
            <a:r>
              <a:rPr lang="ja-JP" altLang="en-US"/>
              <a:t>連携で利用される場合は先に登録を、</a:t>
            </a:r>
            <a:endParaRPr lang="en-US" altLang="ja-JP"/>
          </a:p>
          <a:p>
            <a:r>
              <a:rPr lang="ja-JP" altLang="en-US"/>
              <a:t>管理アカウント発行を受けている場合はそちらを利用下さい</a:t>
            </a:r>
            <a:endParaRPr lang="en-US" altLang="ja-JP"/>
          </a:p>
          <a:p>
            <a:endParaRPr lang="ja-JP" altLang="en-US"/>
          </a:p>
        </p:txBody>
      </p:sp>
      <p:pic>
        <p:nvPicPr>
          <p:cNvPr id="14" name="コンテンツ プレースホルダー 6">
            <a:extLst>
              <a:ext uri="{FF2B5EF4-FFF2-40B4-BE49-F238E27FC236}">
                <a16:creationId xmlns:a16="http://schemas.microsoft.com/office/drawing/2014/main" id="{A97E0FC1-D887-4420-BC1F-C6AFE53AE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590" y="2593185"/>
            <a:ext cx="3176115" cy="3500437"/>
          </a:xfrm>
          <a:prstGeom prst="rect">
            <a:avLst/>
          </a:prstGeom>
          <a:solidFill>
            <a:schemeClr val="lt1"/>
          </a:solidFill>
          <a:ln w="25400" cap="flat" cmpd="sng" algn="ctr">
            <a:solidFill>
              <a:schemeClr val="accent1"/>
            </a:solidFill>
            <a:prstDash val="solid"/>
          </a:ln>
          <a:effectLst/>
        </p:spPr>
      </p:pic>
    </p:spTree>
    <p:extLst>
      <p:ext uri="{BB962C8B-B14F-4D97-AF65-F5344CB8AC3E}">
        <p14:creationId xmlns:p14="http://schemas.microsoft.com/office/powerpoint/2010/main" val="4192920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47B49DE-5C7C-4C8D-A49B-6C1251733F96}"/>
              </a:ext>
            </a:extLst>
          </p:cNvPr>
          <p:cNvSpPr>
            <a:spLocks noGrp="1"/>
          </p:cNvSpPr>
          <p:nvPr>
            <p:ph type="title"/>
          </p:nvPr>
        </p:nvSpPr>
        <p:spPr/>
        <p:txBody>
          <a:bodyPr/>
          <a:lstStyle/>
          <a:p>
            <a:r>
              <a:rPr lang="ja-JP" altLang="en-US"/>
              <a:t>ダッシュボード</a:t>
            </a:r>
          </a:p>
        </p:txBody>
      </p:sp>
      <p:sp>
        <p:nvSpPr>
          <p:cNvPr id="6" name="コンテンツ プレースホルダー 5">
            <a:extLst>
              <a:ext uri="{FF2B5EF4-FFF2-40B4-BE49-F238E27FC236}">
                <a16:creationId xmlns:a16="http://schemas.microsoft.com/office/drawing/2014/main" id="{6D833E11-560E-457B-B286-43C7AA862262}"/>
              </a:ext>
            </a:extLst>
          </p:cNvPr>
          <p:cNvSpPr>
            <a:spLocks noGrp="1"/>
          </p:cNvSpPr>
          <p:nvPr>
            <p:ph idx="1"/>
          </p:nvPr>
        </p:nvSpPr>
        <p:spPr>
          <a:xfrm>
            <a:off x="234000" y="764703"/>
            <a:ext cx="8667240" cy="1512169"/>
          </a:xfrm>
        </p:spPr>
        <p:txBody>
          <a:bodyPr/>
          <a:lstStyle/>
          <a:p>
            <a:pPr marL="457200" indent="-457200">
              <a:buFont typeface="Arial" panose="020B0604020202020204" pitchFamily="34" charset="0"/>
              <a:buChar char="•"/>
            </a:pPr>
            <a:r>
              <a:rPr lang="ja-JP" altLang="en-US"/>
              <a:t>開発中のアプリはプロジェクト単位で管理します</a:t>
            </a:r>
            <a:endParaRPr lang="en-US" altLang="ja-JP"/>
          </a:p>
          <a:p>
            <a:pPr marL="457200" indent="-457200">
              <a:buFont typeface="Arial" panose="020B0604020202020204" pitchFamily="34" charset="0"/>
              <a:buChar char="•"/>
            </a:pPr>
            <a:r>
              <a:rPr lang="ja-JP" altLang="en-US"/>
              <a:t>新しいプロジェクトを作ると一覧に並びます</a:t>
            </a:r>
            <a:endParaRPr lang="en-US" altLang="ja-JP"/>
          </a:p>
          <a:p>
            <a:pPr marL="457200" indent="-457200">
              <a:buFont typeface="Arial" panose="020B0604020202020204" pitchFamily="34" charset="0"/>
              <a:buChar char="•"/>
            </a:pPr>
            <a:r>
              <a:rPr lang="ja-JP" altLang="en-US"/>
              <a:t>管理アカウントの場合には、</a:t>
            </a:r>
            <a:r>
              <a:rPr lang="en-US" altLang="ja-JP"/>
              <a:t>『</a:t>
            </a:r>
            <a:r>
              <a:rPr lang="ja-JP" altLang="en-US"/>
              <a:t>アカウント管理</a:t>
            </a:r>
            <a:r>
              <a:rPr lang="en-US" altLang="ja-JP"/>
              <a:t>』</a:t>
            </a:r>
            <a:r>
              <a:rPr lang="ja-JP" altLang="en-US"/>
              <a:t>が表示されます</a:t>
            </a:r>
            <a:endParaRPr lang="en-US" altLang="ja-JP"/>
          </a:p>
        </p:txBody>
      </p:sp>
      <p:pic>
        <p:nvPicPr>
          <p:cNvPr id="7" name="図 6">
            <a:extLst>
              <a:ext uri="{FF2B5EF4-FFF2-40B4-BE49-F238E27FC236}">
                <a16:creationId xmlns:a16="http://schemas.microsoft.com/office/drawing/2014/main" id="{42F48ED3-28B9-4A51-A591-4F8D9791AF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38926"/>
            <a:ext cx="7364964" cy="3052897"/>
          </a:xfrm>
          <a:prstGeom prst="rect">
            <a:avLst/>
          </a:prstGeom>
        </p:spPr>
      </p:pic>
      <p:sp>
        <p:nvSpPr>
          <p:cNvPr id="8" name="正方形/長方形 7">
            <a:extLst>
              <a:ext uri="{FF2B5EF4-FFF2-40B4-BE49-F238E27FC236}">
                <a16:creationId xmlns:a16="http://schemas.microsoft.com/office/drawing/2014/main" id="{1F1A7ACA-0A1D-4318-B9BC-B0E131152420}"/>
              </a:ext>
            </a:extLst>
          </p:cNvPr>
          <p:cNvSpPr/>
          <p:nvPr/>
        </p:nvSpPr>
        <p:spPr>
          <a:xfrm>
            <a:off x="889518" y="3829878"/>
            <a:ext cx="3059630" cy="2261944"/>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2" name="正方形/長方形 1">
            <a:extLst>
              <a:ext uri="{FF2B5EF4-FFF2-40B4-BE49-F238E27FC236}">
                <a16:creationId xmlns:a16="http://schemas.microsoft.com/office/drawing/2014/main" id="{F838360E-37DE-4D30-B8C4-5725ACA17FDE}"/>
              </a:ext>
            </a:extLst>
          </p:cNvPr>
          <p:cNvSpPr/>
          <p:nvPr/>
        </p:nvSpPr>
        <p:spPr>
          <a:xfrm>
            <a:off x="5114203" y="2975485"/>
            <a:ext cx="1008112" cy="43204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アカウント管理</a:t>
            </a:r>
          </a:p>
        </p:txBody>
      </p:sp>
    </p:spTree>
    <p:extLst>
      <p:ext uri="{BB962C8B-B14F-4D97-AF65-F5344CB8AC3E}">
        <p14:creationId xmlns:p14="http://schemas.microsoft.com/office/powerpoint/2010/main" val="496789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47B49DE-5C7C-4C8D-A49B-6C1251733F96}"/>
              </a:ext>
            </a:extLst>
          </p:cNvPr>
          <p:cNvSpPr>
            <a:spLocks noGrp="1"/>
          </p:cNvSpPr>
          <p:nvPr>
            <p:ph type="title"/>
          </p:nvPr>
        </p:nvSpPr>
        <p:spPr/>
        <p:txBody>
          <a:bodyPr/>
          <a:lstStyle/>
          <a:p>
            <a:r>
              <a:rPr lang="ja-JP" altLang="en-US"/>
              <a:t>アカウント管理</a:t>
            </a:r>
          </a:p>
        </p:txBody>
      </p:sp>
      <p:sp>
        <p:nvSpPr>
          <p:cNvPr id="6" name="コンテンツ プレースホルダー 5">
            <a:extLst>
              <a:ext uri="{FF2B5EF4-FFF2-40B4-BE49-F238E27FC236}">
                <a16:creationId xmlns:a16="http://schemas.microsoft.com/office/drawing/2014/main" id="{6D833E11-560E-457B-B286-43C7AA862262}"/>
              </a:ext>
            </a:extLst>
          </p:cNvPr>
          <p:cNvSpPr>
            <a:spLocks noGrp="1"/>
          </p:cNvSpPr>
          <p:nvPr>
            <p:ph idx="1"/>
          </p:nvPr>
        </p:nvSpPr>
        <p:spPr>
          <a:xfrm>
            <a:off x="234000" y="764703"/>
            <a:ext cx="8667240" cy="1512169"/>
          </a:xfrm>
        </p:spPr>
        <p:txBody>
          <a:bodyPr/>
          <a:lstStyle/>
          <a:p>
            <a:pPr marL="457200" indent="-457200">
              <a:buFont typeface="Arial" panose="020B0604020202020204" pitchFamily="34" charset="0"/>
              <a:buChar char="•"/>
            </a:pPr>
            <a:r>
              <a:rPr lang="ja-JP" altLang="en-US"/>
              <a:t>生徒アカウントを</a:t>
            </a:r>
            <a:r>
              <a:rPr lang="en-US" altLang="ja-JP"/>
              <a:t>CSV</a:t>
            </a:r>
            <a:r>
              <a:rPr lang="ja-JP" altLang="en-US"/>
              <a:t>ファイルでダウンロードできます</a:t>
            </a:r>
            <a:endParaRPr lang="en-US" altLang="ja-JP"/>
          </a:p>
          <a:p>
            <a:pPr marL="457200" indent="-457200">
              <a:buFont typeface="Arial" panose="020B0604020202020204" pitchFamily="34" charset="0"/>
              <a:buChar char="•"/>
            </a:pPr>
            <a:r>
              <a:rPr lang="ja-JP" altLang="en-US"/>
              <a:t>パスワード紛失対策でリセットができます</a:t>
            </a:r>
            <a:endParaRPr lang="en-US" altLang="ja-JP"/>
          </a:p>
          <a:p>
            <a:pPr marL="457200" indent="-457200">
              <a:buFont typeface="Arial" panose="020B0604020202020204" pitchFamily="34" charset="0"/>
              <a:buChar char="•"/>
            </a:pPr>
            <a:r>
              <a:rPr lang="en-US" altLang="ja-JP"/>
              <a:t>CSV</a:t>
            </a:r>
            <a:r>
              <a:rPr lang="ja-JP" altLang="en-US"/>
              <a:t>ファイルを差し込み印刷でカードにする方法は</a:t>
            </a:r>
            <a:r>
              <a:rPr lang="en-US" altLang="ja-JP"/>
              <a:t>FAQ</a:t>
            </a:r>
            <a:r>
              <a:rPr lang="ja-JP" altLang="en-US"/>
              <a:t>を参照ください</a:t>
            </a:r>
            <a:endParaRPr lang="en-US" altLang="ja-JP"/>
          </a:p>
        </p:txBody>
      </p:sp>
      <p:pic>
        <p:nvPicPr>
          <p:cNvPr id="1026" name="Picture 2">
            <a:extLst>
              <a:ext uri="{FF2B5EF4-FFF2-40B4-BE49-F238E27FC236}">
                <a16:creationId xmlns:a16="http://schemas.microsoft.com/office/drawing/2014/main" id="{C8D327FF-6CBB-408C-A50B-4FD74C65A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52" y="3145606"/>
            <a:ext cx="7596336" cy="287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05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98C77DC-4930-48E3-9D50-0B05C4723B61}"/>
              </a:ext>
            </a:extLst>
          </p:cNvPr>
          <p:cNvSpPr>
            <a:spLocks noGrp="1"/>
          </p:cNvSpPr>
          <p:nvPr>
            <p:ph idx="1"/>
          </p:nvPr>
        </p:nvSpPr>
        <p:spPr/>
        <p:txBody>
          <a:bodyPr/>
          <a:lstStyle/>
          <a:p>
            <a:r>
              <a:rPr kumimoji="1" lang="ja-JP" altLang="en-US"/>
              <a:t>今回は「ブロック崩し」を選択して作ってみましょう</a:t>
            </a:r>
          </a:p>
          <a:p>
            <a:r>
              <a:rPr kumimoji="1" lang="ja-JP" altLang="en-US"/>
              <a:t>プロジェクト名は自由に設定できます</a:t>
            </a:r>
          </a:p>
          <a:p>
            <a:endParaRPr kumimoji="1" lang="ja-JP" altLang="en-US"/>
          </a:p>
          <a:p>
            <a:endParaRPr kumimoji="1" lang="ja-JP" altLang="en-US"/>
          </a:p>
        </p:txBody>
      </p:sp>
      <p:sp>
        <p:nvSpPr>
          <p:cNvPr id="3" name="スライド番号プレースホルダー 2">
            <a:extLst>
              <a:ext uri="{FF2B5EF4-FFF2-40B4-BE49-F238E27FC236}">
                <a16:creationId xmlns:a16="http://schemas.microsoft.com/office/drawing/2014/main" id="{2D88BB27-92F3-4CAD-8F65-55847FAD4694}"/>
              </a:ext>
            </a:extLst>
          </p:cNvPr>
          <p:cNvSpPr>
            <a:spLocks noGrp="1"/>
          </p:cNvSpPr>
          <p:nvPr>
            <p:ph type="sldNum" sz="quarter" idx="12"/>
          </p:nvPr>
        </p:nvSpPr>
        <p:spPr/>
        <p:txBody>
          <a:bodyPr/>
          <a:lstStyle/>
          <a:p>
            <a:fld id="{9E0D9298-421E-4926-815D-31B4285E3528}" type="slidenum">
              <a:rPr lang="ja-JP" altLang="en-US" smtClean="0"/>
              <a:pPr/>
              <a:t>44</a:t>
            </a:fld>
            <a:endParaRPr lang="ja-JP" altLang="en-US" dirty="0"/>
          </a:p>
        </p:txBody>
      </p:sp>
      <p:sp>
        <p:nvSpPr>
          <p:cNvPr id="4" name="コンテンツ プレースホルダー 3">
            <a:extLst>
              <a:ext uri="{FF2B5EF4-FFF2-40B4-BE49-F238E27FC236}">
                <a16:creationId xmlns:a16="http://schemas.microsoft.com/office/drawing/2014/main" id="{C550637F-117B-4C95-AC5A-760D114CAC89}"/>
              </a:ext>
            </a:extLst>
          </p:cNvPr>
          <p:cNvSpPr>
            <a:spLocks noGrp="1"/>
          </p:cNvSpPr>
          <p:nvPr>
            <p:ph idx="13"/>
          </p:nvPr>
        </p:nvSpPr>
        <p:spPr/>
        <p:txBody>
          <a:bodyPr/>
          <a:lstStyle/>
          <a:p>
            <a:endParaRPr kumimoji="1" lang="ja-JP" altLang="en-US"/>
          </a:p>
        </p:txBody>
      </p:sp>
      <p:sp>
        <p:nvSpPr>
          <p:cNvPr id="5" name="タイトル 4">
            <a:extLst>
              <a:ext uri="{FF2B5EF4-FFF2-40B4-BE49-F238E27FC236}">
                <a16:creationId xmlns:a16="http://schemas.microsoft.com/office/drawing/2014/main" id="{FACE739F-2405-494B-B348-D8A911ED7399}"/>
              </a:ext>
            </a:extLst>
          </p:cNvPr>
          <p:cNvSpPr>
            <a:spLocks noGrp="1"/>
          </p:cNvSpPr>
          <p:nvPr>
            <p:ph type="title"/>
          </p:nvPr>
        </p:nvSpPr>
        <p:spPr/>
        <p:txBody>
          <a:bodyPr/>
          <a:lstStyle/>
          <a:p>
            <a:r>
              <a:rPr kumimoji="1" lang="ja-JP" altLang="en-US"/>
              <a:t>新しいプロジェクトを作る</a:t>
            </a:r>
          </a:p>
        </p:txBody>
      </p:sp>
      <p:pic>
        <p:nvPicPr>
          <p:cNvPr id="6" name="図 5">
            <a:extLst>
              <a:ext uri="{FF2B5EF4-FFF2-40B4-BE49-F238E27FC236}">
                <a16:creationId xmlns:a16="http://schemas.microsoft.com/office/drawing/2014/main" id="{3EAA0547-A84D-4C73-8DBA-DEAF195EC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645024"/>
            <a:ext cx="3297748" cy="2267201"/>
          </a:xfrm>
          <a:prstGeom prst="rect">
            <a:avLst/>
          </a:prstGeom>
        </p:spPr>
      </p:pic>
      <p:sp>
        <p:nvSpPr>
          <p:cNvPr id="7" name="矢印: 右 6">
            <a:extLst>
              <a:ext uri="{FF2B5EF4-FFF2-40B4-BE49-F238E27FC236}">
                <a16:creationId xmlns:a16="http://schemas.microsoft.com/office/drawing/2014/main" id="{9B2B7657-9F3C-4370-A4E3-A367C3FD0CAD}"/>
              </a:ext>
            </a:extLst>
          </p:cNvPr>
          <p:cNvSpPr/>
          <p:nvPr/>
        </p:nvSpPr>
        <p:spPr>
          <a:xfrm>
            <a:off x="4355976" y="4382580"/>
            <a:ext cx="576064" cy="792087"/>
          </a:xfrm>
          <a:prstGeom prst="rightArrow">
            <a:avLst>
              <a:gd name="adj1" fmla="val 50000"/>
              <a:gd name="adj2" fmla="val 63658"/>
            </a:avLst>
          </a:prstGeom>
          <a:solidFill>
            <a:srgbClr val="89CAF7"/>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pic>
        <p:nvPicPr>
          <p:cNvPr id="8" name="図 7">
            <a:extLst>
              <a:ext uri="{FF2B5EF4-FFF2-40B4-BE49-F238E27FC236}">
                <a16:creationId xmlns:a16="http://schemas.microsoft.com/office/drawing/2014/main" id="{D1ABB17A-5C2D-482E-8E73-B7613028F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854" y="3700094"/>
            <a:ext cx="2533446" cy="2212131"/>
          </a:xfrm>
          <a:prstGeom prst="rect">
            <a:avLst/>
          </a:prstGeom>
        </p:spPr>
      </p:pic>
    </p:spTree>
    <p:extLst>
      <p:ext uri="{BB962C8B-B14F-4D97-AF65-F5344CB8AC3E}">
        <p14:creationId xmlns:p14="http://schemas.microsoft.com/office/powerpoint/2010/main" val="1256610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98C77DC-4930-48E3-9D50-0B05C4723B61}"/>
              </a:ext>
            </a:extLst>
          </p:cNvPr>
          <p:cNvSpPr>
            <a:spLocks noGrp="1"/>
          </p:cNvSpPr>
          <p:nvPr>
            <p:ph idx="1"/>
          </p:nvPr>
        </p:nvSpPr>
        <p:spPr/>
        <p:txBody>
          <a:bodyPr/>
          <a:lstStyle/>
          <a:p>
            <a:r>
              <a:rPr kumimoji="1" lang="ja-JP" altLang="en-US"/>
              <a:t>一覧からプロジェクトを選択して下さい</a:t>
            </a:r>
          </a:p>
          <a:p>
            <a:r>
              <a:rPr kumimoji="1" lang="ja-JP" altLang="en-US"/>
              <a:t>「クラウド</a:t>
            </a:r>
            <a:r>
              <a:rPr kumimoji="1" lang="en-US" altLang="ja-JP"/>
              <a:t>IDE</a:t>
            </a:r>
            <a:r>
              <a:rPr kumimoji="1" lang="ja-JP" altLang="en-US"/>
              <a:t>で開く」を選択して下さい</a:t>
            </a:r>
          </a:p>
        </p:txBody>
      </p:sp>
      <p:sp>
        <p:nvSpPr>
          <p:cNvPr id="3" name="スライド番号プレースホルダー 2">
            <a:extLst>
              <a:ext uri="{FF2B5EF4-FFF2-40B4-BE49-F238E27FC236}">
                <a16:creationId xmlns:a16="http://schemas.microsoft.com/office/drawing/2014/main" id="{2D88BB27-92F3-4CAD-8F65-55847FAD4694}"/>
              </a:ext>
            </a:extLst>
          </p:cNvPr>
          <p:cNvSpPr>
            <a:spLocks noGrp="1"/>
          </p:cNvSpPr>
          <p:nvPr>
            <p:ph type="sldNum" sz="quarter" idx="12"/>
          </p:nvPr>
        </p:nvSpPr>
        <p:spPr/>
        <p:txBody>
          <a:bodyPr/>
          <a:lstStyle/>
          <a:p>
            <a:fld id="{9E0D9298-421E-4926-815D-31B4285E3528}" type="slidenum">
              <a:rPr lang="ja-JP" altLang="en-US" smtClean="0"/>
              <a:pPr/>
              <a:t>45</a:t>
            </a:fld>
            <a:endParaRPr lang="ja-JP" altLang="en-US" dirty="0"/>
          </a:p>
        </p:txBody>
      </p:sp>
      <p:sp>
        <p:nvSpPr>
          <p:cNvPr id="4" name="コンテンツ プレースホルダー 3">
            <a:extLst>
              <a:ext uri="{FF2B5EF4-FFF2-40B4-BE49-F238E27FC236}">
                <a16:creationId xmlns:a16="http://schemas.microsoft.com/office/drawing/2014/main" id="{C550637F-117B-4C95-AC5A-760D114CAC89}"/>
              </a:ext>
            </a:extLst>
          </p:cNvPr>
          <p:cNvSpPr>
            <a:spLocks noGrp="1"/>
          </p:cNvSpPr>
          <p:nvPr>
            <p:ph idx="13"/>
          </p:nvPr>
        </p:nvSpPr>
        <p:spPr/>
        <p:txBody>
          <a:bodyPr/>
          <a:lstStyle/>
          <a:p>
            <a:endParaRPr kumimoji="1" lang="ja-JP" altLang="en-US"/>
          </a:p>
        </p:txBody>
      </p:sp>
      <p:sp>
        <p:nvSpPr>
          <p:cNvPr id="5" name="タイトル 4">
            <a:extLst>
              <a:ext uri="{FF2B5EF4-FFF2-40B4-BE49-F238E27FC236}">
                <a16:creationId xmlns:a16="http://schemas.microsoft.com/office/drawing/2014/main" id="{FACE739F-2405-494B-B348-D8A911ED7399}"/>
              </a:ext>
            </a:extLst>
          </p:cNvPr>
          <p:cNvSpPr>
            <a:spLocks noGrp="1"/>
          </p:cNvSpPr>
          <p:nvPr>
            <p:ph type="title"/>
          </p:nvPr>
        </p:nvSpPr>
        <p:spPr/>
        <p:txBody>
          <a:bodyPr/>
          <a:lstStyle/>
          <a:p>
            <a:r>
              <a:rPr kumimoji="1" lang="ja-JP" altLang="en-US"/>
              <a:t>プロジェクトを開く</a:t>
            </a:r>
          </a:p>
        </p:txBody>
      </p:sp>
      <p:sp>
        <p:nvSpPr>
          <p:cNvPr id="9" name="四角形: 角を丸くする 8">
            <a:extLst>
              <a:ext uri="{FF2B5EF4-FFF2-40B4-BE49-F238E27FC236}">
                <a16:creationId xmlns:a16="http://schemas.microsoft.com/office/drawing/2014/main" id="{DA6B66F3-993F-45F9-B751-84C9647EB198}"/>
              </a:ext>
            </a:extLst>
          </p:cNvPr>
          <p:cNvSpPr/>
          <p:nvPr/>
        </p:nvSpPr>
        <p:spPr>
          <a:xfrm>
            <a:off x="5815070" y="4371712"/>
            <a:ext cx="3011545" cy="17115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600">
              <a:latin typeface="UD デジタル 教科書体 N-R" panose="02020400000000000000" pitchFamily="17" charset="-128"/>
              <a:ea typeface="UD デジタル 教科書体 N-R" panose="02020400000000000000" pitchFamily="17" charset="-128"/>
            </a:endParaRPr>
          </a:p>
        </p:txBody>
      </p:sp>
      <p:pic>
        <p:nvPicPr>
          <p:cNvPr id="10" name="図 9">
            <a:extLst>
              <a:ext uri="{FF2B5EF4-FFF2-40B4-BE49-F238E27FC236}">
                <a16:creationId xmlns:a16="http://schemas.microsoft.com/office/drawing/2014/main" id="{119967CD-55D8-4E7C-BCE7-3F4EF7206C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621" y="2917685"/>
            <a:ext cx="4476767" cy="3121165"/>
          </a:xfrm>
          <a:prstGeom prst="rect">
            <a:avLst/>
          </a:prstGeom>
        </p:spPr>
      </p:pic>
      <p:sp>
        <p:nvSpPr>
          <p:cNvPr id="11" name="テキスト ボックス 10">
            <a:extLst>
              <a:ext uri="{FF2B5EF4-FFF2-40B4-BE49-F238E27FC236}">
                <a16:creationId xmlns:a16="http://schemas.microsoft.com/office/drawing/2014/main" id="{3D90DC05-5D6A-468A-B84F-4F81D0D0A25A}"/>
              </a:ext>
            </a:extLst>
          </p:cNvPr>
          <p:cNvSpPr txBox="1"/>
          <p:nvPr/>
        </p:nvSpPr>
        <p:spPr>
          <a:xfrm>
            <a:off x="6958892" y="4441915"/>
            <a:ext cx="723900" cy="336550"/>
          </a:xfrm>
          <a:prstGeom prst="rect">
            <a:avLst/>
          </a:prstGeom>
        </p:spPr>
        <p:txBody>
          <a:bodyPr wrap="none" lIns="0" tIns="0" rIns="0" bIns="0" rtlCol="0">
            <a:normAutofit/>
          </a:bodyPr>
          <a:lstStyle/>
          <a:p>
            <a:r>
              <a:rPr kumimoji="1" lang="en-US" altLang="ja-JP" sz="2000">
                <a:latin typeface="UD デジタル 教科書体 N-R" panose="02020400000000000000" pitchFamily="17" charset="-128"/>
                <a:ea typeface="UD デジタル 教科書体 N-R" panose="02020400000000000000" pitchFamily="17" charset="-128"/>
              </a:rPr>
              <a:t>TIPS</a:t>
            </a:r>
            <a:endParaRPr kumimoji="1" lang="ja-JP" altLang="en-US" sz="2000"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52E87BC4-888C-426E-9BA4-3FEE0018F8FB}"/>
              </a:ext>
            </a:extLst>
          </p:cNvPr>
          <p:cNvSpPr txBox="1"/>
          <p:nvPr/>
        </p:nvSpPr>
        <p:spPr>
          <a:xfrm>
            <a:off x="5984167" y="4892413"/>
            <a:ext cx="2673350" cy="454287"/>
          </a:xfrm>
          <a:prstGeom prst="rect">
            <a:avLst/>
          </a:prstGeom>
        </p:spPr>
        <p:txBody>
          <a:bodyPr wrap="square" lIns="0" tIns="0" rIns="0" bIns="0" rtlCol="0">
            <a:noAutofit/>
          </a:bodyPr>
          <a:lstStyle/>
          <a:p>
            <a:r>
              <a:rPr kumimoji="1" lang="ja-JP" altLang="en-US" sz="1400">
                <a:latin typeface="UD デジタル 教科書体 N-R" panose="02020400000000000000" pitchFamily="17" charset="-128"/>
                <a:ea typeface="UD デジタル 教科書体 N-R" panose="02020400000000000000" pitchFamily="17" charset="-128"/>
              </a:rPr>
              <a:t>無限ループなどで開けなくなったプロジェクトはセーフモードで開けます。</a:t>
            </a:r>
            <a:endParaRPr kumimoji="1" lang="ja-JP" altLang="en-US" sz="1400" dirty="0">
              <a:latin typeface="UD デジタル 教科書体 N-R" panose="02020400000000000000" pitchFamily="17" charset="-128"/>
              <a:ea typeface="UD デジタル 教科書体 N-R" panose="02020400000000000000" pitchFamily="17" charset="-128"/>
            </a:endParaRPr>
          </a:p>
        </p:txBody>
      </p:sp>
      <p:pic>
        <p:nvPicPr>
          <p:cNvPr id="13" name="図 12">
            <a:extLst>
              <a:ext uri="{FF2B5EF4-FFF2-40B4-BE49-F238E27FC236}">
                <a16:creationId xmlns:a16="http://schemas.microsoft.com/office/drawing/2014/main" id="{03A497CB-956C-4651-BA79-8329AF4FD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941" y="5416550"/>
            <a:ext cx="1555803" cy="581025"/>
          </a:xfrm>
          <a:prstGeom prst="rect">
            <a:avLst/>
          </a:prstGeom>
        </p:spPr>
      </p:pic>
    </p:spTree>
    <p:extLst>
      <p:ext uri="{BB962C8B-B14F-4D97-AF65-F5344CB8AC3E}">
        <p14:creationId xmlns:p14="http://schemas.microsoft.com/office/powerpoint/2010/main" val="3330215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98C77DC-4930-48E3-9D50-0B05C4723B61}"/>
              </a:ext>
            </a:extLst>
          </p:cNvPr>
          <p:cNvSpPr>
            <a:spLocks noGrp="1"/>
          </p:cNvSpPr>
          <p:nvPr>
            <p:ph idx="1"/>
          </p:nvPr>
        </p:nvSpPr>
        <p:spPr>
          <a:xfrm>
            <a:off x="234000" y="764703"/>
            <a:ext cx="8667240" cy="504057"/>
          </a:xfrm>
        </p:spPr>
        <p:txBody>
          <a:bodyPr/>
          <a:lstStyle/>
          <a:p>
            <a:r>
              <a:rPr kumimoji="1" lang="ja-JP" altLang="en-US"/>
              <a:t>ファイル管理・編集・動作確認などを行えます</a:t>
            </a:r>
          </a:p>
        </p:txBody>
      </p:sp>
      <p:sp>
        <p:nvSpPr>
          <p:cNvPr id="3" name="スライド番号プレースホルダー 2">
            <a:extLst>
              <a:ext uri="{FF2B5EF4-FFF2-40B4-BE49-F238E27FC236}">
                <a16:creationId xmlns:a16="http://schemas.microsoft.com/office/drawing/2014/main" id="{2D88BB27-92F3-4CAD-8F65-55847FAD4694}"/>
              </a:ext>
            </a:extLst>
          </p:cNvPr>
          <p:cNvSpPr>
            <a:spLocks noGrp="1"/>
          </p:cNvSpPr>
          <p:nvPr>
            <p:ph type="sldNum" sz="quarter" idx="12"/>
          </p:nvPr>
        </p:nvSpPr>
        <p:spPr/>
        <p:txBody>
          <a:bodyPr/>
          <a:lstStyle/>
          <a:p>
            <a:fld id="{9E0D9298-421E-4926-815D-31B4285E3528}" type="slidenum">
              <a:rPr lang="ja-JP" altLang="en-US" smtClean="0"/>
              <a:pPr/>
              <a:t>46</a:t>
            </a:fld>
            <a:endParaRPr lang="ja-JP" altLang="en-US" dirty="0"/>
          </a:p>
        </p:txBody>
      </p:sp>
      <p:sp>
        <p:nvSpPr>
          <p:cNvPr id="5" name="タイトル 4">
            <a:extLst>
              <a:ext uri="{FF2B5EF4-FFF2-40B4-BE49-F238E27FC236}">
                <a16:creationId xmlns:a16="http://schemas.microsoft.com/office/drawing/2014/main" id="{FACE739F-2405-494B-B348-D8A911ED7399}"/>
              </a:ext>
            </a:extLst>
          </p:cNvPr>
          <p:cNvSpPr>
            <a:spLocks noGrp="1"/>
          </p:cNvSpPr>
          <p:nvPr>
            <p:ph type="title"/>
          </p:nvPr>
        </p:nvSpPr>
        <p:spPr/>
        <p:txBody>
          <a:bodyPr/>
          <a:lstStyle/>
          <a:p>
            <a:r>
              <a:rPr kumimoji="1" lang="en-US" altLang="ja-JP"/>
              <a:t>MonacaIDE(</a:t>
            </a:r>
            <a:r>
              <a:rPr kumimoji="1" lang="ja-JP" altLang="en-US"/>
              <a:t>統合開発環境</a:t>
            </a:r>
            <a:r>
              <a:rPr kumimoji="1" lang="en-US" altLang="ja-JP"/>
              <a:t>)</a:t>
            </a:r>
            <a:endParaRPr kumimoji="1" lang="ja-JP" altLang="en-US"/>
          </a:p>
        </p:txBody>
      </p:sp>
      <p:pic>
        <p:nvPicPr>
          <p:cNvPr id="14" name="図 13">
            <a:extLst>
              <a:ext uri="{FF2B5EF4-FFF2-40B4-BE49-F238E27FC236}">
                <a16:creationId xmlns:a16="http://schemas.microsoft.com/office/drawing/2014/main" id="{62617D99-99AF-4CF6-B4CD-C8B4A2C349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6288" y="2292626"/>
            <a:ext cx="5451424" cy="3800688"/>
          </a:xfrm>
          <a:prstGeom prst="rect">
            <a:avLst/>
          </a:prstGeom>
        </p:spPr>
      </p:pic>
      <p:sp>
        <p:nvSpPr>
          <p:cNvPr id="16" name="正方形/長方形 15">
            <a:extLst>
              <a:ext uri="{FF2B5EF4-FFF2-40B4-BE49-F238E27FC236}">
                <a16:creationId xmlns:a16="http://schemas.microsoft.com/office/drawing/2014/main" id="{A53BF1F6-37CA-4A18-B65A-B3B6F0F14939}"/>
              </a:ext>
            </a:extLst>
          </p:cNvPr>
          <p:cNvSpPr/>
          <p:nvPr/>
        </p:nvSpPr>
        <p:spPr>
          <a:xfrm>
            <a:off x="1846287" y="2300367"/>
            <a:ext cx="5451424" cy="182288"/>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7" name="正方形/長方形 16">
            <a:extLst>
              <a:ext uri="{FF2B5EF4-FFF2-40B4-BE49-F238E27FC236}">
                <a16:creationId xmlns:a16="http://schemas.microsoft.com/office/drawing/2014/main" id="{CE436445-9E2B-42AB-87A7-2343367336BE}"/>
              </a:ext>
            </a:extLst>
          </p:cNvPr>
          <p:cNvSpPr/>
          <p:nvPr/>
        </p:nvSpPr>
        <p:spPr>
          <a:xfrm>
            <a:off x="1851283" y="2466430"/>
            <a:ext cx="879804" cy="3626362"/>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8" name="正方形/長方形 17">
            <a:extLst>
              <a:ext uri="{FF2B5EF4-FFF2-40B4-BE49-F238E27FC236}">
                <a16:creationId xmlns:a16="http://schemas.microsoft.com/office/drawing/2014/main" id="{C9BEA8A9-26A0-4A32-A4CF-30ABC8AA9E37}"/>
              </a:ext>
            </a:extLst>
          </p:cNvPr>
          <p:cNvSpPr/>
          <p:nvPr/>
        </p:nvSpPr>
        <p:spPr>
          <a:xfrm>
            <a:off x="2731087" y="2483178"/>
            <a:ext cx="3198473" cy="2041156"/>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9" name="正方形/長方形 18">
            <a:extLst>
              <a:ext uri="{FF2B5EF4-FFF2-40B4-BE49-F238E27FC236}">
                <a16:creationId xmlns:a16="http://schemas.microsoft.com/office/drawing/2014/main" id="{5A19D0A8-798A-43D7-B1A0-4B8E940CFC29}"/>
              </a:ext>
            </a:extLst>
          </p:cNvPr>
          <p:cNvSpPr/>
          <p:nvPr/>
        </p:nvSpPr>
        <p:spPr>
          <a:xfrm>
            <a:off x="5929561" y="2483177"/>
            <a:ext cx="1368152" cy="3609615"/>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20" name="正方形/長方形 19">
            <a:extLst>
              <a:ext uri="{FF2B5EF4-FFF2-40B4-BE49-F238E27FC236}">
                <a16:creationId xmlns:a16="http://schemas.microsoft.com/office/drawing/2014/main" id="{7C594BE5-5D98-434A-BBA4-E06AE684167A}"/>
              </a:ext>
            </a:extLst>
          </p:cNvPr>
          <p:cNvSpPr/>
          <p:nvPr/>
        </p:nvSpPr>
        <p:spPr>
          <a:xfrm>
            <a:off x="2731087" y="4524856"/>
            <a:ext cx="3198473" cy="1567936"/>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21" name="吹き出し: 角を丸めた四角形 20">
            <a:extLst>
              <a:ext uri="{FF2B5EF4-FFF2-40B4-BE49-F238E27FC236}">
                <a16:creationId xmlns:a16="http://schemas.microsoft.com/office/drawing/2014/main" id="{5CBEDD23-25F2-4A1D-90D3-9C658AA34F8C}"/>
              </a:ext>
            </a:extLst>
          </p:cNvPr>
          <p:cNvSpPr/>
          <p:nvPr/>
        </p:nvSpPr>
        <p:spPr>
          <a:xfrm>
            <a:off x="554969" y="4462174"/>
            <a:ext cx="1368152" cy="367150"/>
          </a:xfrm>
          <a:prstGeom prst="wedgeRoundRectCallout">
            <a:avLst>
              <a:gd name="adj1" fmla="val 65019"/>
              <a:gd name="adj2" fmla="val -22566"/>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プロジェクトパネル</a:t>
            </a:r>
          </a:p>
        </p:txBody>
      </p:sp>
      <p:sp>
        <p:nvSpPr>
          <p:cNvPr id="22" name="吹き出し: 角を丸めた四角形 21">
            <a:extLst>
              <a:ext uri="{FF2B5EF4-FFF2-40B4-BE49-F238E27FC236}">
                <a16:creationId xmlns:a16="http://schemas.microsoft.com/office/drawing/2014/main" id="{E4B22CE6-DDFF-4CDF-A943-F66AB9103BAC}"/>
              </a:ext>
            </a:extLst>
          </p:cNvPr>
          <p:cNvSpPr/>
          <p:nvPr/>
        </p:nvSpPr>
        <p:spPr>
          <a:xfrm>
            <a:off x="7690188" y="1905813"/>
            <a:ext cx="1236529" cy="440618"/>
          </a:xfrm>
          <a:prstGeom prst="wedgeRoundRectCallout">
            <a:avLst>
              <a:gd name="adj1" fmla="val -81727"/>
              <a:gd name="adj2" fmla="val 48565"/>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メニューバー</a:t>
            </a:r>
          </a:p>
        </p:txBody>
      </p:sp>
      <p:sp>
        <p:nvSpPr>
          <p:cNvPr id="23" name="吹き出し: 角を丸めた四角形 22">
            <a:extLst>
              <a:ext uri="{FF2B5EF4-FFF2-40B4-BE49-F238E27FC236}">
                <a16:creationId xmlns:a16="http://schemas.microsoft.com/office/drawing/2014/main" id="{2A104A47-D1D3-454E-BAD3-9D906A7BE1CE}"/>
              </a:ext>
            </a:extLst>
          </p:cNvPr>
          <p:cNvSpPr/>
          <p:nvPr/>
        </p:nvSpPr>
        <p:spPr>
          <a:xfrm>
            <a:off x="6675819" y="5343675"/>
            <a:ext cx="1368152" cy="388796"/>
          </a:xfrm>
          <a:prstGeom prst="wedgeRoundRectCallout">
            <a:avLst>
              <a:gd name="adj1" fmla="val -36864"/>
              <a:gd name="adj2" fmla="val -59529"/>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プレビュー</a:t>
            </a:r>
          </a:p>
        </p:txBody>
      </p:sp>
      <p:sp>
        <p:nvSpPr>
          <p:cNvPr id="24" name="吹き出し: 角を丸めた四角形 23">
            <a:extLst>
              <a:ext uri="{FF2B5EF4-FFF2-40B4-BE49-F238E27FC236}">
                <a16:creationId xmlns:a16="http://schemas.microsoft.com/office/drawing/2014/main" id="{16855891-A70D-4A64-9F93-0FAE122A0010}"/>
              </a:ext>
            </a:extLst>
          </p:cNvPr>
          <p:cNvSpPr/>
          <p:nvPr/>
        </p:nvSpPr>
        <p:spPr>
          <a:xfrm>
            <a:off x="2808570" y="4858963"/>
            <a:ext cx="1584176" cy="365126"/>
          </a:xfrm>
          <a:prstGeom prst="wedgeRoundRectCallout">
            <a:avLst>
              <a:gd name="adj1" fmla="val 15863"/>
              <a:gd name="adj2" fmla="val -77118"/>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デバッグパネル</a:t>
            </a:r>
          </a:p>
        </p:txBody>
      </p:sp>
      <p:sp>
        <p:nvSpPr>
          <p:cNvPr id="25" name="吹き出し: 角を丸めた四角形 24">
            <a:extLst>
              <a:ext uri="{FF2B5EF4-FFF2-40B4-BE49-F238E27FC236}">
                <a16:creationId xmlns:a16="http://schemas.microsoft.com/office/drawing/2014/main" id="{21FDB2AC-C8D0-420F-9EFE-E8AE8321E4E2}"/>
              </a:ext>
            </a:extLst>
          </p:cNvPr>
          <p:cNvSpPr/>
          <p:nvPr/>
        </p:nvSpPr>
        <p:spPr>
          <a:xfrm>
            <a:off x="4222311" y="4097048"/>
            <a:ext cx="1584176" cy="365126"/>
          </a:xfrm>
          <a:prstGeom prst="wedgeRoundRectCallout">
            <a:avLst>
              <a:gd name="adj1" fmla="val 15863"/>
              <a:gd name="adj2" fmla="val -77118"/>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エディター</a:t>
            </a:r>
          </a:p>
        </p:txBody>
      </p:sp>
    </p:spTree>
    <p:extLst>
      <p:ext uri="{BB962C8B-B14F-4D97-AF65-F5344CB8AC3E}">
        <p14:creationId xmlns:p14="http://schemas.microsoft.com/office/powerpoint/2010/main" val="2576347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A865327-40B7-4755-A549-E5EA7BB6D696}"/>
              </a:ext>
            </a:extLst>
          </p:cNvPr>
          <p:cNvSpPr>
            <a:spLocks noGrp="1"/>
          </p:cNvSpPr>
          <p:nvPr>
            <p:ph idx="1"/>
          </p:nvPr>
        </p:nvSpPr>
        <p:spPr/>
        <p:txBody>
          <a:bodyPr/>
          <a:lstStyle/>
          <a:p>
            <a:r>
              <a:rPr kumimoji="1" lang="ja-JP" altLang="en-US"/>
              <a:t>プロジェクトパネルのファイルツリーを操作して下さい</a:t>
            </a:r>
          </a:p>
          <a:p>
            <a:endParaRPr kumimoji="1" lang="ja-JP" altLang="en-US"/>
          </a:p>
        </p:txBody>
      </p:sp>
      <p:sp>
        <p:nvSpPr>
          <p:cNvPr id="3" name="スライド番号プレースホルダー 2">
            <a:extLst>
              <a:ext uri="{FF2B5EF4-FFF2-40B4-BE49-F238E27FC236}">
                <a16:creationId xmlns:a16="http://schemas.microsoft.com/office/drawing/2014/main" id="{BEBF0BE0-83D5-4365-8D23-6B07A5963B6B}"/>
              </a:ext>
            </a:extLst>
          </p:cNvPr>
          <p:cNvSpPr>
            <a:spLocks noGrp="1"/>
          </p:cNvSpPr>
          <p:nvPr>
            <p:ph type="sldNum" sz="quarter" idx="12"/>
          </p:nvPr>
        </p:nvSpPr>
        <p:spPr/>
        <p:txBody>
          <a:bodyPr/>
          <a:lstStyle/>
          <a:p>
            <a:fld id="{9E0D9298-421E-4926-815D-31B4285E3528}" type="slidenum">
              <a:rPr lang="ja-JP" altLang="en-US" smtClean="0"/>
              <a:pPr/>
              <a:t>47</a:t>
            </a:fld>
            <a:endParaRPr lang="ja-JP" altLang="en-US" dirty="0"/>
          </a:p>
        </p:txBody>
      </p:sp>
      <p:sp>
        <p:nvSpPr>
          <p:cNvPr id="4" name="コンテンツ プレースホルダー 3">
            <a:extLst>
              <a:ext uri="{FF2B5EF4-FFF2-40B4-BE49-F238E27FC236}">
                <a16:creationId xmlns:a16="http://schemas.microsoft.com/office/drawing/2014/main" id="{DAD20C94-1F91-49FE-A9E1-ABBEF6D04F9F}"/>
              </a:ext>
            </a:extLst>
          </p:cNvPr>
          <p:cNvSpPr>
            <a:spLocks noGrp="1"/>
          </p:cNvSpPr>
          <p:nvPr>
            <p:ph idx="13"/>
          </p:nvPr>
        </p:nvSpPr>
        <p:spPr/>
        <p:txBody>
          <a:bodyPr/>
          <a:lstStyle/>
          <a:p>
            <a:endParaRPr kumimoji="1" lang="ja-JP" altLang="en-US"/>
          </a:p>
        </p:txBody>
      </p:sp>
      <p:sp>
        <p:nvSpPr>
          <p:cNvPr id="5" name="タイトル 4">
            <a:extLst>
              <a:ext uri="{FF2B5EF4-FFF2-40B4-BE49-F238E27FC236}">
                <a16:creationId xmlns:a16="http://schemas.microsoft.com/office/drawing/2014/main" id="{CDF479FD-8C31-4D5C-8105-3CACC5B95118}"/>
              </a:ext>
            </a:extLst>
          </p:cNvPr>
          <p:cNvSpPr>
            <a:spLocks noGrp="1"/>
          </p:cNvSpPr>
          <p:nvPr>
            <p:ph type="title"/>
          </p:nvPr>
        </p:nvSpPr>
        <p:spPr/>
        <p:txBody>
          <a:bodyPr/>
          <a:lstStyle/>
          <a:p>
            <a:r>
              <a:rPr kumimoji="1" lang="ja-JP" altLang="en-US"/>
              <a:t>フォルダとファイルを開く</a:t>
            </a:r>
          </a:p>
        </p:txBody>
      </p:sp>
      <p:pic>
        <p:nvPicPr>
          <p:cNvPr id="6" name="図 5">
            <a:extLst>
              <a:ext uri="{FF2B5EF4-FFF2-40B4-BE49-F238E27FC236}">
                <a16:creationId xmlns:a16="http://schemas.microsoft.com/office/drawing/2014/main" id="{20DE7C16-FF96-4FE6-B6DE-C22AAA45D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83" y="2478862"/>
            <a:ext cx="1203867" cy="2598068"/>
          </a:xfrm>
          <a:prstGeom prst="rect">
            <a:avLst/>
          </a:prstGeom>
        </p:spPr>
      </p:pic>
      <p:pic>
        <p:nvPicPr>
          <p:cNvPr id="7" name="図 6">
            <a:extLst>
              <a:ext uri="{FF2B5EF4-FFF2-40B4-BE49-F238E27FC236}">
                <a16:creationId xmlns:a16="http://schemas.microsoft.com/office/drawing/2014/main" id="{2914E859-8995-4F0E-A388-39C237EC6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308" y="3647709"/>
            <a:ext cx="1149409" cy="457223"/>
          </a:xfrm>
          <a:prstGeom prst="rect">
            <a:avLst/>
          </a:prstGeom>
        </p:spPr>
      </p:pic>
      <p:sp>
        <p:nvSpPr>
          <p:cNvPr id="8" name="四角形: 角を丸くする 7">
            <a:extLst>
              <a:ext uri="{FF2B5EF4-FFF2-40B4-BE49-F238E27FC236}">
                <a16:creationId xmlns:a16="http://schemas.microsoft.com/office/drawing/2014/main" id="{F1B21DB4-DD61-46E7-910E-EE470204D54F}"/>
              </a:ext>
            </a:extLst>
          </p:cNvPr>
          <p:cNvSpPr/>
          <p:nvPr/>
        </p:nvSpPr>
        <p:spPr>
          <a:xfrm>
            <a:off x="395484" y="5268008"/>
            <a:ext cx="1754129" cy="6550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a:t>フォルダの▶を</a:t>
            </a:r>
            <a:endParaRPr kumimoji="1" lang="en-US" altLang="ja-JP" sz="1600"/>
          </a:p>
          <a:p>
            <a:pPr algn="ctr"/>
            <a:r>
              <a:rPr kumimoji="1" lang="ja-JP" altLang="en-US" sz="1600"/>
              <a:t>クリック</a:t>
            </a:r>
          </a:p>
        </p:txBody>
      </p:sp>
      <p:sp>
        <p:nvSpPr>
          <p:cNvPr id="9" name="四角形: 角を丸くする 8">
            <a:extLst>
              <a:ext uri="{FF2B5EF4-FFF2-40B4-BE49-F238E27FC236}">
                <a16:creationId xmlns:a16="http://schemas.microsoft.com/office/drawing/2014/main" id="{71235AAF-E529-41BB-8CFB-254DE26C8736}"/>
              </a:ext>
            </a:extLst>
          </p:cNvPr>
          <p:cNvSpPr/>
          <p:nvPr/>
        </p:nvSpPr>
        <p:spPr>
          <a:xfrm>
            <a:off x="2821947" y="5268008"/>
            <a:ext cx="1754129" cy="6550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a:t>ファイルを</a:t>
            </a:r>
            <a:endParaRPr kumimoji="1" lang="en-US" altLang="ja-JP" sz="1600"/>
          </a:p>
          <a:p>
            <a:pPr algn="ctr"/>
            <a:r>
              <a:rPr kumimoji="1" lang="ja-JP" altLang="en-US" sz="1600"/>
              <a:t>ダブルクリック</a:t>
            </a:r>
          </a:p>
        </p:txBody>
      </p:sp>
      <p:pic>
        <p:nvPicPr>
          <p:cNvPr id="10" name="図 9">
            <a:extLst>
              <a:ext uri="{FF2B5EF4-FFF2-40B4-BE49-F238E27FC236}">
                <a16:creationId xmlns:a16="http://schemas.microsoft.com/office/drawing/2014/main" id="{C2DA57C8-44BB-4673-903F-F6B9C0695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682" y="3057127"/>
            <a:ext cx="3037767" cy="1638385"/>
          </a:xfrm>
          <a:prstGeom prst="rect">
            <a:avLst/>
          </a:prstGeom>
        </p:spPr>
      </p:pic>
      <p:sp>
        <p:nvSpPr>
          <p:cNvPr id="11" name="四角形: 角を丸くする 10">
            <a:extLst>
              <a:ext uri="{FF2B5EF4-FFF2-40B4-BE49-F238E27FC236}">
                <a16:creationId xmlns:a16="http://schemas.microsoft.com/office/drawing/2014/main" id="{34B9B196-D86B-4DD2-9B41-6594D68235CA}"/>
              </a:ext>
            </a:extLst>
          </p:cNvPr>
          <p:cNvSpPr/>
          <p:nvPr/>
        </p:nvSpPr>
        <p:spPr>
          <a:xfrm>
            <a:off x="6346197" y="5268008"/>
            <a:ext cx="1754129" cy="6550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a:t>エディタ側の</a:t>
            </a:r>
            <a:endParaRPr kumimoji="1" lang="en-US" altLang="ja-JP" sz="1600"/>
          </a:p>
          <a:p>
            <a:pPr algn="ctr"/>
            <a:r>
              <a:rPr kumimoji="1" lang="ja-JP" altLang="en-US" sz="1600"/>
              <a:t>タブが開きます</a:t>
            </a:r>
          </a:p>
        </p:txBody>
      </p:sp>
      <p:sp>
        <p:nvSpPr>
          <p:cNvPr id="12" name="矢印: 右 11">
            <a:extLst>
              <a:ext uri="{FF2B5EF4-FFF2-40B4-BE49-F238E27FC236}">
                <a16:creationId xmlns:a16="http://schemas.microsoft.com/office/drawing/2014/main" id="{7B00D9EE-EE90-4111-B941-E2515E877B87}"/>
              </a:ext>
            </a:extLst>
          </p:cNvPr>
          <p:cNvSpPr/>
          <p:nvPr/>
        </p:nvSpPr>
        <p:spPr>
          <a:xfrm>
            <a:off x="2149613" y="3480275"/>
            <a:ext cx="576064" cy="792087"/>
          </a:xfrm>
          <a:prstGeom prst="rightArrow">
            <a:avLst>
              <a:gd name="adj1" fmla="val 50000"/>
              <a:gd name="adj2" fmla="val 63658"/>
            </a:avLst>
          </a:prstGeom>
          <a:solidFill>
            <a:srgbClr val="89CAF7"/>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13" name="矢印: 右 12">
            <a:extLst>
              <a:ext uri="{FF2B5EF4-FFF2-40B4-BE49-F238E27FC236}">
                <a16:creationId xmlns:a16="http://schemas.microsoft.com/office/drawing/2014/main" id="{878DACB6-A746-47D5-ACCA-A45E308B29CC}"/>
              </a:ext>
            </a:extLst>
          </p:cNvPr>
          <p:cNvSpPr/>
          <p:nvPr/>
        </p:nvSpPr>
        <p:spPr>
          <a:xfrm>
            <a:off x="4870285" y="3480275"/>
            <a:ext cx="576064" cy="792087"/>
          </a:xfrm>
          <a:prstGeom prst="rightArrow">
            <a:avLst>
              <a:gd name="adj1" fmla="val 50000"/>
              <a:gd name="adj2" fmla="val 63658"/>
            </a:avLst>
          </a:prstGeom>
          <a:solidFill>
            <a:srgbClr val="89CAF7"/>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Tree>
    <p:extLst>
      <p:ext uri="{BB962C8B-B14F-4D97-AF65-F5344CB8AC3E}">
        <p14:creationId xmlns:p14="http://schemas.microsoft.com/office/powerpoint/2010/main" val="3858994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599EC96-B07F-4189-8FCD-30660E3001C6}"/>
              </a:ext>
            </a:extLst>
          </p:cNvPr>
          <p:cNvSpPr>
            <a:spLocks noGrp="1"/>
          </p:cNvSpPr>
          <p:nvPr>
            <p:ph idx="1"/>
          </p:nvPr>
        </p:nvSpPr>
        <p:spPr>
          <a:xfrm>
            <a:off x="234000" y="764703"/>
            <a:ext cx="8667240" cy="1656185"/>
          </a:xfrm>
        </p:spPr>
        <p:txBody>
          <a:bodyPr/>
          <a:lstStyle/>
          <a:p>
            <a:pPr marL="342900" indent="-342900">
              <a:buFont typeface="Arial" panose="020B0604020202020204" pitchFamily="34" charset="0"/>
              <a:buChar char="•"/>
            </a:pPr>
            <a:r>
              <a:rPr kumimoji="1" lang="ja-JP" altLang="en-US" sz="1400"/>
              <a:t>ブロック崩しプログラムの本体は「</a:t>
            </a:r>
            <a:r>
              <a:rPr kumimoji="1" lang="en-US" altLang="ja-JP" sz="1400"/>
              <a:t>main.js</a:t>
            </a:r>
            <a:r>
              <a:rPr kumimoji="1" lang="ja-JP" altLang="en-US" sz="1400"/>
              <a:t>」ファイルです</a:t>
            </a:r>
          </a:p>
          <a:p>
            <a:pPr marL="342900" indent="-342900">
              <a:buFont typeface="Arial" panose="020B0604020202020204" pitchFamily="34" charset="0"/>
              <a:buChar char="•"/>
            </a:pPr>
            <a:r>
              <a:rPr kumimoji="1" lang="ja-JP" altLang="en-US" sz="1400"/>
              <a:t>プロジェクトパネルのファイルツリーから</a:t>
            </a:r>
            <a:r>
              <a:rPr kumimoji="1" lang="en-US" altLang="ja-JP" sz="1400"/>
              <a:t>main.js</a:t>
            </a:r>
            <a:r>
              <a:rPr kumimoji="1" lang="ja-JP" altLang="en-US" sz="1400"/>
              <a:t>を探して「ダブルクリック」して下さい</a:t>
            </a:r>
          </a:p>
          <a:p>
            <a:pPr marL="342900" indent="-342900">
              <a:buFont typeface="Arial" panose="020B0604020202020204" pitchFamily="34" charset="0"/>
              <a:buChar char="•"/>
            </a:pPr>
            <a:r>
              <a:rPr kumimoji="1" lang="en-US" altLang="ja-JP" sz="1400"/>
              <a:t>5</a:t>
            </a:r>
            <a:r>
              <a:rPr kumimoji="1" lang="ja-JP" altLang="en-US" sz="1400"/>
              <a:t>行目の変数</a:t>
            </a:r>
            <a:r>
              <a:rPr kumimoji="1" lang="en-US" altLang="ja-JP" sz="1400"/>
              <a:t>SETTINGS_BALL_NUM</a:t>
            </a:r>
            <a:r>
              <a:rPr kumimoji="1" lang="ja-JP" altLang="en-US" sz="1400"/>
              <a:t>を</a:t>
            </a:r>
            <a:r>
              <a:rPr kumimoji="1" lang="en-US" altLang="ja-JP" sz="1400"/>
              <a:t>1000</a:t>
            </a:r>
            <a:r>
              <a:rPr kumimoji="1" lang="ja-JP" altLang="en-US" sz="1400"/>
              <a:t>に「修正」して下さい</a:t>
            </a:r>
          </a:p>
          <a:p>
            <a:pPr marL="342900" indent="-342900">
              <a:buFont typeface="Arial" panose="020B0604020202020204" pitchFamily="34" charset="0"/>
              <a:buChar char="•"/>
            </a:pPr>
            <a:r>
              <a:rPr kumimoji="1" lang="en-US" altLang="ja-JP" sz="1400"/>
              <a:t>main.js</a:t>
            </a:r>
            <a:r>
              <a:rPr kumimoji="1" lang="ja-JP" altLang="en-US" sz="1400"/>
              <a:t>の変更を「保存」し、プレビュー上の玉の数が増えれば成功です</a:t>
            </a:r>
          </a:p>
          <a:p>
            <a:pPr marL="342900" indent="-342900">
              <a:buFont typeface="Arial" panose="020B0604020202020204" pitchFamily="34" charset="0"/>
              <a:buChar char="•"/>
            </a:pPr>
            <a:endParaRPr kumimoji="1" lang="ja-JP" altLang="en-US" sz="1400"/>
          </a:p>
        </p:txBody>
      </p:sp>
      <p:sp>
        <p:nvSpPr>
          <p:cNvPr id="3" name="スライド番号プレースホルダー 2">
            <a:extLst>
              <a:ext uri="{FF2B5EF4-FFF2-40B4-BE49-F238E27FC236}">
                <a16:creationId xmlns:a16="http://schemas.microsoft.com/office/drawing/2014/main" id="{73E52061-DAF9-4A93-BA9E-111567C358B2}"/>
              </a:ext>
            </a:extLst>
          </p:cNvPr>
          <p:cNvSpPr>
            <a:spLocks noGrp="1"/>
          </p:cNvSpPr>
          <p:nvPr>
            <p:ph type="sldNum" sz="quarter" idx="12"/>
          </p:nvPr>
        </p:nvSpPr>
        <p:spPr/>
        <p:txBody>
          <a:bodyPr/>
          <a:lstStyle/>
          <a:p>
            <a:fld id="{9E0D9298-421E-4926-815D-31B4285E3528}" type="slidenum">
              <a:rPr lang="ja-JP" altLang="en-US" smtClean="0"/>
              <a:pPr/>
              <a:t>48</a:t>
            </a:fld>
            <a:endParaRPr lang="ja-JP" altLang="en-US" dirty="0"/>
          </a:p>
        </p:txBody>
      </p:sp>
      <p:sp>
        <p:nvSpPr>
          <p:cNvPr id="5" name="タイトル 4">
            <a:extLst>
              <a:ext uri="{FF2B5EF4-FFF2-40B4-BE49-F238E27FC236}">
                <a16:creationId xmlns:a16="http://schemas.microsoft.com/office/drawing/2014/main" id="{6BECA3B3-5614-40E3-ADDE-43FE45320DD5}"/>
              </a:ext>
            </a:extLst>
          </p:cNvPr>
          <p:cNvSpPr>
            <a:spLocks noGrp="1"/>
          </p:cNvSpPr>
          <p:nvPr>
            <p:ph type="title"/>
          </p:nvPr>
        </p:nvSpPr>
        <p:spPr/>
        <p:txBody>
          <a:bodyPr/>
          <a:lstStyle/>
          <a:p>
            <a:r>
              <a:rPr kumimoji="1" lang="ja-JP" altLang="en-US"/>
              <a:t>プログラムの変更（玉の数を増やす）</a:t>
            </a:r>
          </a:p>
        </p:txBody>
      </p:sp>
      <p:pic>
        <p:nvPicPr>
          <p:cNvPr id="6" name="図 5">
            <a:extLst>
              <a:ext uri="{FF2B5EF4-FFF2-40B4-BE49-F238E27FC236}">
                <a16:creationId xmlns:a16="http://schemas.microsoft.com/office/drawing/2014/main" id="{CD5BA883-526B-450A-91FF-2BE10C154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581759"/>
            <a:ext cx="5137150" cy="3810523"/>
          </a:xfrm>
          <a:prstGeom prst="rect">
            <a:avLst/>
          </a:prstGeom>
        </p:spPr>
      </p:pic>
      <p:sp>
        <p:nvSpPr>
          <p:cNvPr id="7" name="楕円 6">
            <a:extLst>
              <a:ext uri="{FF2B5EF4-FFF2-40B4-BE49-F238E27FC236}">
                <a16:creationId xmlns:a16="http://schemas.microsoft.com/office/drawing/2014/main" id="{A67ED0D2-C3DF-4B3F-8EE6-729523761EA0}"/>
              </a:ext>
            </a:extLst>
          </p:cNvPr>
          <p:cNvSpPr/>
          <p:nvPr/>
        </p:nvSpPr>
        <p:spPr>
          <a:xfrm>
            <a:off x="6072287" y="4276933"/>
            <a:ext cx="768350" cy="330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70EA9C3D-FDB3-4843-A05E-F884AA291291}"/>
              </a:ext>
            </a:extLst>
          </p:cNvPr>
          <p:cNvSpPr/>
          <p:nvPr/>
        </p:nvSpPr>
        <p:spPr>
          <a:xfrm>
            <a:off x="5926237" y="2581759"/>
            <a:ext cx="1327150" cy="330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3C915DF7-C539-480F-B922-4C30ADA8AED9}"/>
              </a:ext>
            </a:extLst>
          </p:cNvPr>
          <p:cNvSpPr/>
          <p:nvPr/>
        </p:nvSpPr>
        <p:spPr>
          <a:xfrm>
            <a:off x="3278287" y="3121759"/>
            <a:ext cx="1117600" cy="30427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367A4600-4E4A-425B-8694-431623569BB3}"/>
              </a:ext>
            </a:extLst>
          </p:cNvPr>
          <p:cNvSpPr/>
          <p:nvPr/>
        </p:nvSpPr>
        <p:spPr>
          <a:xfrm>
            <a:off x="2344837" y="2521559"/>
            <a:ext cx="431800" cy="330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738F8EC-7173-442F-AEC3-3E2BB1AC2292}"/>
              </a:ext>
            </a:extLst>
          </p:cNvPr>
          <p:cNvSpPr/>
          <p:nvPr/>
        </p:nvSpPr>
        <p:spPr>
          <a:xfrm>
            <a:off x="1979711" y="3553033"/>
            <a:ext cx="727075" cy="330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39336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6A8493E-45FA-4309-B494-1C3F232D5411}"/>
              </a:ext>
            </a:extLst>
          </p:cNvPr>
          <p:cNvSpPr>
            <a:spLocks noGrp="1"/>
          </p:cNvSpPr>
          <p:nvPr>
            <p:ph idx="1"/>
          </p:nvPr>
        </p:nvSpPr>
        <p:spPr>
          <a:xfrm>
            <a:off x="234000" y="764703"/>
            <a:ext cx="8667240" cy="1800201"/>
          </a:xfrm>
        </p:spPr>
        <p:txBody>
          <a:bodyPr/>
          <a:lstStyle/>
          <a:p>
            <a:r>
              <a:rPr kumimoji="1" lang="ja-JP" altLang="en-US"/>
              <a:t>ブロック崩しでスタートする指導を行っている学校の授業動画を、サポートページに掲載しています。</a:t>
            </a:r>
            <a:endParaRPr kumimoji="1" lang="en-US" altLang="ja-JP"/>
          </a:p>
          <a:p>
            <a:r>
              <a:rPr kumimoji="1" lang="ja-JP" altLang="en-US"/>
              <a:t>ブロック崩しは非常にウケが良いですが、無理に授業で使わなくても大丈夫です。他にも、幾つかの導入方法があります。</a:t>
            </a:r>
          </a:p>
        </p:txBody>
      </p:sp>
      <p:sp>
        <p:nvSpPr>
          <p:cNvPr id="3" name="スライド番号プレースホルダー 2">
            <a:extLst>
              <a:ext uri="{FF2B5EF4-FFF2-40B4-BE49-F238E27FC236}">
                <a16:creationId xmlns:a16="http://schemas.microsoft.com/office/drawing/2014/main" id="{B450C5E4-F59C-457C-A990-9CD5FA6C0DAE}"/>
              </a:ext>
            </a:extLst>
          </p:cNvPr>
          <p:cNvSpPr>
            <a:spLocks noGrp="1"/>
          </p:cNvSpPr>
          <p:nvPr>
            <p:ph type="sldNum" sz="quarter" idx="12"/>
          </p:nvPr>
        </p:nvSpPr>
        <p:spPr/>
        <p:txBody>
          <a:bodyPr/>
          <a:lstStyle/>
          <a:p>
            <a:fld id="{9E0D9298-421E-4926-815D-31B4285E3528}" type="slidenum">
              <a:rPr lang="ja-JP" altLang="en-US" smtClean="0"/>
              <a:pPr/>
              <a:t>49</a:t>
            </a:fld>
            <a:endParaRPr lang="ja-JP" altLang="en-US" dirty="0"/>
          </a:p>
        </p:txBody>
      </p:sp>
      <p:sp>
        <p:nvSpPr>
          <p:cNvPr id="4" name="コンテンツ プレースホルダー 3">
            <a:extLst>
              <a:ext uri="{FF2B5EF4-FFF2-40B4-BE49-F238E27FC236}">
                <a16:creationId xmlns:a16="http://schemas.microsoft.com/office/drawing/2014/main" id="{BBEC98CE-66A6-4471-8AF6-5C3F5F1C624D}"/>
              </a:ext>
            </a:extLst>
          </p:cNvPr>
          <p:cNvSpPr>
            <a:spLocks noGrp="1"/>
          </p:cNvSpPr>
          <p:nvPr>
            <p:ph idx="13"/>
          </p:nvPr>
        </p:nvSpPr>
        <p:spPr>
          <a:xfrm>
            <a:off x="234695" y="2996952"/>
            <a:ext cx="8658480" cy="3312368"/>
          </a:xfrm>
        </p:spPr>
        <p:txBody>
          <a:bodyPr/>
          <a:lstStyle/>
          <a:p>
            <a:pPr marL="0" indent="0">
              <a:buNone/>
            </a:pPr>
            <a:r>
              <a:rPr kumimoji="1" lang="ja-JP" altLang="en-US"/>
              <a:t>ブロック崩し以外からのスタート方法</a:t>
            </a:r>
            <a:endParaRPr kumimoji="1" lang="en-US" altLang="ja-JP"/>
          </a:p>
          <a:p>
            <a:r>
              <a:rPr kumimoji="1" lang="ja-JP" altLang="en-US"/>
              <a:t>書籍の</a:t>
            </a:r>
            <a:r>
              <a:rPr kumimoji="1" lang="en-US" altLang="ja-JP"/>
              <a:t>1</a:t>
            </a:r>
            <a:r>
              <a:rPr kumimoji="1" lang="ja-JP" altLang="en-US"/>
              <a:t>章</a:t>
            </a:r>
            <a:endParaRPr kumimoji="1" lang="en-US" altLang="ja-JP"/>
          </a:p>
          <a:p>
            <a:r>
              <a:rPr kumimoji="1" lang="en-US" altLang="ja-JP"/>
              <a:t>APS</a:t>
            </a:r>
            <a:r>
              <a:rPr kumimoji="1" lang="ja-JP" altLang="en-US"/>
              <a:t>図鑑</a:t>
            </a:r>
            <a:endParaRPr kumimoji="1" lang="en-US" altLang="ja-JP"/>
          </a:p>
          <a:p>
            <a:r>
              <a:rPr lang="en-US" altLang="ja-JP"/>
              <a:t>APS</a:t>
            </a:r>
            <a:r>
              <a:rPr kumimoji="1" lang="ja-JP" altLang="en-US"/>
              <a:t>おみくじ</a:t>
            </a:r>
          </a:p>
        </p:txBody>
      </p:sp>
      <p:sp>
        <p:nvSpPr>
          <p:cNvPr id="5" name="タイトル 4">
            <a:extLst>
              <a:ext uri="{FF2B5EF4-FFF2-40B4-BE49-F238E27FC236}">
                <a16:creationId xmlns:a16="http://schemas.microsoft.com/office/drawing/2014/main" id="{D3FBEBBE-3C5D-484C-8F72-B6183B103A92}"/>
              </a:ext>
            </a:extLst>
          </p:cNvPr>
          <p:cNvSpPr>
            <a:spLocks noGrp="1"/>
          </p:cNvSpPr>
          <p:nvPr>
            <p:ph type="title"/>
          </p:nvPr>
        </p:nvSpPr>
        <p:spPr/>
        <p:txBody>
          <a:bodyPr/>
          <a:lstStyle/>
          <a:p>
            <a:r>
              <a:rPr kumimoji="1" lang="ja-JP" altLang="en-US"/>
              <a:t>ブロック崩しのおわりに</a:t>
            </a:r>
          </a:p>
        </p:txBody>
      </p:sp>
    </p:spTree>
    <p:extLst>
      <p:ext uri="{BB962C8B-B14F-4D97-AF65-F5344CB8AC3E}">
        <p14:creationId xmlns:p14="http://schemas.microsoft.com/office/powerpoint/2010/main" val="255258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プロ向けのツールである</a:t>
            </a:r>
            <a:r>
              <a:rPr lang="en-US" altLang="ja-JP" sz="1800"/>
              <a:t>Monaca</a:t>
            </a:r>
            <a:r>
              <a:rPr lang="ja-JP" altLang="en-US" sz="1800"/>
              <a:t>を教育機関向けに改良し、教材とサポートをセットしたものが</a:t>
            </a:r>
            <a:r>
              <a:rPr lang="en-US" altLang="ja-JP" sz="1800"/>
              <a:t>Monaca Education</a:t>
            </a:r>
            <a:r>
              <a:rPr lang="ja-JP" altLang="en-US" sz="1800"/>
              <a:t>です。</a:t>
            </a:r>
            <a:endParaRPr lang="en-US" altLang="ja-JP" sz="1800"/>
          </a:p>
          <a:p>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5</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ja-JP" altLang="en-US" sz="1800"/>
              <a:t>書籍教材（</a:t>
            </a:r>
            <a:r>
              <a:rPr lang="en-US" altLang="ja-JP" sz="1800"/>
              <a:t>Monaca</a:t>
            </a:r>
            <a:r>
              <a:rPr lang="ja-JP" altLang="en-US" sz="1800"/>
              <a:t>で学ぶはじめてのプログラミング）</a:t>
            </a:r>
            <a:endParaRPr lang="en-US" altLang="ja-JP" sz="1800"/>
          </a:p>
          <a:p>
            <a:pPr lvl="1"/>
            <a:r>
              <a:rPr lang="en-US" altLang="ja-JP" sz="1400"/>
              <a:t>Web</a:t>
            </a:r>
            <a:r>
              <a:rPr lang="ja-JP" altLang="en-US" sz="1400"/>
              <a:t>制作とプログラミングの基礎を学べる入門書です。</a:t>
            </a:r>
          </a:p>
          <a:p>
            <a:r>
              <a:rPr lang="ja-JP" altLang="en-US" sz="1800"/>
              <a:t>アプリプログラミングシート</a:t>
            </a:r>
            <a:r>
              <a:rPr lang="en-US" altLang="ja-JP" sz="1800"/>
              <a:t>APS</a:t>
            </a:r>
            <a:r>
              <a:rPr lang="ja-JP" altLang="en-US" sz="1800"/>
              <a:t>（＆指導案）</a:t>
            </a:r>
            <a:endParaRPr lang="en-US" altLang="ja-JP" sz="1800"/>
          </a:p>
          <a:p>
            <a:pPr lvl="1"/>
            <a:r>
              <a:rPr lang="ja-JP" altLang="en-US" sz="1400"/>
              <a:t>アプリを動かしたり改造しながら情報技術やプログラミングを学べます。</a:t>
            </a:r>
            <a:endParaRPr lang="en-US" altLang="ja-JP" sz="1400"/>
          </a:p>
          <a:p>
            <a:r>
              <a:rPr lang="ja-JP" altLang="en-US" sz="1800"/>
              <a:t>動画教材</a:t>
            </a:r>
            <a:endParaRPr lang="en-US" altLang="ja-JP" sz="1800"/>
          </a:p>
          <a:p>
            <a:pPr lvl="1"/>
            <a:r>
              <a:rPr lang="ja-JP" altLang="en-US" sz="1400"/>
              <a:t>アシアル情報教育研究所・岡本所長による動画教材を授業にご活用頂けます。</a:t>
            </a:r>
            <a:endParaRPr lang="en-US" altLang="ja-JP" sz="1400"/>
          </a:p>
          <a:p>
            <a:r>
              <a:rPr lang="ja-JP" altLang="en-US" sz="1800"/>
              <a:t>サポート</a:t>
            </a:r>
            <a:endParaRPr lang="en-US" altLang="ja-JP" sz="1800"/>
          </a:p>
          <a:p>
            <a:pPr lvl="1"/>
            <a:r>
              <a:rPr lang="ja-JP" altLang="en-US" sz="1400"/>
              <a:t>研究所のメンバーがメールや</a:t>
            </a:r>
            <a:r>
              <a:rPr lang="en-US" altLang="ja-JP" sz="1400"/>
              <a:t>Slack</a:t>
            </a:r>
            <a:r>
              <a:rPr lang="ja-JP" altLang="en-US" sz="1400"/>
              <a:t>などを通じたサポートを提供します。</a:t>
            </a:r>
            <a:endParaRPr lang="en-US" altLang="ja-JP" sz="1400"/>
          </a:p>
          <a:p>
            <a:pPr lvl="1"/>
            <a:endParaRPr lang="en-US" altLang="ja-JP" sz="14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en-US" altLang="ja-JP"/>
              <a:t>Monaca Education</a:t>
            </a:r>
            <a:r>
              <a:rPr lang="ja-JP" altLang="en-US"/>
              <a:t>とは</a:t>
            </a:r>
          </a:p>
        </p:txBody>
      </p:sp>
    </p:spTree>
    <p:extLst>
      <p:ext uri="{BB962C8B-B14F-4D97-AF65-F5344CB8AC3E}">
        <p14:creationId xmlns:p14="http://schemas.microsoft.com/office/powerpoint/2010/main" val="3641784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問い合わせ方法</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50</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1242959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お困りのことや確認したいことなどありましたら、まずはご一報ください。</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51</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66545" cy="3384376"/>
          </a:xfrm>
        </p:spPr>
        <p:txBody>
          <a:bodyPr/>
          <a:lstStyle/>
          <a:p>
            <a:r>
              <a:rPr lang="ja-JP" altLang="en-US" sz="2400"/>
              <a:t>メール</a:t>
            </a:r>
            <a:endParaRPr lang="en-US" altLang="ja-JP" sz="2400"/>
          </a:p>
          <a:p>
            <a:pPr lvl="1"/>
            <a:r>
              <a:rPr lang="en-US" altLang="ja-JP" sz="1800"/>
              <a:t>edtech2021@asial.co.jp</a:t>
            </a:r>
          </a:p>
          <a:p>
            <a:r>
              <a:rPr lang="ja-JP" altLang="en-US" sz="2400"/>
              <a:t>電話</a:t>
            </a:r>
            <a:endParaRPr lang="en-US" altLang="ja-JP" sz="2400"/>
          </a:p>
          <a:p>
            <a:pPr lvl="1"/>
            <a:r>
              <a:rPr lang="ja-JP" altLang="en-US" sz="1800"/>
              <a:t>サポートサイトをご確認ください。</a:t>
            </a:r>
          </a:p>
          <a:p>
            <a:r>
              <a:rPr lang="ja-JP" altLang="en-US" sz="2400"/>
              <a:t>オンラインチャット</a:t>
            </a:r>
            <a:r>
              <a:rPr lang="en-US" altLang="ja-JP" sz="2400"/>
              <a:t>(slack)</a:t>
            </a:r>
          </a:p>
          <a:p>
            <a:pPr lvl="1"/>
            <a:r>
              <a:rPr lang="ja-JP" altLang="en-US" sz="1800"/>
              <a:t>サポートサイトをご確認ください。 </a:t>
            </a:r>
            <a:r>
              <a:rPr lang="en-US" altLang="ja-JP" sz="1800"/>
              <a:t>	</a:t>
            </a:r>
            <a:endParaRPr lang="ja-JP" altLang="en-US" sz="1800"/>
          </a:p>
          <a:p>
            <a:pPr lvl="1"/>
            <a:r>
              <a:rPr lang="en-US" altLang="ja-JP" sz="1800"/>
              <a:t>	</a:t>
            </a:r>
            <a:endParaRPr lang="ja-JP" altLang="en-US" sz="1800"/>
          </a:p>
          <a:p>
            <a:pPr lvl="1"/>
            <a:endParaRPr lang="en-US" altLang="ja-JP" sz="18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問い合わせ方法</a:t>
            </a:r>
          </a:p>
        </p:txBody>
      </p:sp>
      <p:sp>
        <p:nvSpPr>
          <p:cNvPr id="10" name="テキスト ボックス 9">
            <a:extLst>
              <a:ext uri="{FF2B5EF4-FFF2-40B4-BE49-F238E27FC236}">
                <a16:creationId xmlns:a16="http://schemas.microsoft.com/office/drawing/2014/main" id="{F3285CF4-BDB5-406A-BF58-E608DA2EC39C}"/>
              </a:ext>
            </a:extLst>
          </p:cNvPr>
          <p:cNvSpPr txBox="1"/>
          <p:nvPr/>
        </p:nvSpPr>
        <p:spPr>
          <a:xfrm>
            <a:off x="395536" y="5903893"/>
            <a:ext cx="8208912" cy="523220"/>
          </a:xfrm>
          <a:prstGeom prst="rect">
            <a:avLst/>
          </a:prstGeom>
          <a:noFill/>
        </p:spPr>
        <p:txBody>
          <a:bodyPr wrap="square">
            <a:spAutoFit/>
          </a:bodyPr>
          <a:lstStyle/>
          <a:p>
            <a:pPr algn="ctr"/>
            <a:r>
              <a:rPr lang="ja-JP" altLang="en-US" sz="2800">
                <a:latin typeface="UD Digi Kyokasho N-R" panose="02020400000000000000" pitchFamily="17" charset="-128"/>
                <a:ea typeface="UD Digi Kyokasho N-R" panose="02020400000000000000" pitchFamily="17" charset="-128"/>
              </a:rPr>
              <a:t>各種連絡先は</a:t>
            </a:r>
            <a:r>
              <a:rPr lang="en-US" altLang="ja-JP" sz="2800">
                <a:latin typeface="UD Digi Kyokasho N-R" panose="02020400000000000000" pitchFamily="17" charset="-128"/>
                <a:ea typeface="UD Digi Kyokasho N-R" panose="02020400000000000000" pitchFamily="17" charset="-128"/>
              </a:rPr>
              <a:t>EdTech2021</a:t>
            </a:r>
            <a:r>
              <a:rPr lang="ja-JP" altLang="en-US" sz="2800">
                <a:latin typeface="UD Digi Kyokasho N-R" panose="02020400000000000000" pitchFamily="17" charset="-128"/>
                <a:ea typeface="UD Digi Kyokasho N-R" panose="02020400000000000000" pitchFamily="17" charset="-128"/>
              </a:rPr>
              <a:t>サポートサイトに掲載</a:t>
            </a:r>
          </a:p>
        </p:txBody>
      </p:sp>
    </p:spTree>
    <p:extLst>
      <p:ext uri="{BB962C8B-B14F-4D97-AF65-F5344CB8AC3E}">
        <p14:creationId xmlns:p14="http://schemas.microsoft.com/office/powerpoint/2010/main" val="217858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t>
            </a:r>
            <a:r>
              <a:rPr lang="ja-JP" altLang="en-US"/>
              <a:t>付録</a:t>
            </a:r>
            <a:r>
              <a:rPr lang="en-US" altLang="ja-JP"/>
              <a:t>】</a:t>
            </a:r>
            <a:r>
              <a:rPr lang="ja-JP" altLang="en-US"/>
              <a:t>あんこエデュケーション</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52</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2987163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Monaca</a:t>
            </a:r>
            <a:r>
              <a:rPr lang="ja-JP" altLang="en-US" sz="1800"/>
              <a:t>から飛び出した「あんこ」。製品の枠を越えてプログラミングや情報教育に役立つ情報をお届けします。</a:t>
            </a:r>
            <a:endParaRPr lang="en-US" altLang="ja-JP" sz="1800"/>
          </a:p>
          <a:p>
            <a:r>
              <a:rPr lang="ja-JP" altLang="en-US" sz="1800"/>
              <a:t>有料広告の掲載が無いため、授業で安心してご利用頂けます。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53</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66545" cy="3384376"/>
          </a:xfrm>
        </p:spPr>
        <p:txBody>
          <a:bodyPr/>
          <a:lstStyle/>
          <a:p>
            <a:r>
              <a:rPr lang="ja-JP" altLang="en-US" sz="2400"/>
              <a:t>サンプルアプリ集</a:t>
            </a:r>
            <a:endParaRPr lang="en-US" altLang="ja-JP" sz="2400"/>
          </a:p>
          <a:p>
            <a:pPr lvl="1"/>
            <a:r>
              <a:rPr lang="ja-JP" altLang="en-US" sz="1800"/>
              <a:t>生徒の作品作りなどに役立つサンプルアプリが大量に掲載されています。</a:t>
            </a:r>
            <a:endParaRPr lang="en-US" altLang="ja-JP" sz="1800"/>
          </a:p>
          <a:p>
            <a:r>
              <a:rPr lang="ja-JP" altLang="en-US" sz="2400"/>
              <a:t>素材集</a:t>
            </a:r>
            <a:endParaRPr lang="en-US" altLang="ja-JP" sz="2400"/>
          </a:p>
          <a:p>
            <a:pPr lvl="1"/>
            <a:r>
              <a:rPr lang="ja-JP" altLang="en-US" sz="1800"/>
              <a:t>作品公開を支援する画像素材などを取りそろえております。</a:t>
            </a:r>
          </a:p>
          <a:p>
            <a:r>
              <a:rPr lang="ja-JP" altLang="en-US" sz="2400"/>
              <a:t>リファレンス</a:t>
            </a:r>
            <a:endParaRPr lang="en-US" altLang="ja-JP" sz="2400"/>
          </a:p>
          <a:p>
            <a:pPr lvl="1"/>
            <a:r>
              <a:rPr lang="en-US" altLang="ja-JP" sz="1800"/>
              <a:t>HTMLxCSSxJavaScript</a:t>
            </a:r>
            <a:r>
              <a:rPr lang="ja-JP" altLang="en-US" sz="1800"/>
              <a:t>のリファレンスをご用意しております。</a:t>
            </a:r>
            <a:r>
              <a:rPr lang="en-US" altLang="ja-JP" sz="1800"/>
              <a:t>	</a:t>
            </a:r>
            <a:endParaRPr lang="ja-JP" altLang="en-US" sz="1800"/>
          </a:p>
          <a:p>
            <a:pPr lvl="1"/>
            <a:r>
              <a:rPr lang="en-US" altLang="ja-JP" sz="1800"/>
              <a:t>	</a:t>
            </a:r>
            <a:endParaRPr lang="ja-JP" altLang="en-US" sz="1800"/>
          </a:p>
          <a:p>
            <a:pPr lvl="1"/>
            <a:endParaRPr lang="en-US" altLang="ja-JP" sz="18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あんこエデュケーション</a:t>
            </a:r>
          </a:p>
        </p:txBody>
      </p:sp>
      <p:sp>
        <p:nvSpPr>
          <p:cNvPr id="10" name="テキスト ボックス 9">
            <a:extLst>
              <a:ext uri="{FF2B5EF4-FFF2-40B4-BE49-F238E27FC236}">
                <a16:creationId xmlns:a16="http://schemas.microsoft.com/office/drawing/2014/main" id="{F3285CF4-BDB5-406A-BF58-E608DA2EC39C}"/>
              </a:ext>
            </a:extLst>
          </p:cNvPr>
          <p:cNvSpPr txBox="1"/>
          <p:nvPr/>
        </p:nvSpPr>
        <p:spPr>
          <a:xfrm>
            <a:off x="2051720" y="5898799"/>
            <a:ext cx="6516216" cy="523220"/>
          </a:xfrm>
          <a:prstGeom prst="rect">
            <a:avLst/>
          </a:prstGeom>
          <a:noFill/>
        </p:spPr>
        <p:txBody>
          <a:bodyPr wrap="square">
            <a:spAutoFit/>
          </a:bodyPr>
          <a:lstStyle/>
          <a:p>
            <a:r>
              <a:rPr lang="ja-JP" altLang="en-US" sz="2800">
                <a:latin typeface="UD Digi Kyokasho N-R" panose="02020400000000000000" pitchFamily="17" charset="-128"/>
                <a:ea typeface="UD Digi Kyokasho N-R" panose="02020400000000000000" pitchFamily="17" charset="-128"/>
              </a:rPr>
              <a:t>https://anko.education/</a:t>
            </a:r>
          </a:p>
        </p:txBody>
      </p:sp>
    </p:spTree>
    <p:extLst>
      <p:ext uri="{BB962C8B-B14F-4D97-AF65-F5344CB8AC3E}">
        <p14:creationId xmlns:p14="http://schemas.microsoft.com/office/powerpoint/2010/main" val="2788911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54</a:t>
            </a:fld>
            <a:endParaRPr lang="ja-JP" altLang="en-US" dirty="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あんこエデュケーション</a:t>
            </a:r>
          </a:p>
        </p:txBody>
      </p:sp>
      <p:pic>
        <p:nvPicPr>
          <p:cNvPr id="12" name="図 11">
            <a:extLst>
              <a:ext uri="{FF2B5EF4-FFF2-40B4-BE49-F238E27FC236}">
                <a16:creationId xmlns:a16="http://schemas.microsoft.com/office/drawing/2014/main" id="{DF2901A0-9EBF-4214-BA30-0D89F32A8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60" y="980728"/>
            <a:ext cx="7092280" cy="4678677"/>
          </a:xfrm>
          <a:prstGeom prst="rect">
            <a:avLst/>
          </a:prstGeom>
        </p:spPr>
      </p:pic>
      <p:sp>
        <p:nvSpPr>
          <p:cNvPr id="13" name="テキスト ボックス 12">
            <a:extLst>
              <a:ext uri="{FF2B5EF4-FFF2-40B4-BE49-F238E27FC236}">
                <a16:creationId xmlns:a16="http://schemas.microsoft.com/office/drawing/2014/main" id="{F83C29DB-D0DA-4FCB-8BDD-F86A4763387F}"/>
              </a:ext>
            </a:extLst>
          </p:cNvPr>
          <p:cNvSpPr txBox="1"/>
          <p:nvPr/>
        </p:nvSpPr>
        <p:spPr>
          <a:xfrm>
            <a:off x="2051720" y="5898799"/>
            <a:ext cx="6516216" cy="523220"/>
          </a:xfrm>
          <a:prstGeom prst="rect">
            <a:avLst/>
          </a:prstGeom>
          <a:noFill/>
        </p:spPr>
        <p:txBody>
          <a:bodyPr wrap="square">
            <a:spAutoFit/>
          </a:bodyPr>
          <a:lstStyle/>
          <a:p>
            <a:r>
              <a:rPr lang="ja-JP" altLang="en-US" sz="2800">
                <a:latin typeface="UD Digi Kyokasho N-R" panose="02020400000000000000" pitchFamily="17" charset="-128"/>
                <a:ea typeface="UD Digi Kyokasho N-R" panose="02020400000000000000" pitchFamily="17" charset="-128"/>
              </a:rPr>
              <a:t>https://anko.education/</a:t>
            </a:r>
          </a:p>
        </p:txBody>
      </p:sp>
    </p:spTree>
    <p:extLst>
      <p:ext uri="{BB962C8B-B14F-4D97-AF65-F5344CB8AC3E}">
        <p14:creationId xmlns:p14="http://schemas.microsoft.com/office/powerpoint/2010/main" val="84679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t>
            </a:r>
            <a:r>
              <a:rPr lang="ja-JP" altLang="en-US"/>
              <a:t>付録</a:t>
            </a:r>
            <a:r>
              <a:rPr lang="en-US" altLang="ja-JP"/>
              <a:t>】</a:t>
            </a:r>
            <a:r>
              <a:rPr lang="ja-JP" altLang="en-US"/>
              <a:t>実習ノウハウ </a:t>
            </a:r>
            <a:r>
              <a:rPr lang="en-US" altLang="ja-JP"/>
              <a:t>- </a:t>
            </a:r>
            <a:r>
              <a:rPr lang="ja-JP" altLang="en-US"/>
              <a:t>デバッグ編</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55</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2077130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2021</a:t>
            </a:r>
            <a:r>
              <a:rPr lang="ja-JP" altLang="en-US" sz="1800"/>
              <a:t>年度以降の新しい方法として教育専用テンプレートを提供しています。エラーを簡易プレビューパネルで即座に確認できます。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56</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p:txBody>
          <a:bodyPr/>
          <a:lstStyle/>
          <a:p>
            <a:r>
              <a:rPr lang="ja-JP" altLang="en-US" sz="2000"/>
              <a:t>教育専用テンプレートを利用する</a:t>
            </a:r>
            <a:endParaRPr lang="en-US" altLang="ja-JP" sz="2000"/>
          </a:p>
          <a:p>
            <a:pPr lvl="1"/>
            <a:r>
              <a:rPr lang="en-US" altLang="ja-JP" sz="1600"/>
              <a:t>JavaScript</a:t>
            </a:r>
            <a:r>
              <a:rPr lang="ja-JP" altLang="en-US" sz="1600"/>
              <a:t>のエラーをプレビュー画面に直接表示する「デバッグアシスタント」を搭載した教育専用のテンプレートを提供しております。生徒用のサポートページからサンプルアプリをインポートするだけで即座に利用できます。</a:t>
            </a:r>
            <a:endParaRPr lang="en-US" altLang="ja-JP" sz="2000"/>
          </a:p>
          <a:p>
            <a:r>
              <a:rPr lang="en-US" altLang="ja-JP" sz="2000"/>
              <a:t>Monaca for Study</a:t>
            </a:r>
            <a:r>
              <a:rPr lang="ja-JP" altLang="en-US" sz="2000"/>
              <a:t>アプリを利用する</a:t>
            </a:r>
            <a:endParaRPr lang="en-US" altLang="ja-JP" sz="2000"/>
          </a:p>
          <a:p>
            <a:pPr lvl="1"/>
            <a:r>
              <a:rPr lang="ja-JP" altLang="en-US" sz="1600"/>
              <a:t>応用的なプログラミングの学習でお勧めの方法です。スマホ上で制作中のアプリの動作を確認したり、エラーやログを</a:t>
            </a:r>
            <a:r>
              <a:rPr lang="en-US" altLang="ja-JP" sz="1600"/>
              <a:t>IDE</a:t>
            </a:r>
            <a:r>
              <a:rPr lang="ja-JP" altLang="en-US" sz="1600"/>
              <a:t>上のデバッグパネルで確認できます。</a:t>
            </a:r>
          </a:p>
          <a:p>
            <a:r>
              <a:rPr lang="ja-JP" altLang="en-US" sz="2000"/>
              <a:t>ブラウザのデバッガー</a:t>
            </a:r>
            <a:r>
              <a:rPr lang="en-US" altLang="ja-JP" sz="2000"/>
              <a:t>(Dev Tools)</a:t>
            </a:r>
            <a:r>
              <a:rPr lang="ja-JP" altLang="en-US" sz="2000"/>
              <a:t>を利用する</a:t>
            </a:r>
            <a:endParaRPr lang="en-US" altLang="ja-JP" sz="2000"/>
          </a:p>
          <a:p>
            <a:pPr lvl="1"/>
            <a:r>
              <a:rPr lang="ja-JP" altLang="en-US" sz="1600"/>
              <a:t>応用的なプログラミングの学習でお勧めの方法です。ブラウザ内の</a:t>
            </a:r>
            <a:r>
              <a:rPr lang="en-US" altLang="ja-JP" sz="1600"/>
              <a:t>HTML</a:t>
            </a:r>
            <a:r>
              <a:rPr lang="ja-JP" altLang="en-US" sz="1600"/>
              <a:t>要素や</a:t>
            </a:r>
            <a:r>
              <a:rPr lang="en-US" altLang="ja-JP" sz="1600"/>
              <a:t>JavaScript</a:t>
            </a:r>
            <a:r>
              <a:rPr lang="ja-JP" altLang="en-US" sz="1600"/>
              <a:t>のログやエラーなどをブラウザの機能で確認できます。</a:t>
            </a:r>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7272808" cy="504056"/>
          </a:xfrm>
        </p:spPr>
        <p:txBody>
          <a:bodyPr/>
          <a:lstStyle/>
          <a:p>
            <a:r>
              <a:rPr lang="ja-JP" altLang="en-US"/>
              <a:t>デバッグ方法</a:t>
            </a:r>
          </a:p>
        </p:txBody>
      </p:sp>
    </p:spTree>
    <p:extLst>
      <p:ext uri="{BB962C8B-B14F-4D97-AF65-F5344CB8AC3E}">
        <p14:creationId xmlns:p14="http://schemas.microsoft.com/office/powerpoint/2010/main" val="3214653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a:xfrm>
            <a:off x="234000" y="764704"/>
            <a:ext cx="8667240" cy="1224136"/>
          </a:xfrm>
        </p:spPr>
        <p:txBody>
          <a:bodyPr/>
          <a:lstStyle/>
          <a:p>
            <a:pPr>
              <a:lnSpc>
                <a:spcPct val="100000"/>
              </a:lnSpc>
            </a:pPr>
            <a:r>
              <a:rPr lang="ja-JP" altLang="en-US"/>
              <a:t>教育専用テンプレートにはデバッグアシスタントが搭載されており、エラーが画面に直接描画されます。</a:t>
            </a:r>
            <a:endParaRPr lang="en-US" altLang="ja-JP"/>
          </a:p>
          <a:p>
            <a:pPr>
              <a:lnSpc>
                <a:spcPct val="100000"/>
              </a:lnSpc>
            </a:pPr>
            <a:endParaRPr lang="en-US" altLang="ja-JP"/>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57</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sz="2400"/>
              <a:t>教育専用テンプレートを利用する（クラシック）</a:t>
            </a:r>
          </a:p>
        </p:txBody>
      </p:sp>
      <p:pic>
        <p:nvPicPr>
          <p:cNvPr id="7" name="図 6">
            <a:extLst>
              <a:ext uri="{FF2B5EF4-FFF2-40B4-BE49-F238E27FC236}">
                <a16:creationId xmlns:a16="http://schemas.microsoft.com/office/drawing/2014/main" id="{4228CEFC-61FF-4F14-BE60-9A27F4E14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0" y="2191724"/>
            <a:ext cx="8667240" cy="4333620"/>
          </a:xfrm>
          <a:prstGeom prst="rect">
            <a:avLst/>
          </a:prstGeom>
        </p:spPr>
      </p:pic>
    </p:spTree>
    <p:extLst>
      <p:ext uri="{BB962C8B-B14F-4D97-AF65-F5344CB8AC3E}">
        <p14:creationId xmlns:p14="http://schemas.microsoft.com/office/powerpoint/2010/main" val="383574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a:xfrm>
            <a:off x="234000" y="764704"/>
            <a:ext cx="8667240" cy="1152128"/>
          </a:xfrm>
        </p:spPr>
        <p:txBody>
          <a:bodyPr/>
          <a:lstStyle/>
          <a:p>
            <a:r>
              <a:rPr lang="ja-JP" altLang="en-US"/>
              <a:t>プログレッシブ版は、アプリ制作に適したテンプレートです。エディタのデバッグ支援機能や、便利関数が利用できます。</a:t>
            </a:r>
            <a:endParaRPr lang="en-US" altLang="ja-JP"/>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58</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sz="2400"/>
              <a:t>教育専用テンプレートを利用する（プログレッシブ）</a:t>
            </a:r>
          </a:p>
        </p:txBody>
      </p:sp>
      <p:pic>
        <p:nvPicPr>
          <p:cNvPr id="9" name="図 8">
            <a:extLst>
              <a:ext uri="{FF2B5EF4-FFF2-40B4-BE49-F238E27FC236}">
                <a16:creationId xmlns:a16="http://schemas.microsoft.com/office/drawing/2014/main" id="{F641E69E-FE85-445D-9BD8-3879B71C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0" y="2348879"/>
            <a:ext cx="8658480" cy="1952023"/>
          </a:xfrm>
          <a:prstGeom prst="rect">
            <a:avLst/>
          </a:prstGeom>
        </p:spPr>
      </p:pic>
      <p:sp>
        <p:nvSpPr>
          <p:cNvPr id="4" name="楕円 3">
            <a:extLst>
              <a:ext uri="{FF2B5EF4-FFF2-40B4-BE49-F238E27FC236}">
                <a16:creationId xmlns:a16="http://schemas.microsoft.com/office/drawing/2014/main" id="{27551EB4-5016-4834-A261-6C24B1B72BC6}"/>
              </a:ext>
            </a:extLst>
          </p:cNvPr>
          <p:cNvSpPr/>
          <p:nvPr/>
        </p:nvSpPr>
        <p:spPr>
          <a:xfrm>
            <a:off x="5508104" y="2276872"/>
            <a:ext cx="720080" cy="648072"/>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74141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a:xfrm>
            <a:off x="234000" y="764704"/>
            <a:ext cx="8667240" cy="1152128"/>
          </a:xfrm>
        </p:spPr>
        <p:txBody>
          <a:bodyPr/>
          <a:lstStyle/>
          <a:p>
            <a:r>
              <a:rPr kumimoji="1" lang="en-US" altLang="ja-JP"/>
              <a:t>Monaca</a:t>
            </a:r>
            <a:r>
              <a:rPr kumimoji="1" lang="ja-JP" altLang="en-US"/>
              <a:t>デバッガーを利用すれば、端末側でプロジェクト一覧を確認し、任意のプロジェクトをスマホ上で動かせます。また、端末固有の機能を利用したり</a:t>
            </a:r>
            <a:r>
              <a:rPr kumimoji="1" lang="en-US" altLang="ja-JP"/>
              <a:t>QR</a:t>
            </a:r>
            <a:r>
              <a:rPr kumimoji="1" lang="ja-JP" altLang="en-US"/>
              <a:t>コードの読み取ることも可能です。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59</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en-US" altLang="ja-JP" sz="2400"/>
              <a:t>Monaca for Study</a:t>
            </a:r>
            <a:r>
              <a:rPr kumimoji="1" lang="ja-JP" altLang="en-US" sz="2400"/>
              <a:t>アプリを利用する</a:t>
            </a:r>
            <a:r>
              <a:rPr kumimoji="1" lang="en-US" altLang="ja-JP" sz="2400"/>
              <a:t>(</a:t>
            </a:r>
            <a:r>
              <a:rPr kumimoji="1" lang="ja-JP" altLang="en-US" sz="2400"/>
              <a:t>アプリ側</a:t>
            </a:r>
            <a:r>
              <a:rPr kumimoji="1" lang="en-US" altLang="ja-JP" sz="2400"/>
              <a:t>)</a:t>
            </a:r>
            <a:endParaRPr kumimoji="1" lang="ja-JP" altLang="en-US" sz="2400"/>
          </a:p>
        </p:txBody>
      </p:sp>
      <p:pic>
        <p:nvPicPr>
          <p:cNvPr id="7" name="図 6">
            <a:extLst>
              <a:ext uri="{FF2B5EF4-FFF2-40B4-BE49-F238E27FC236}">
                <a16:creationId xmlns:a16="http://schemas.microsoft.com/office/drawing/2014/main" id="{DDF9A357-EDB5-47A6-A80C-1FA3C5939055}"/>
              </a:ext>
            </a:extLst>
          </p:cNvPr>
          <p:cNvPicPr>
            <a:picLocks noChangeAspect="1"/>
          </p:cNvPicPr>
          <p:nvPr/>
        </p:nvPicPr>
        <p:blipFill>
          <a:blip r:embed="rId2"/>
          <a:stretch>
            <a:fillRect/>
          </a:stretch>
        </p:blipFill>
        <p:spPr>
          <a:xfrm>
            <a:off x="2197571" y="2132856"/>
            <a:ext cx="2110544" cy="4221088"/>
          </a:xfrm>
          <a:prstGeom prst="rect">
            <a:avLst/>
          </a:prstGeom>
        </p:spPr>
      </p:pic>
      <p:pic>
        <p:nvPicPr>
          <p:cNvPr id="9" name="図 8">
            <a:extLst>
              <a:ext uri="{FF2B5EF4-FFF2-40B4-BE49-F238E27FC236}">
                <a16:creationId xmlns:a16="http://schemas.microsoft.com/office/drawing/2014/main" id="{E5033A36-DCE2-4BB9-B413-ECDFAF828C4F}"/>
              </a:ext>
            </a:extLst>
          </p:cNvPr>
          <p:cNvPicPr>
            <a:picLocks noChangeAspect="1"/>
          </p:cNvPicPr>
          <p:nvPr/>
        </p:nvPicPr>
        <p:blipFill>
          <a:blip r:embed="rId3"/>
          <a:stretch>
            <a:fillRect/>
          </a:stretch>
        </p:blipFill>
        <p:spPr>
          <a:xfrm>
            <a:off x="4788024" y="2132856"/>
            <a:ext cx="2110544" cy="4221088"/>
          </a:xfrm>
          <a:prstGeom prst="rect">
            <a:avLst/>
          </a:prstGeom>
        </p:spPr>
      </p:pic>
    </p:spTree>
    <p:extLst>
      <p:ext uri="{BB962C8B-B14F-4D97-AF65-F5344CB8AC3E}">
        <p14:creationId xmlns:p14="http://schemas.microsoft.com/office/powerpoint/2010/main" val="418867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p:txBody>
          <a:bodyPr/>
          <a:lstStyle/>
          <a:p>
            <a:r>
              <a:rPr kumimoji="1" lang="en-US" altLang="ja-JP"/>
              <a:t>Web</a:t>
            </a:r>
            <a:r>
              <a:rPr kumimoji="1" lang="ja-JP" altLang="en-US"/>
              <a:t>制作とプログラミングの基礎を学べる入門書です。多くの大学や専門学校でも採用されている書籍を中高生向けにカスタムして提供しています。</a:t>
            </a:r>
            <a:endParaRPr kumimoji="1" lang="en-US" altLang="ja-JP"/>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6</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sz="2400"/>
              <a:t>書籍教材：</a:t>
            </a:r>
            <a:r>
              <a:rPr kumimoji="1" lang="en-US" altLang="ja-JP" sz="2400"/>
              <a:t>Monaca</a:t>
            </a:r>
            <a:r>
              <a:rPr kumimoji="1" lang="ja-JP" altLang="en-US" sz="2400"/>
              <a:t>で学ぶはじめてのプログラミング</a:t>
            </a:r>
          </a:p>
        </p:txBody>
      </p:sp>
      <p:pic>
        <p:nvPicPr>
          <p:cNvPr id="1026" name="Picture 2">
            <a:extLst>
              <a:ext uri="{FF2B5EF4-FFF2-40B4-BE49-F238E27FC236}">
                <a16:creationId xmlns:a16="http://schemas.microsoft.com/office/drawing/2014/main" id="{1E953687-F4B5-4BEA-B15D-215112F4A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324" y="2420888"/>
            <a:ext cx="3281908" cy="3991510"/>
          </a:xfrm>
          <a:prstGeom prst="rect">
            <a:avLst/>
          </a:prstGeom>
          <a:noFill/>
          <a:extLst>
            <a:ext uri="{909E8E84-426E-40DD-AFC4-6F175D3DCCD1}">
              <a14:hiddenFill xmlns:a14="http://schemas.microsoft.com/office/drawing/2010/main">
                <a:solidFill>
                  <a:srgbClr val="FFFFFF"/>
                </a:solidFill>
              </a14:hiddenFill>
            </a:ext>
          </a:extLst>
        </p:spPr>
      </p:pic>
      <p:sp>
        <p:nvSpPr>
          <p:cNvPr id="6" name="コンテンツ プレースホルダー 1">
            <a:extLst>
              <a:ext uri="{FF2B5EF4-FFF2-40B4-BE49-F238E27FC236}">
                <a16:creationId xmlns:a16="http://schemas.microsoft.com/office/drawing/2014/main" id="{01B4240E-1FC1-43CE-A4E6-38C2986E3932}"/>
              </a:ext>
            </a:extLst>
          </p:cNvPr>
          <p:cNvSpPr txBox="1">
            <a:spLocks/>
          </p:cNvSpPr>
          <p:nvPr/>
        </p:nvSpPr>
        <p:spPr>
          <a:xfrm>
            <a:off x="234000" y="2469300"/>
            <a:ext cx="5058080" cy="3943098"/>
          </a:xfrm>
          <a:prstGeom prst="rect">
            <a:avLst/>
          </a:prstGeom>
          <a:solidFill>
            <a:schemeClr val="lt1"/>
          </a:solidFill>
          <a:ln w="25400" cap="flat" cmpd="sng" algn="ctr">
            <a:solidFill>
              <a:schemeClr val="accent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ts val="1200"/>
              </a:spcBef>
              <a:buClr>
                <a:srgbClr val="007BFF"/>
              </a:buClr>
              <a:buFont typeface="Wingdings" panose="05000000000000000000" pitchFamily="2" charset="2"/>
              <a:buNone/>
              <a:defRPr kumimoji="1" sz="2000" kern="1200">
                <a:solidFill>
                  <a:srgbClr val="007BFF"/>
                </a:solidFill>
                <a:latin typeface="UD デジタル 教科書体 N-R" panose="02020400000000000000" pitchFamily="17" charset="-128"/>
                <a:ea typeface="UD デジタル 教科書体 N-R" panose="02020400000000000000" pitchFamily="17" charset="-128"/>
                <a:cs typeface="+mn-cs"/>
              </a:defRPr>
            </a:lvl1pPr>
            <a:lvl2pPr marL="358775" indent="0" algn="just" defTabSz="914400" rtl="0" eaLnBrk="1" latinLnBrk="0" hangingPunct="1">
              <a:lnSpc>
                <a:spcPct val="120000"/>
              </a:lnSpc>
              <a:spcBef>
                <a:spcPts val="1200"/>
              </a:spcBef>
              <a:buClr>
                <a:srgbClr val="007BFF"/>
              </a:buClr>
              <a:buFont typeface="UD デジタル 教科書体 N-R" panose="02020400000000000000" pitchFamily="17" charset="-128"/>
              <a:buNone/>
              <a:defRPr kumimoji="1" sz="2400" kern="12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lvl2pPr>
            <a:lvl3pPr marL="1257300" indent="-385200" algn="just" defTabSz="914400" rtl="0" eaLnBrk="1" latinLnBrk="0" hangingPunct="1">
              <a:lnSpc>
                <a:spcPct val="120000"/>
              </a:lnSpc>
              <a:spcBef>
                <a:spcPts val="1200"/>
              </a:spcBef>
              <a:buClr>
                <a:srgbClr val="007BFF"/>
              </a:buClr>
              <a:buFont typeface="UD デジタル 教科書体 N-R" panose="02020400000000000000" pitchFamily="17" charset="-128"/>
              <a:buChar char="└"/>
              <a:defRPr kumimoji="1" sz="2000" kern="12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lvl3pPr>
            <a:lvl4pPr marL="1714500" indent="-385200" algn="just" defTabSz="914400" rtl="0" eaLnBrk="1" latinLnBrk="0" hangingPunct="1">
              <a:lnSpc>
                <a:spcPct val="120000"/>
              </a:lnSpc>
              <a:spcBef>
                <a:spcPts val="1200"/>
              </a:spcBef>
              <a:buClr>
                <a:srgbClr val="007BFF"/>
              </a:buClr>
              <a:buFont typeface="UD デジタル 教科書体 N-R" panose="02020400000000000000" pitchFamily="17" charset="-128"/>
              <a:buChar char="└"/>
              <a:defRPr kumimoji="1" sz="1600" kern="12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lvl4pPr>
            <a:lvl5pPr marL="2171700" indent="-342900" algn="just" defTabSz="914400" rtl="0" eaLnBrk="1" latinLnBrk="0" hangingPunct="1">
              <a:lnSpc>
                <a:spcPct val="150000"/>
              </a:lnSpc>
              <a:spcBef>
                <a:spcPct val="20000"/>
              </a:spcBef>
              <a:buClr>
                <a:srgbClr val="007BFF"/>
              </a:buClr>
              <a:buFont typeface="Arial" panose="020B0604020202020204"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indent="-342900">
              <a:buFont typeface="Arial" panose="020B0604020202020204" pitchFamily="34" charset="0"/>
              <a:buChar char="•"/>
            </a:pPr>
            <a:r>
              <a:rPr lang="en-US" altLang="ja-JP"/>
              <a:t>1</a:t>
            </a:r>
            <a:r>
              <a:rPr lang="ja-JP" altLang="en-US"/>
              <a:t>章：</a:t>
            </a:r>
            <a:r>
              <a:rPr lang="en-US" altLang="ja-JP"/>
              <a:t>Monaca</a:t>
            </a:r>
            <a:r>
              <a:rPr lang="ja-JP" altLang="en-US"/>
              <a:t>入門</a:t>
            </a:r>
            <a:endParaRPr lang="en-US" altLang="ja-JP"/>
          </a:p>
          <a:p>
            <a:pPr marL="342900" indent="-342900">
              <a:buFont typeface="Arial" panose="020B0604020202020204" pitchFamily="34" charset="0"/>
              <a:buChar char="•"/>
            </a:pPr>
            <a:r>
              <a:rPr lang="en-US" altLang="ja-JP"/>
              <a:t>2</a:t>
            </a:r>
            <a:r>
              <a:rPr lang="ja-JP" altLang="en-US"/>
              <a:t>章：</a:t>
            </a:r>
            <a:r>
              <a:rPr lang="en-US" altLang="ja-JP"/>
              <a:t>HTML</a:t>
            </a:r>
            <a:r>
              <a:rPr lang="ja-JP" altLang="en-US"/>
              <a:t>入門</a:t>
            </a:r>
            <a:endParaRPr lang="en-US" altLang="ja-JP"/>
          </a:p>
          <a:p>
            <a:pPr marL="342900" indent="-342900">
              <a:buFont typeface="Arial" panose="020B0604020202020204" pitchFamily="34" charset="0"/>
              <a:buChar char="•"/>
            </a:pPr>
            <a:r>
              <a:rPr lang="en-US" altLang="ja-JP"/>
              <a:t>3</a:t>
            </a:r>
            <a:r>
              <a:rPr lang="ja-JP" altLang="en-US"/>
              <a:t>章：</a:t>
            </a:r>
            <a:r>
              <a:rPr lang="en-US" altLang="ja-JP"/>
              <a:t>CSS</a:t>
            </a:r>
            <a:r>
              <a:rPr lang="ja-JP" altLang="en-US"/>
              <a:t>入門</a:t>
            </a:r>
            <a:endParaRPr lang="en-US" altLang="ja-JP"/>
          </a:p>
          <a:p>
            <a:pPr marL="342900" indent="-342900">
              <a:buFont typeface="Arial" panose="020B0604020202020204" pitchFamily="34" charset="0"/>
              <a:buChar char="•"/>
            </a:pPr>
            <a:r>
              <a:rPr lang="en-US" altLang="ja-JP"/>
              <a:t>4</a:t>
            </a:r>
            <a:r>
              <a:rPr lang="ja-JP" altLang="en-US"/>
              <a:t>章以降：</a:t>
            </a:r>
            <a:r>
              <a:rPr lang="en-US" altLang="ja-JP"/>
              <a:t>JavaScript</a:t>
            </a:r>
            <a:r>
              <a:rPr lang="ja-JP" altLang="en-US"/>
              <a:t>入門</a:t>
            </a:r>
            <a:endParaRPr lang="en-US" altLang="ja-JP"/>
          </a:p>
        </p:txBody>
      </p:sp>
    </p:spTree>
    <p:extLst>
      <p:ext uri="{BB962C8B-B14F-4D97-AF65-F5344CB8AC3E}">
        <p14:creationId xmlns:p14="http://schemas.microsoft.com/office/powerpoint/2010/main" val="1612499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p:txBody>
          <a:bodyPr/>
          <a:lstStyle/>
          <a:p>
            <a:r>
              <a:rPr kumimoji="1" lang="en-US" altLang="ja-JP"/>
              <a:t>Monaca</a:t>
            </a:r>
            <a:r>
              <a:rPr kumimoji="1" lang="ja-JP" altLang="en-US"/>
              <a:t>デバッガーを利用すれば、端末側で発生したエラーメッセージが</a:t>
            </a:r>
            <a:r>
              <a:rPr kumimoji="1" lang="en-US" altLang="ja-JP"/>
              <a:t>IDE</a:t>
            </a:r>
            <a:r>
              <a:rPr kumimoji="1" lang="ja-JP" altLang="en-US"/>
              <a:t>のデバッグパネルに表示されます。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60</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en-US" altLang="ja-JP" sz="2400"/>
              <a:t>Monaca for Study</a:t>
            </a:r>
            <a:r>
              <a:rPr kumimoji="1" lang="ja-JP" altLang="en-US" sz="2400"/>
              <a:t>アプリを利用する</a:t>
            </a:r>
            <a:r>
              <a:rPr kumimoji="1" lang="en-US" altLang="ja-JP" sz="2400"/>
              <a:t>(</a:t>
            </a:r>
            <a:r>
              <a:rPr kumimoji="1" lang="ja-JP" altLang="en-US" sz="2400"/>
              <a:t>ブラウザ側</a:t>
            </a:r>
            <a:r>
              <a:rPr kumimoji="1" lang="en-US" altLang="ja-JP" sz="2400"/>
              <a:t>)</a:t>
            </a:r>
            <a:endParaRPr kumimoji="1" lang="ja-JP" altLang="en-US" sz="2400"/>
          </a:p>
        </p:txBody>
      </p:sp>
      <p:pic>
        <p:nvPicPr>
          <p:cNvPr id="1028" name="Picture 4">
            <a:extLst>
              <a:ext uri="{FF2B5EF4-FFF2-40B4-BE49-F238E27FC236}">
                <a16:creationId xmlns:a16="http://schemas.microsoft.com/office/drawing/2014/main" id="{5BFD2423-6A98-41D5-8EE2-CDC48BD3C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02" y="2348880"/>
            <a:ext cx="8559596" cy="326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07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ECCC598-1388-425A-BC81-251C06C4B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0" y="1988840"/>
            <a:ext cx="8640960" cy="4320480"/>
          </a:xfrm>
          <a:prstGeom prst="rect">
            <a:avLst/>
          </a:prstGeom>
        </p:spPr>
      </p:pic>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p:txBody>
          <a:bodyPr/>
          <a:lstStyle/>
          <a:p>
            <a:r>
              <a:rPr kumimoji="1" lang="ja-JP" altLang="en-US"/>
              <a:t>ブラウザから</a:t>
            </a:r>
            <a:r>
              <a:rPr kumimoji="1" lang="en-US" altLang="ja-JP"/>
              <a:t>『F12</a:t>
            </a:r>
            <a:r>
              <a:rPr kumimoji="1" lang="ja-JP" altLang="en-US"/>
              <a:t>キー</a:t>
            </a:r>
            <a:r>
              <a:rPr kumimoji="1" lang="en-US" altLang="ja-JP"/>
              <a:t>』</a:t>
            </a:r>
            <a:r>
              <a:rPr kumimoji="1" lang="ja-JP" altLang="en-US"/>
              <a:t>などで</a:t>
            </a:r>
            <a:r>
              <a:rPr kumimoji="1" lang="en-US" altLang="ja-JP"/>
              <a:t>Dev Tools</a:t>
            </a:r>
            <a:r>
              <a:rPr kumimoji="1" lang="ja-JP" altLang="en-US"/>
              <a:t>を呼び出すことで、ブラウザ内蔵のコンソールでエラーやログを確認できます。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61</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sz="2400"/>
              <a:t>ブラウザのデバッガ</a:t>
            </a:r>
            <a:r>
              <a:rPr kumimoji="1" lang="en-US" altLang="ja-JP" sz="2400"/>
              <a:t>(Dev Tools)</a:t>
            </a:r>
            <a:r>
              <a:rPr kumimoji="1" lang="ja-JP" altLang="en-US" sz="2400"/>
              <a:t>を利用する</a:t>
            </a:r>
          </a:p>
        </p:txBody>
      </p:sp>
      <p:sp>
        <p:nvSpPr>
          <p:cNvPr id="7" name="正方形/長方形 6">
            <a:extLst>
              <a:ext uri="{FF2B5EF4-FFF2-40B4-BE49-F238E27FC236}">
                <a16:creationId xmlns:a16="http://schemas.microsoft.com/office/drawing/2014/main" id="{2BD2E183-6AE9-4EF5-A2A5-E416110A793A}"/>
              </a:ext>
            </a:extLst>
          </p:cNvPr>
          <p:cNvSpPr/>
          <p:nvPr/>
        </p:nvSpPr>
        <p:spPr>
          <a:xfrm>
            <a:off x="1547664" y="5013176"/>
            <a:ext cx="576064" cy="288032"/>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B58A54B-AFB7-43D3-8CC6-86E586D3C43C}"/>
              </a:ext>
            </a:extLst>
          </p:cNvPr>
          <p:cNvSpPr/>
          <p:nvPr/>
        </p:nvSpPr>
        <p:spPr>
          <a:xfrm>
            <a:off x="263024" y="5589240"/>
            <a:ext cx="2304949" cy="288032"/>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98667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7F3EF5-690E-40D4-A961-ACEA2C4F8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298" y="2060848"/>
            <a:ext cx="6477403" cy="4326950"/>
          </a:xfrm>
          <a:prstGeom prst="rect">
            <a:avLst/>
          </a:prstGeom>
        </p:spPr>
      </p:pic>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a:xfrm>
            <a:off x="234000" y="764704"/>
            <a:ext cx="8667240" cy="1008112"/>
          </a:xfrm>
        </p:spPr>
        <p:txBody>
          <a:bodyPr/>
          <a:lstStyle/>
          <a:p>
            <a:r>
              <a:rPr kumimoji="1" lang="en-US" altLang="ja-JP" sz="1600"/>
              <a:t>Monaca</a:t>
            </a:r>
            <a:r>
              <a:rPr kumimoji="1" lang="ja-JP" altLang="en-US" sz="1600"/>
              <a:t>のデバッグパネルは最初から表示されています。消したい場合は</a:t>
            </a:r>
            <a:r>
              <a:rPr kumimoji="1" lang="en-US" altLang="ja-JP" sz="1600"/>
              <a:t>『</a:t>
            </a:r>
            <a:r>
              <a:rPr kumimoji="1" lang="ja-JP" altLang="en-US" sz="1600"/>
              <a:t>表示＞デバッガータブ</a:t>
            </a:r>
            <a:r>
              <a:rPr kumimoji="1" lang="en-US" altLang="ja-JP" sz="1600"/>
              <a:t>』</a:t>
            </a:r>
            <a:r>
              <a:rPr kumimoji="1" lang="ja-JP" altLang="en-US" sz="1600"/>
              <a:t>から非表示にできます。ブラウザのデバッグパネルは</a:t>
            </a:r>
            <a:r>
              <a:rPr kumimoji="1" lang="en-US" altLang="ja-JP" sz="1600"/>
              <a:t>『F12』</a:t>
            </a:r>
            <a:r>
              <a:rPr kumimoji="1" lang="ja-JP" altLang="en-US" sz="1600"/>
              <a:t>キーで表示・非表示を切り替えられます</a:t>
            </a:r>
            <a:r>
              <a:rPr kumimoji="1" lang="en-US" altLang="ja-JP" sz="1600"/>
              <a:t>(Windows</a:t>
            </a:r>
            <a:r>
              <a:rPr kumimoji="1" lang="ja-JP" altLang="en-US" sz="1600"/>
              <a:t>の場合</a:t>
            </a:r>
            <a:r>
              <a:rPr kumimoji="1" lang="en-US" altLang="ja-JP" sz="1600"/>
              <a:t>)</a:t>
            </a:r>
            <a:r>
              <a:rPr kumimoji="1" lang="ja-JP" altLang="en-US" sz="1600"/>
              <a:t>。</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62</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en-US" altLang="ja-JP" sz="2400"/>
              <a:t>2</a:t>
            </a:r>
            <a:r>
              <a:rPr kumimoji="1" lang="ja-JP" altLang="en-US" sz="2400"/>
              <a:t>つのデバッグパネルと表示方法</a:t>
            </a:r>
          </a:p>
        </p:txBody>
      </p:sp>
      <p:sp>
        <p:nvSpPr>
          <p:cNvPr id="7" name="正方形/長方形 6">
            <a:extLst>
              <a:ext uri="{FF2B5EF4-FFF2-40B4-BE49-F238E27FC236}">
                <a16:creationId xmlns:a16="http://schemas.microsoft.com/office/drawing/2014/main" id="{2BD2E183-6AE9-4EF5-A2A5-E416110A793A}"/>
              </a:ext>
            </a:extLst>
          </p:cNvPr>
          <p:cNvSpPr/>
          <p:nvPr/>
        </p:nvSpPr>
        <p:spPr>
          <a:xfrm>
            <a:off x="2914158" y="3356992"/>
            <a:ext cx="1080120" cy="14401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B58A54B-AFB7-43D3-8CC6-86E586D3C43C}"/>
              </a:ext>
            </a:extLst>
          </p:cNvPr>
          <p:cNvSpPr/>
          <p:nvPr/>
        </p:nvSpPr>
        <p:spPr>
          <a:xfrm>
            <a:off x="1290777" y="5157192"/>
            <a:ext cx="6519924" cy="123060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a:t>ブラウザの</a:t>
            </a:r>
            <a:r>
              <a:rPr kumimoji="1" lang="en-US" altLang="ja-JP"/>
              <a:t>Dev Tools</a:t>
            </a:r>
            <a:r>
              <a:rPr kumimoji="1" lang="ja-JP" altLang="en-US"/>
              <a:t>のデバッグパネル</a:t>
            </a:r>
          </a:p>
        </p:txBody>
      </p:sp>
      <p:sp>
        <p:nvSpPr>
          <p:cNvPr id="11" name="正方形/長方形 10">
            <a:extLst>
              <a:ext uri="{FF2B5EF4-FFF2-40B4-BE49-F238E27FC236}">
                <a16:creationId xmlns:a16="http://schemas.microsoft.com/office/drawing/2014/main" id="{92303A7F-0F0D-45BC-B2D2-A3FD359C5770}"/>
              </a:ext>
            </a:extLst>
          </p:cNvPr>
          <p:cNvSpPr/>
          <p:nvPr/>
        </p:nvSpPr>
        <p:spPr>
          <a:xfrm>
            <a:off x="2122070" y="4149080"/>
            <a:ext cx="4680520" cy="1008112"/>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a:t>Monaca</a:t>
            </a:r>
            <a:r>
              <a:rPr kumimoji="1" lang="ja-JP" altLang="en-US"/>
              <a:t>のデバッグパネル</a:t>
            </a:r>
          </a:p>
        </p:txBody>
      </p:sp>
    </p:spTree>
    <p:extLst>
      <p:ext uri="{BB962C8B-B14F-4D97-AF65-F5344CB8AC3E}">
        <p14:creationId xmlns:p14="http://schemas.microsoft.com/office/powerpoint/2010/main" val="3880915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t>
            </a:r>
            <a:r>
              <a:rPr lang="ja-JP" altLang="en-US"/>
              <a:t>付録</a:t>
            </a:r>
            <a:r>
              <a:rPr lang="en-US" altLang="ja-JP"/>
              <a:t>】</a:t>
            </a:r>
            <a:r>
              <a:rPr lang="ja-JP" altLang="en-US"/>
              <a:t>実習ノウハウ </a:t>
            </a:r>
            <a:r>
              <a:rPr lang="en-US" altLang="ja-JP"/>
              <a:t>- </a:t>
            </a:r>
            <a:r>
              <a:rPr lang="ja-JP" altLang="en-US"/>
              <a:t>簡単な入力と出力</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63</a:t>
            </a:fld>
            <a:endParaRPr kumimoji="1" lang="ja-JP" altLang="en-US" dirty="0"/>
          </a:p>
        </p:txBody>
      </p:sp>
      <p:sp>
        <p:nvSpPr>
          <p:cNvPr id="3" name="コンテンツ プレースホルダー 2">
            <a:extLst>
              <a:ext uri="{FF2B5EF4-FFF2-40B4-BE49-F238E27FC236}">
                <a16:creationId xmlns:a16="http://schemas.microsoft.com/office/drawing/2014/main" id="{8178EFB2-0407-484D-9152-0706C0DB8EB8}"/>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2010961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JavaScript</a:t>
            </a:r>
            <a:r>
              <a:rPr lang="ja-JP" altLang="en-US" sz="1800"/>
              <a:t>では複数の方法で入力欄を用意できます。一番手軽な方法は</a:t>
            </a:r>
            <a:r>
              <a:rPr lang="en-US" altLang="ja-JP" sz="1800"/>
              <a:t>prompt()</a:t>
            </a:r>
            <a:r>
              <a:rPr lang="ja-JP" altLang="en-US" sz="1800"/>
              <a:t>命令です。複数の入力欄を用意したり見た目を整えたい場合には</a:t>
            </a:r>
            <a:r>
              <a:rPr lang="en-US" altLang="ja-JP" sz="1800"/>
              <a:t>HTML</a:t>
            </a:r>
            <a:r>
              <a:rPr lang="ja-JP" altLang="en-US" sz="1800"/>
              <a:t>フォームと</a:t>
            </a:r>
            <a:r>
              <a:rPr lang="en-US" altLang="ja-JP" sz="1800"/>
              <a:t>DOM</a:t>
            </a:r>
            <a:r>
              <a:rPr lang="ja-JP" altLang="en-US" sz="1800"/>
              <a:t>を利用します。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64</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58480" cy="4248472"/>
          </a:xfrm>
        </p:spPr>
        <p:txBody>
          <a:bodyPr/>
          <a:lstStyle/>
          <a:p>
            <a:r>
              <a:rPr lang="en-US" altLang="ja-JP" sz="1800"/>
              <a:t>prompt()</a:t>
            </a:r>
          </a:p>
          <a:p>
            <a:pPr lvl="1"/>
            <a:r>
              <a:rPr lang="ja-JP" altLang="en-US" sz="1400"/>
              <a:t>入力欄をポップアップで表示し、ユーザーから値を受け取る命令です。</a:t>
            </a:r>
          </a:p>
          <a:p>
            <a:r>
              <a:rPr lang="en-US" altLang="ja-JP" sz="1800"/>
              <a:t>HTML</a:t>
            </a:r>
            <a:r>
              <a:rPr lang="ja-JP" altLang="en-US" sz="1800"/>
              <a:t>フォーム</a:t>
            </a:r>
            <a:endParaRPr lang="en-US" altLang="ja-JP" sz="1800"/>
          </a:p>
          <a:p>
            <a:pPr lvl="1"/>
            <a:r>
              <a:rPr lang="ja-JP" altLang="en-US" sz="1400"/>
              <a:t>入力欄を</a:t>
            </a:r>
            <a:r>
              <a:rPr lang="en-US" altLang="ja-JP" sz="1400"/>
              <a:t>HTML</a:t>
            </a:r>
            <a:r>
              <a:rPr lang="ja-JP" altLang="en-US" sz="1400"/>
              <a:t>タグで用意して値を受け取る方法です。用途に合わせた複数の入力欄や選択肢を用意できるため、情報デザインやデータの活用を意識した実習に向いています。</a:t>
            </a:r>
            <a:endParaRPr lang="en-US" altLang="ja-JP" sz="1400"/>
          </a:p>
          <a:p>
            <a:r>
              <a:rPr lang="en-US" altLang="ja-JP" sz="1800"/>
              <a:t>DOM</a:t>
            </a:r>
          </a:p>
          <a:p>
            <a:pPr lvl="1"/>
            <a:r>
              <a:rPr lang="en-US" altLang="ja-JP" sz="1400"/>
              <a:t>HTML</a:t>
            </a:r>
            <a:r>
              <a:rPr lang="ja-JP" altLang="en-US" sz="1400"/>
              <a:t>およびフォームの値を</a:t>
            </a:r>
            <a:r>
              <a:rPr lang="en-US" altLang="ja-JP" sz="1400"/>
              <a:t>JavaScript</a:t>
            </a:r>
            <a:r>
              <a:rPr lang="ja-JP" altLang="en-US" sz="1400"/>
              <a:t>から読み書きするときには</a:t>
            </a:r>
            <a:r>
              <a:rPr lang="en-US" altLang="ja-JP" sz="1400"/>
              <a:t>DOM</a:t>
            </a:r>
            <a:r>
              <a:rPr lang="ja-JP" altLang="en-US" sz="1400"/>
              <a:t>を利用します。</a:t>
            </a:r>
            <a:endParaRPr lang="en-US" altLang="ja-JP" sz="14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データを受け取る方法</a:t>
            </a:r>
          </a:p>
        </p:txBody>
      </p:sp>
    </p:spTree>
    <p:extLst>
      <p:ext uri="{BB962C8B-B14F-4D97-AF65-F5344CB8AC3E}">
        <p14:creationId xmlns:p14="http://schemas.microsoft.com/office/powerpoint/2010/main" val="3694907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JavaScript</a:t>
            </a:r>
            <a:r>
              <a:rPr lang="ja-JP" altLang="en-US" sz="1800"/>
              <a:t>ではデータを複数の方法で表示できます。一番手軽な方法は</a:t>
            </a:r>
            <a:r>
              <a:rPr lang="en-US" altLang="ja-JP" sz="1800"/>
              <a:t>alert()</a:t>
            </a:r>
            <a:r>
              <a:rPr lang="ja-JP" altLang="en-US" sz="1800"/>
              <a:t>命令、もしくは</a:t>
            </a:r>
            <a:r>
              <a:rPr lang="en-US" altLang="ja-JP" sz="1800"/>
              <a:t>document.write()</a:t>
            </a:r>
            <a:r>
              <a:rPr lang="ja-JP" altLang="en-US" sz="1800"/>
              <a:t>や</a:t>
            </a:r>
            <a:r>
              <a:rPr lang="en-US" altLang="ja-JP" sz="1800"/>
              <a:t>document.writeln()</a:t>
            </a:r>
            <a:r>
              <a:rPr lang="ja-JP" altLang="en-US" sz="1800"/>
              <a:t>です。複数の情報を整理して表示した場合には、</a:t>
            </a:r>
            <a:r>
              <a:rPr lang="en-US" altLang="ja-JP" sz="1800"/>
              <a:t>DOM</a:t>
            </a:r>
            <a:r>
              <a:rPr lang="ja-JP" altLang="en-US" sz="1800"/>
              <a:t>技術を利用します。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65</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58480" cy="4248472"/>
          </a:xfrm>
        </p:spPr>
        <p:txBody>
          <a:bodyPr/>
          <a:lstStyle/>
          <a:p>
            <a:r>
              <a:rPr lang="en-US" altLang="ja-JP" sz="1800"/>
              <a:t>alert()</a:t>
            </a:r>
          </a:p>
          <a:p>
            <a:pPr lvl="1"/>
            <a:r>
              <a:rPr lang="ja-JP" altLang="en-US" sz="1400"/>
              <a:t>データをポップアップで表示します。</a:t>
            </a:r>
          </a:p>
          <a:p>
            <a:r>
              <a:rPr lang="en-US" altLang="ja-JP" sz="1800"/>
              <a:t>document.write()</a:t>
            </a:r>
            <a:r>
              <a:rPr lang="ja-JP" altLang="en-US" sz="1800"/>
              <a:t>および</a:t>
            </a:r>
            <a:r>
              <a:rPr lang="en-US" altLang="ja-JP" sz="1800"/>
              <a:t>document.writeln()</a:t>
            </a:r>
          </a:p>
          <a:p>
            <a:pPr lvl="1"/>
            <a:r>
              <a:rPr lang="ja-JP" altLang="en-US" sz="1400"/>
              <a:t>データを</a:t>
            </a:r>
            <a:r>
              <a:rPr lang="en-US" altLang="ja-JP" sz="1400"/>
              <a:t>HTML</a:t>
            </a:r>
            <a:r>
              <a:rPr lang="ja-JP" altLang="en-US" sz="1400"/>
              <a:t>画面に書き込みます。</a:t>
            </a:r>
            <a:endParaRPr lang="en-US" altLang="ja-JP" sz="1400"/>
          </a:p>
          <a:p>
            <a:r>
              <a:rPr lang="en-US" altLang="ja-JP" sz="1800"/>
              <a:t>DOM</a:t>
            </a:r>
          </a:p>
          <a:p>
            <a:pPr lvl="1"/>
            <a:r>
              <a:rPr lang="en-US" altLang="ja-JP" sz="1400"/>
              <a:t>DOM</a:t>
            </a:r>
            <a:r>
              <a:rPr lang="ja-JP" altLang="en-US" sz="1400"/>
              <a:t>を使えば</a:t>
            </a:r>
            <a:r>
              <a:rPr lang="en-US" altLang="ja-JP" sz="1400"/>
              <a:t>JavaScript</a:t>
            </a:r>
            <a:r>
              <a:rPr lang="ja-JP" altLang="en-US" sz="1400"/>
              <a:t>から</a:t>
            </a:r>
            <a:r>
              <a:rPr lang="en-US" altLang="ja-JP" sz="1400"/>
              <a:t>HTML</a:t>
            </a:r>
            <a:r>
              <a:rPr lang="ja-JP" altLang="en-US" sz="1400"/>
              <a:t>画面を自由に書き換えて情報を表示できます</a:t>
            </a:r>
            <a:endParaRPr lang="en-US" altLang="ja-JP" sz="1400"/>
          </a:p>
          <a:p>
            <a:r>
              <a:rPr lang="en-US" altLang="ja-JP" sz="1800"/>
              <a:t>console.log()</a:t>
            </a:r>
          </a:p>
          <a:p>
            <a:pPr lvl="1"/>
            <a:r>
              <a:rPr lang="ja-JP" altLang="en-US" sz="1400"/>
              <a:t>データをログに書き込みます。ログはユーザーには表示されません。多次元配列なども構造的に確認できるため、応用的なプログラミングの学習以降は特に役立ちます。ログを確認するためには各種デバッガーを使用します。</a:t>
            </a:r>
            <a:endParaRPr lang="en-US" altLang="ja-JP" sz="14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データを表示する方法</a:t>
            </a:r>
          </a:p>
        </p:txBody>
      </p:sp>
    </p:spTree>
    <p:extLst>
      <p:ext uri="{BB962C8B-B14F-4D97-AF65-F5344CB8AC3E}">
        <p14:creationId xmlns:p14="http://schemas.microsoft.com/office/powerpoint/2010/main" val="2952250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en-US" altLang="ja-JP" sz="1800"/>
              <a:t>JavaScript</a:t>
            </a:r>
            <a:r>
              <a:rPr lang="ja-JP" altLang="en-US" sz="1800"/>
              <a:t>では</a:t>
            </a:r>
            <a:r>
              <a:rPr lang="en-US" altLang="ja-JP" sz="1800"/>
              <a:t>confirm()</a:t>
            </a:r>
            <a:r>
              <a:rPr lang="ja-JP" altLang="en-US" sz="1800"/>
              <a:t>という命令でユーザーの意思確認を行えます。</a:t>
            </a:r>
            <a:r>
              <a:rPr lang="en-US" altLang="ja-JP" sz="1800"/>
              <a:t>confirm()</a:t>
            </a:r>
            <a:r>
              <a:rPr lang="ja-JP" altLang="en-US" sz="1800"/>
              <a:t>の結果は</a:t>
            </a:r>
            <a:r>
              <a:rPr lang="en-US" altLang="ja-JP" sz="1800"/>
              <a:t>true/false</a:t>
            </a:r>
            <a:r>
              <a:rPr lang="ja-JP" altLang="en-US" sz="1800"/>
              <a:t>の真偽値で受け取れます。</a:t>
            </a:r>
            <a:r>
              <a:rPr lang="en-US" altLang="ja-JP" sz="1800"/>
              <a:t>if</a:t>
            </a:r>
            <a:r>
              <a:rPr lang="ja-JP" altLang="en-US" sz="1800"/>
              <a:t>文と組み合わせれば、条件分岐の学習に活用できます。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66</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58480" cy="4248472"/>
          </a:xfrm>
        </p:spPr>
        <p:txBody>
          <a:bodyPr/>
          <a:lstStyle/>
          <a:p>
            <a:r>
              <a:rPr lang="en-US" altLang="ja-JP" sz="1800"/>
              <a:t>confirm()</a:t>
            </a:r>
          </a:p>
          <a:p>
            <a:pPr lvl="1"/>
            <a:r>
              <a:rPr lang="ja-JP" altLang="en-US" sz="1400"/>
              <a:t>ユーザーの意識を確認して</a:t>
            </a:r>
            <a:r>
              <a:rPr lang="en-US" altLang="ja-JP" sz="1400"/>
              <a:t>ture/falase</a:t>
            </a:r>
            <a:r>
              <a:rPr lang="ja-JP" altLang="en-US" sz="1400"/>
              <a:t>の真偽値を受け取ります。</a:t>
            </a:r>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en-US" altLang="ja-JP"/>
              <a:t>Yes</a:t>
            </a:r>
            <a:r>
              <a:rPr lang="ja-JP" altLang="en-US"/>
              <a:t>か</a:t>
            </a:r>
            <a:r>
              <a:rPr lang="en-US" altLang="ja-JP"/>
              <a:t>No</a:t>
            </a:r>
            <a:r>
              <a:rPr lang="ja-JP" altLang="en-US"/>
              <a:t>で条件分岐させる方法</a:t>
            </a:r>
          </a:p>
        </p:txBody>
      </p:sp>
    </p:spTree>
    <p:extLst>
      <p:ext uri="{BB962C8B-B14F-4D97-AF65-F5344CB8AC3E}">
        <p14:creationId xmlns:p14="http://schemas.microsoft.com/office/powerpoint/2010/main" val="3156234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2CF47609-9EA9-41C4-B7D9-DFFC8A5FEF48}"/>
              </a:ext>
            </a:extLst>
          </p:cNvPr>
          <p:cNvSpPr>
            <a:spLocks noGrp="1"/>
          </p:cNvSpPr>
          <p:nvPr>
            <p:ph idx="1"/>
          </p:nvPr>
        </p:nvSpPr>
        <p:spPr/>
        <p:txBody>
          <a:bodyPr/>
          <a:lstStyle/>
          <a:p>
            <a:r>
              <a:rPr lang="ja-JP" altLang="en-US" sz="1800"/>
              <a:t>教育専用テンプレート（プログレッシブ）では、以下の便利関数を用意しています。</a:t>
            </a:r>
            <a:endParaRPr lang="en-US" altLang="ja-JP" sz="1800"/>
          </a:p>
        </p:txBody>
      </p:sp>
      <p:sp>
        <p:nvSpPr>
          <p:cNvPr id="5" name="スライド番号プレースホルダー 4">
            <a:extLst>
              <a:ext uri="{FF2B5EF4-FFF2-40B4-BE49-F238E27FC236}">
                <a16:creationId xmlns:a16="http://schemas.microsoft.com/office/drawing/2014/main" id="{2894D30A-1FCD-4651-AFF2-47C1C439C869}"/>
              </a:ext>
            </a:extLst>
          </p:cNvPr>
          <p:cNvSpPr>
            <a:spLocks noGrp="1"/>
          </p:cNvSpPr>
          <p:nvPr>
            <p:ph type="sldNum" sz="quarter" idx="12"/>
          </p:nvPr>
        </p:nvSpPr>
        <p:spPr/>
        <p:txBody>
          <a:bodyPr/>
          <a:lstStyle/>
          <a:p>
            <a:fld id="{9E0D9298-421E-4926-815D-31B4285E3528}" type="slidenum">
              <a:rPr lang="ja-JP" altLang="en-US" smtClean="0"/>
              <a:pPr/>
              <a:t>67</a:t>
            </a:fld>
            <a:endParaRPr lang="ja-JP" altLang="en-US" dirty="0"/>
          </a:p>
        </p:txBody>
      </p:sp>
      <p:sp>
        <p:nvSpPr>
          <p:cNvPr id="9" name="テキスト プレースホルダー 8">
            <a:extLst>
              <a:ext uri="{FF2B5EF4-FFF2-40B4-BE49-F238E27FC236}">
                <a16:creationId xmlns:a16="http://schemas.microsoft.com/office/drawing/2014/main" id="{3D02614B-7BA6-4293-9618-32802CF8BC71}"/>
              </a:ext>
            </a:extLst>
          </p:cNvPr>
          <p:cNvSpPr>
            <a:spLocks noGrp="1"/>
          </p:cNvSpPr>
          <p:nvPr>
            <p:ph idx="13"/>
          </p:nvPr>
        </p:nvSpPr>
        <p:spPr>
          <a:xfrm>
            <a:off x="234695" y="2204864"/>
            <a:ext cx="8658480" cy="4248472"/>
          </a:xfrm>
        </p:spPr>
        <p:txBody>
          <a:bodyPr/>
          <a:lstStyle/>
          <a:p>
            <a:r>
              <a:rPr lang="en-US" altLang="ja-JP" sz="1800"/>
              <a:t>write()</a:t>
            </a:r>
          </a:p>
          <a:p>
            <a:pPr lvl="1"/>
            <a:r>
              <a:rPr lang="en-US" altLang="ja-JP" sz="1400"/>
              <a:t>document.write()</a:t>
            </a:r>
            <a:r>
              <a:rPr lang="ja-JP" altLang="en-US" sz="1400"/>
              <a:t>を短く記述できます。</a:t>
            </a:r>
          </a:p>
          <a:p>
            <a:r>
              <a:rPr lang="en-US" altLang="ja-JP" sz="1800"/>
              <a:t>log()</a:t>
            </a:r>
          </a:p>
          <a:p>
            <a:pPr lvl="1"/>
            <a:r>
              <a:rPr lang="ja-JP" altLang="en-US" sz="1400"/>
              <a:t>変数や配列の中身を画面に表示して確認できます。</a:t>
            </a:r>
            <a:endParaRPr lang="en-US" altLang="ja-JP" sz="1400"/>
          </a:p>
          <a:p>
            <a:r>
              <a:rPr lang="en-US" altLang="ja-JP" sz="1400"/>
              <a:t>getDom</a:t>
            </a:r>
            <a:r>
              <a:rPr lang="en-US" altLang="ja-JP" sz="1800"/>
              <a:t>()</a:t>
            </a:r>
          </a:p>
          <a:p>
            <a:pPr lvl="1"/>
            <a:r>
              <a:rPr lang="en-US" altLang="ja-JP" sz="1400"/>
              <a:t>getElementById ()</a:t>
            </a:r>
            <a:r>
              <a:rPr lang="ja-JP" altLang="en-US" sz="1400"/>
              <a:t>を短く記述できます。</a:t>
            </a:r>
            <a:endParaRPr lang="en-US" altLang="ja-JP" sz="1400"/>
          </a:p>
          <a:p>
            <a:r>
              <a:rPr lang="en-US" altLang="ja-JP" sz="1400"/>
              <a:t>promptInt</a:t>
            </a:r>
            <a:r>
              <a:rPr lang="en-US" altLang="ja-JP" sz="1800"/>
              <a:t>()</a:t>
            </a:r>
          </a:p>
          <a:p>
            <a:pPr lvl="1"/>
            <a:r>
              <a:rPr lang="ja-JP" altLang="en-US" sz="1400"/>
              <a:t>整数の入力を求める関数です、全角数字文字も整数に変換して受け入れます。</a:t>
            </a:r>
            <a:endParaRPr lang="en-US" altLang="ja-JP" sz="1400"/>
          </a:p>
          <a:p>
            <a:pPr lvl="1"/>
            <a:r>
              <a:rPr lang="en-US" altLang="ja-JP" sz="1400"/>
              <a:t>	</a:t>
            </a:r>
          </a:p>
          <a:p>
            <a:pPr lvl="1"/>
            <a:endParaRPr lang="en-US" altLang="ja-JP" sz="1400"/>
          </a:p>
        </p:txBody>
      </p:sp>
      <p:sp>
        <p:nvSpPr>
          <p:cNvPr id="7" name="タイトル 6">
            <a:extLst>
              <a:ext uri="{FF2B5EF4-FFF2-40B4-BE49-F238E27FC236}">
                <a16:creationId xmlns:a16="http://schemas.microsoft.com/office/drawing/2014/main" id="{5F5FE156-89C8-4100-9F71-741FF0DFA2BD}"/>
              </a:ext>
            </a:extLst>
          </p:cNvPr>
          <p:cNvSpPr>
            <a:spLocks noGrp="1"/>
          </p:cNvSpPr>
          <p:nvPr>
            <p:ph type="title"/>
          </p:nvPr>
        </p:nvSpPr>
        <p:spPr>
          <a:xfrm>
            <a:off x="179512" y="116632"/>
            <a:ext cx="8658480" cy="504056"/>
          </a:xfrm>
        </p:spPr>
        <p:txBody>
          <a:bodyPr/>
          <a:lstStyle/>
          <a:p>
            <a:r>
              <a:rPr lang="ja-JP" altLang="en-US"/>
              <a:t>便利関数の活用</a:t>
            </a:r>
          </a:p>
        </p:txBody>
      </p:sp>
    </p:spTree>
    <p:extLst>
      <p:ext uri="{BB962C8B-B14F-4D97-AF65-F5344CB8AC3E}">
        <p14:creationId xmlns:p14="http://schemas.microsoft.com/office/powerpoint/2010/main" val="401992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p:txBody>
          <a:bodyPr/>
          <a:lstStyle/>
          <a:p>
            <a:r>
              <a:rPr kumimoji="1" lang="ja-JP" altLang="en-US"/>
              <a:t>書籍教材と連動したスライド教材を</a:t>
            </a:r>
            <a:r>
              <a:rPr kumimoji="1" lang="en-US" altLang="ja-JP"/>
              <a:t>Microsoft PowerPoint</a:t>
            </a:r>
            <a:r>
              <a:rPr kumimoji="1" lang="ja-JP" altLang="en-US"/>
              <a:t>形式で提供します。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7</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sz="2400"/>
              <a:t>書籍連動のスライド教材</a:t>
            </a:r>
          </a:p>
        </p:txBody>
      </p:sp>
      <p:pic>
        <p:nvPicPr>
          <p:cNvPr id="8" name="図 7">
            <a:extLst>
              <a:ext uri="{FF2B5EF4-FFF2-40B4-BE49-F238E27FC236}">
                <a16:creationId xmlns:a16="http://schemas.microsoft.com/office/drawing/2014/main" id="{F839BBA9-19FB-40AD-8292-6D4FA13E3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90" y="2108446"/>
            <a:ext cx="7160315" cy="4284586"/>
          </a:xfrm>
          <a:prstGeom prst="rect">
            <a:avLst/>
          </a:prstGeom>
        </p:spPr>
      </p:pic>
    </p:spTree>
    <p:extLst>
      <p:ext uri="{BB962C8B-B14F-4D97-AF65-F5344CB8AC3E}">
        <p14:creationId xmlns:p14="http://schemas.microsoft.com/office/powerpoint/2010/main" val="205881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4C5BA83F-7BBD-4FF7-A9AD-FCEADF919883}"/>
              </a:ext>
            </a:extLst>
          </p:cNvPr>
          <p:cNvGraphicFramePr>
            <a:graphicFrameLocks noGrp="1"/>
          </p:cNvGraphicFramePr>
          <p:nvPr>
            <p:ph idx="1"/>
          </p:nvPr>
        </p:nvGraphicFramePr>
        <p:xfrm>
          <a:off x="222967" y="2851557"/>
          <a:ext cx="8691380" cy="2706008"/>
        </p:xfrm>
        <a:graphic>
          <a:graphicData uri="http://schemas.openxmlformats.org/drawingml/2006/table">
            <a:tbl>
              <a:tblPr firstRow="1" bandRow="1">
                <a:tableStyleId>{5C22544A-7EE6-4342-B048-85BDC9FD1C3A}</a:tableStyleId>
              </a:tblPr>
              <a:tblGrid>
                <a:gridCol w="2740893">
                  <a:extLst>
                    <a:ext uri="{9D8B030D-6E8A-4147-A177-3AD203B41FA5}">
                      <a16:colId xmlns:a16="http://schemas.microsoft.com/office/drawing/2014/main" val="3755793062"/>
                    </a:ext>
                  </a:extLst>
                </a:gridCol>
                <a:gridCol w="1010860">
                  <a:extLst>
                    <a:ext uri="{9D8B030D-6E8A-4147-A177-3AD203B41FA5}">
                      <a16:colId xmlns:a16="http://schemas.microsoft.com/office/drawing/2014/main" val="3674210040"/>
                    </a:ext>
                  </a:extLst>
                </a:gridCol>
                <a:gridCol w="4939627">
                  <a:extLst>
                    <a:ext uri="{9D8B030D-6E8A-4147-A177-3AD203B41FA5}">
                      <a16:colId xmlns:a16="http://schemas.microsoft.com/office/drawing/2014/main" val="3314655591"/>
                    </a:ext>
                  </a:extLst>
                </a:gridCol>
              </a:tblGrid>
              <a:tr h="338251">
                <a:tc>
                  <a:txBody>
                    <a:bodyPr/>
                    <a:lstStyle/>
                    <a:p>
                      <a:r>
                        <a:rPr kumimoji="1" lang="ja-JP" altLang="en-US" sz="1400"/>
                        <a:t>アプリ名</a:t>
                      </a:r>
                    </a:p>
                  </a:txBody>
                  <a:tcPr/>
                </a:tc>
                <a:tc>
                  <a:txBody>
                    <a:bodyPr/>
                    <a:lstStyle/>
                    <a:p>
                      <a:r>
                        <a:rPr kumimoji="1" lang="ja-JP" altLang="en-US" sz="1400"/>
                        <a:t>難易度</a:t>
                      </a:r>
                    </a:p>
                  </a:txBody>
                  <a:tcPr/>
                </a:tc>
                <a:tc>
                  <a:txBody>
                    <a:bodyPr/>
                    <a:lstStyle/>
                    <a:p>
                      <a:r>
                        <a:rPr kumimoji="1" lang="ja-JP" altLang="en-US" sz="1400"/>
                        <a:t>要素技術</a:t>
                      </a:r>
                    </a:p>
                  </a:txBody>
                  <a:tcPr/>
                </a:tc>
                <a:extLst>
                  <a:ext uri="{0D108BD9-81ED-4DB2-BD59-A6C34878D82A}">
                    <a16:rowId xmlns:a16="http://schemas.microsoft.com/office/drawing/2014/main" val="1662793344"/>
                  </a:ext>
                </a:extLst>
              </a:tr>
              <a:tr h="338251">
                <a:tc>
                  <a:txBody>
                    <a:bodyPr/>
                    <a:lstStyle/>
                    <a:p>
                      <a:r>
                        <a:rPr kumimoji="1" lang="ja-JP" altLang="en-US" sz="1200">
                          <a:latin typeface="UD Digi Kyokasho N-R" panose="02020400000000000000" pitchFamily="17" charset="-128"/>
                          <a:ea typeface="UD Digi Kyokasho N-R" panose="02020400000000000000" pitchFamily="17" charset="-128"/>
                        </a:rPr>
                        <a:t>おみくじアプリ</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分岐、乱数</a:t>
                      </a:r>
                    </a:p>
                  </a:txBody>
                  <a:tcPr/>
                </a:tc>
                <a:extLst>
                  <a:ext uri="{0D108BD9-81ED-4DB2-BD59-A6C34878D82A}">
                    <a16:rowId xmlns:a16="http://schemas.microsoft.com/office/drawing/2014/main" val="1006046669"/>
                  </a:ext>
                </a:extLst>
              </a:tr>
              <a:tr h="338251">
                <a:tc>
                  <a:txBody>
                    <a:bodyPr/>
                    <a:lstStyle/>
                    <a:p>
                      <a:r>
                        <a:rPr kumimoji="1" lang="ja-JP" altLang="en-US" sz="1200">
                          <a:latin typeface="UD Digi Kyokasho N-R" panose="02020400000000000000" pitchFamily="17" charset="-128"/>
                          <a:ea typeface="UD Digi Kyokasho N-R" panose="02020400000000000000" pitchFamily="17" charset="-128"/>
                        </a:rPr>
                        <a:t>図鑑アプリ</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a:t>
                      </a:r>
                    </a:p>
                  </a:txBody>
                  <a:tcPr/>
                </a:tc>
                <a:tc>
                  <a:txBody>
                    <a:bodyPr/>
                    <a:lstStyle/>
                    <a:p>
                      <a:r>
                        <a:rPr kumimoji="1" lang="en-US" altLang="ja-JP" sz="1200">
                          <a:latin typeface="UD Digi Kyokasho N-R" panose="02020400000000000000" pitchFamily="17" charset="-128"/>
                          <a:ea typeface="UD Digi Kyokasho N-R" panose="02020400000000000000" pitchFamily="17" charset="-128"/>
                        </a:rPr>
                        <a:t>HTML</a:t>
                      </a:r>
                      <a:r>
                        <a:rPr kumimoji="1" lang="ja-JP" altLang="en-US" sz="1200">
                          <a:latin typeface="UD Digi Kyokasho N-R" panose="02020400000000000000" pitchFamily="17" charset="-128"/>
                          <a:ea typeface="UD Digi Kyokasho N-R" panose="02020400000000000000" pitchFamily="17" charset="-128"/>
                        </a:rPr>
                        <a:t>と</a:t>
                      </a:r>
                      <a:r>
                        <a:rPr kumimoji="1" lang="en-US" altLang="ja-JP" sz="1200">
                          <a:latin typeface="UD Digi Kyokasho N-R" panose="02020400000000000000" pitchFamily="17" charset="-128"/>
                          <a:ea typeface="UD Digi Kyokasho N-R" panose="02020400000000000000" pitchFamily="17" charset="-128"/>
                        </a:rPr>
                        <a:t>CSS</a:t>
                      </a:r>
                      <a:r>
                        <a:rPr kumimoji="1" lang="ja-JP" altLang="en-US" sz="1200">
                          <a:latin typeface="UD Digi Kyokasho N-R" panose="02020400000000000000" pitchFamily="17" charset="-128"/>
                          <a:ea typeface="UD Digi Kyokasho N-R" panose="02020400000000000000" pitchFamily="17" charset="-128"/>
                        </a:rPr>
                        <a:t>のみ</a:t>
                      </a:r>
                    </a:p>
                  </a:txBody>
                  <a:tcPr/>
                </a:tc>
                <a:extLst>
                  <a:ext uri="{0D108BD9-81ED-4DB2-BD59-A6C34878D82A}">
                    <a16:rowId xmlns:a16="http://schemas.microsoft.com/office/drawing/2014/main" val="249154139"/>
                  </a:ext>
                </a:extLst>
              </a:tr>
              <a:tr h="338251">
                <a:tc>
                  <a:txBody>
                    <a:bodyPr/>
                    <a:lstStyle/>
                    <a:p>
                      <a:r>
                        <a:rPr kumimoji="1" lang="en-US" altLang="ja-JP" sz="1200">
                          <a:latin typeface="UD Digi Kyokasho N-R" panose="02020400000000000000" pitchFamily="17" charset="-128"/>
                          <a:ea typeface="UD Digi Kyokasho N-R" panose="02020400000000000000" pitchFamily="17" charset="-128"/>
                        </a:rPr>
                        <a:t>DX</a:t>
                      </a:r>
                      <a:r>
                        <a:rPr kumimoji="1" lang="ja-JP" altLang="en-US" sz="1200">
                          <a:latin typeface="UD Digi Kyokasho N-R" panose="02020400000000000000" pitchFamily="17" charset="-128"/>
                          <a:ea typeface="UD Digi Kyokasho N-R" panose="02020400000000000000" pitchFamily="17" charset="-128"/>
                        </a:rPr>
                        <a:t>図鑑アプリ</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繰り返し、連想配列</a:t>
                      </a:r>
                    </a:p>
                  </a:txBody>
                  <a:tcPr/>
                </a:tc>
                <a:extLst>
                  <a:ext uri="{0D108BD9-81ED-4DB2-BD59-A6C34878D82A}">
                    <a16:rowId xmlns:a16="http://schemas.microsoft.com/office/drawing/2014/main" val="200326405"/>
                  </a:ext>
                </a:extLst>
              </a:tr>
              <a:tr h="338251">
                <a:tc>
                  <a:txBody>
                    <a:bodyPr/>
                    <a:lstStyle/>
                    <a:p>
                      <a:r>
                        <a:rPr kumimoji="1" lang="ja-JP" altLang="en-US" sz="1200">
                          <a:latin typeface="UD Digi Kyokasho N-R" panose="02020400000000000000" pitchFamily="17" charset="-128"/>
                          <a:ea typeface="UD Digi Kyokasho N-R" panose="02020400000000000000" pitchFamily="17" charset="-128"/>
                        </a:rPr>
                        <a:t>複利計算アプリ</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繰り返し、グラフ</a:t>
                      </a:r>
                    </a:p>
                  </a:txBody>
                  <a:tcPr/>
                </a:tc>
                <a:extLst>
                  <a:ext uri="{0D108BD9-81ED-4DB2-BD59-A6C34878D82A}">
                    <a16:rowId xmlns:a16="http://schemas.microsoft.com/office/drawing/2014/main" val="2362682465"/>
                  </a:ext>
                </a:extLst>
              </a:tr>
              <a:tr h="338251">
                <a:tc>
                  <a:txBody>
                    <a:bodyPr/>
                    <a:lstStyle/>
                    <a:p>
                      <a:r>
                        <a:rPr kumimoji="1" lang="ja-JP" altLang="en-US" sz="1200">
                          <a:latin typeface="UD Digi Kyokasho N-R" panose="02020400000000000000" pitchFamily="17" charset="-128"/>
                          <a:ea typeface="UD Digi Kyokasho N-R" panose="02020400000000000000" pitchFamily="17" charset="-128"/>
                        </a:rPr>
                        <a:t>オープンデータで地図アプリ</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a:t>
                      </a:r>
                    </a:p>
                  </a:txBody>
                  <a:tcPr/>
                </a:tc>
                <a:tc>
                  <a:txBody>
                    <a:bodyPr/>
                    <a:lstStyle/>
                    <a:p>
                      <a:r>
                        <a:rPr kumimoji="1" lang="ja-JP" altLang="en-US" sz="1200">
                          <a:latin typeface="UD Digi Kyokasho N-R" panose="02020400000000000000" pitchFamily="17" charset="-128"/>
                          <a:ea typeface="UD Digi Kyokasho N-R" panose="02020400000000000000" pitchFamily="17" charset="-128"/>
                        </a:rPr>
                        <a:t>オープンデータ、</a:t>
                      </a:r>
                      <a:r>
                        <a:rPr kumimoji="1" lang="en-US" altLang="ja-JP" sz="1200">
                          <a:latin typeface="UD Digi Kyokasho N-R" panose="02020400000000000000" pitchFamily="17" charset="-128"/>
                          <a:ea typeface="UD Digi Kyokasho N-R" panose="02020400000000000000" pitchFamily="17" charset="-128"/>
                        </a:rPr>
                        <a:t>GPS</a:t>
                      </a:r>
                      <a:r>
                        <a:rPr kumimoji="1" lang="ja-JP" altLang="en-US" sz="1200">
                          <a:latin typeface="UD Digi Kyokasho N-R" panose="02020400000000000000" pitchFamily="17" charset="-128"/>
                          <a:ea typeface="UD Digi Kyokasho N-R" panose="02020400000000000000" pitchFamily="17" charset="-128"/>
                        </a:rPr>
                        <a:t>、緯度経度</a:t>
                      </a:r>
                    </a:p>
                  </a:txBody>
                  <a:tcPr/>
                </a:tc>
                <a:extLst>
                  <a:ext uri="{0D108BD9-81ED-4DB2-BD59-A6C34878D82A}">
                    <a16:rowId xmlns:a16="http://schemas.microsoft.com/office/drawing/2014/main" val="1936675827"/>
                  </a:ext>
                </a:extLst>
              </a:tr>
              <a:tr h="338251">
                <a:tc>
                  <a:txBody>
                    <a:bodyPr/>
                    <a:lstStyle/>
                    <a:p>
                      <a:r>
                        <a:rPr kumimoji="1" lang="en-US" altLang="ja-JP" sz="1200">
                          <a:latin typeface="UD Digi Kyokasho N-R" panose="02020400000000000000" pitchFamily="17" charset="-128"/>
                          <a:ea typeface="UD Digi Kyokasho N-R" panose="02020400000000000000" pitchFamily="17" charset="-128"/>
                        </a:rPr>
                        <a:t>AI</a:t>
                      </a:r>
                      <a:r>
                        <a:rPr kumimoji="1" lang="ja-JP" altLang="en-US" sz="1200">
                          <a:latin typeface="UD Digi Kyokasho N-R" panose="02020400000000000000" pitchFamily="17" charset="-128"/>
                          <a:ea typeface="UD Digi Kyokasho N-R" panose="02020400000000000000" pitchFamily="17" charset="-128"/>
                        </a:rPr>
                        <a:t>アプリ</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latin typeface="UD Digi Kyokasho N-R" panose="02020400000000000000" pitchFamily="17" charset="-128"/>
                          <a:ea typeface="UD Digi Kyokasho N-R" panose="02020400000000000000" pitchFamily="17" charset="-128"/>
                        </a:rPr>
                        <a:t>☆☆☆</a:t>
                      </a:r>
                    </a:p>
                  </a:txBody>
                  <a:tcPr/>
                </a:tc>
                <a:tc>
                  <a:txBody>
                    <a:bodyPr/>
                    <a:lstStyle/>
                    <a:p>
                      <a:r>
                        <a:rPr kumimoji="1" lang="en-US" altLang="ja-JP" sz="1200">
                          <a:latin typeface="UD Digi Kyokasho N-R" panose="02020400000000000000" pitchFamily="17" charset="-128"/>
                          <a:ea typeface="UD Digi Kyokasho N-R" panose="02020400000000000000" pitchFamily="17" charset="-128"/>
                        </a:rPr>
                        <a:t>AI</a:t>
                      </a:r>
                      <a:endParaRPr kumimoji="1" lang="ja-JP" altLang="en-US" sz="1200">
                        <a:latin typeface="UD Digi Kyokasho N-R" panose="02020400000000000000" pitchFamily="17" charset="-128"/>
                        <a:ea typeface="UD Digi Kyokasho N-R" panose="02020400000000000000" pitchFamily="17" charset="-128"/>
                      </a:endParaRPr>
                    </a:p>
                  </a:txBody>
                  <a:tcPr/>
                </a:tc>
                <a:extLst>
                  <a:ext uri="{0D108BD9-81ED-4DB2-BD59-A6C34878D82A}">
                    <a16:rowId xmlns:a16="http://schemas.microsoft.com/office/drawing/2014/main" val="1906951564"/>
                  </a:ext>
                </a:extLst>
              </a:tr>
              <a:tr h="338251">
                <a:tc>
                  <a:txBody>
                    <a:bodyPr/>
                    <a:lstStyle/>
                    <a:p>
                      <a:r>
                        <a:rPr kumimoji="1" lang="en-US" altLang="ja-JP" sz="1200">
                          <a:latin typeface="UD Digi Kyokasho N-R" panose="02020400000000000000" pitchFamily="17" charset="-128"/>
                          <a:ea typeface="UD Digi Kyokasho N-R" panose="02020400000000000000" pitchFamily="17" charset="-128"/>
                        </a:rPr>
                        <a:t>DB</a:t>
                      </a:r>
                      <a:r>
                        <a:rPr kumimoji="1" lang="ja-JP" altLang="en-US" sz="1200">
                          <a:latin typeface="UD Digi Kyokasho N-R" panose="02020400000000000000" pitchFamily="17" charset="-128"/>
                          <a:ea typeface="UD Digi Kyokasho N-R" panose="02020400000000000000" pitchFamily="17" charset="-128"/>
                        </a:rPr>
                        <a:t>アプリ</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latin typeface="UD Digi Kyokasho N-R" panose="02020400000000000000" pitchFamily="17" charset="-128"/>
                          <a:ea typeface="UD Digi Kyokasho N-R" panose="02020400000000000000" pitchFamily="17" charset="-128"/>
                        </a:rPr>
                        <a:t>☆☆☆</a:t>
                      </a:r>
                    </a:p>
                  </a:txBody>
                  <a:tcPr/>
                </a:tc>
                <a:tc>
                  <a:txBody>
                    <a:bodyPr/>
                    <a:lstStyle/>
                    <a:p>
                      <a:r>
                        <a:rPr kumimoji="1" lang="en-US" altLang="ja-JP" sz="1200">
                          <a:latin typeface="UD Digi Kyokasho N-R" panose="02020400000000000000" pitchFamily="17" charset="-128"/>
                          <a:ea typeface="UD Digi Kyokasho N-R" panose="02020400000000000000" pitchFamily="17" charset="-128"/>
                        </a:rPr>
                        <a:t>RDB</a:t>
                      </a:r>
                      <a:endParaRPr kumimoji="1" lang="ja-JP" altLang="en-US" sz="1200">
                        <a:latin typeface="UD Digi Kyokasho N-R" panose="02020400000000000000" pitchFamily="17" charset="-128"/>
                        <a:ea typeface="UD Digi Kyokasho N-R" panose="02020400000000000000" pitchFamily="17" charset="-128"/>
                      </a:endParaRPr>
                    </a:p>
                  </a:txBody>
                  <a:tcPr/>
                </a:tc>
                <a:extLst>
                  <a:ext uri="{0D108BD9-81ED-4DB2-BD59-A6C34878D82A}">
                    <a16:rowId xmlns:a16="http://schemas.microsoft.com/office/drawing/2014/main" val="50146721"/>
                  </a:ext>
                </a:extLst>
              </a:tr>
            </a:tbl>
          </a:graphicData>
        </a:graphic>
      </p:graphicFrame>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8</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sz="2400"/>
              <a:t>アプリ・プログラミングシート</a:t>
            </a:r>
            <a:r>
              <a:rPr lang="en-US" altLang="ja-JP" sz="2400"/>
              <a:t>(APS)</a:t>
            </a:r>
            <a:endParaRPr kumimoji="1" lang="ja-JP" altLang="en-US" sz="2400"/>
          </a:p>
        </p:txBody>
      </p:sp>
      <p:sp>
        <p:nvSpPr>
          <p:cNvPr id="11" name="コンテンツ プレースホルダー 1">
            <a:extLst>
              <a:ext uri="{FF2B5EF4-FFF2-40B4-BE49-F238E27FC236}">
                <a16:creationId xmlns:a16="http://schemas.microsoft.com/office/drawing/2014/main" id="{7E7256FB-69A1-45FA-A2D9-5E94D4467F4A}"/>
              </a:ext>
            </a:extLst>
          </p:cNvPr>
          <p:cNvSpPr txBox="1">
            <a:spLocks/>
          </p:cNvSpPr>
          <p:nvPr/>
        </p:nvSpPr>
        <p:spPr>
          <a:xfrm>
            <a:off x="256792" y="869398"/>
            <a:ext cx="8667240" cy="1479481"/>
          </a:xfrm>
          <a:prstGeom prst="rect">
            <a:avLst/>
          </a:prstGeom>
          <a:solidFill>
            <a:schemeClr val="lt1"/>
          </a:solidFill>
          <a:ln w="25400" cap="flat" cmpd="sng" algn="ctr">
            <a:solidFill>
              <a:schemeClr val="accent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ts val="1200"/>
              </a:spcBef>
              <a:buClr>
                <a:srgbClr val="007BFF"/>
              </a:buClr>
              <a:buFont typeface="Wingdings" panose="05000000000000000000" pitchFamily="2" charset="2"/>
              <a:buNone/>
              <a:defRPr kumimoji="1" sz="2000" kern="1200">
                <a:solidFill>
                  <a:srgbClr val="007BFF"/>
                </a:solidFill>
                <a:latin typeface="UD デジタル 教科書体 N-R" panose="02020400000000000000" pitchFamily="17" charset="-128"/>
                <a:ea typeface="UD デジタル 教科書体 N-R" panose="02020400000000000000" pitchFamily="17" charset="-128"/>
                <a:cs typeface="+mn-cs"/>
              </a:defRPr>
            </a:lvl1pPr>
            <a:lvl2pPr marL="358775" indent="0" algn="just" defTabSz="914400" rtl="0" eaLnBrk="1" latinLnBrk="0" hangingPunct="1">
              <a:lnSpc>
                <a:spcPct val="120000"/>
              </a:lnSpc>
              <a:spcBef>
                <a:spcPts val="1200"/>
              </a:spcBef>
              <a:buClr>
                <a:srgbClr val="007BFF"/>
              </a:buClr>
              <a:buFont typeface="UD デジタル 教科書体 N-R" panose="02020400000000000000" pitchFamily="17" charset="-128"/>
              <a:buNone/>
              <a:defRPr kumimoji="1" sz="2400" kern="12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lvl2pPr>
            <a:lvl3pPr marL="1257300" indent="-385200" algn="just" defTabSz="914400" rtl="0" eaLnBrk="1" latinLnBrk="0" hangingPunct="1">
              <a:lnSpc>
                <a:spcPct val="120000"/>
              </a:lnSpc>
              <a:spcBef>
                <a:spcPts val="1200"/>
              </a:spcBef>
              <a:buClr>
                <a:srgbClr val="007BFF"/>
              </a:buClr>
              <a:buFont typeface="UD デジタル 教科書体 N-R" panose="02020400000000000000" pitchFamily="17" charset="-128"/>
              <a:buChar char="└"/>
              <a:defRPr kumimoji="1" sz="2000" kern="12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lvl3pPr>
            <a:lvl4pPr marL="1714500" indent="-385200" algn="just" defTabSz="914400" rtl="0" eaLnBrk="1" latinLnBrk="0" hangingPunct="1">
              <a:lnSpc>
                <a:spcPct val="120000"/>
              </a:lnSpc>
              <a:spcBef>
                <a:spcPts val="1200"/>
              </a:spcBef>
              <a:buClr>
                <a:srgbClr val="007BFF"/>
              </a:buClr>
              <a:buFont typeface="UD デジタル 教科書体 N-R" panose="02020400000000000000" pitchFamily="17" charset="-128"/>
              <a:buChar char="└"/>
              <a:defRPr kumimoji="1" sz="1600" kern="12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lvl4pPr>
            <a:lvl5pPr marL="2171700" indent="-342900" algn="just" defTabSz="914400" rtl="0" eaLnBrk="1" latinLnBrk="0" hangingPunct="1">
              <a:lnSpc>
                <a:spcPct val="150000"/>
              </a:lnSpc>
              <a:spcBef>
                <a:spcPct val="20000"/>
              </a:spcBef>
              <a:buClr>
                <a:srgbClr val="007BFF"/>
              </a:buClr>
              <a:buFont typeface="Arial" panose="020B0604020202020204"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r>
              <a:rPr lang="ja-JP" altLang="en-US"/>
              <a:t>アプリプログラミングシートには、サンプルアプリの他、</a:t>
            </a:r>
            <a:r>
              <a:rPr lang="en-US" altLang="ja-JP"/>
              <a:t>2</a:t>
            </a:r>
            <a:r>
              <a:rPr lang="ja-JP" altLang="en-US"/>
              <a:t>～</a:t>
            </a:r>
            <a:r>
              <a:rPr lang="en-US" altLang="ja-JP"/>
              <a:t>4</a:t>
            </a:r>
            <a:r>
              <a:rPr lang="ja-JP" altLang="en-US"/>
              <a:t>コマ単位で利用できる授業用スライド・指導案や用語集・確認テストが含まれます。</a:t>
            </a:r>
            <a:endParaRPr lang="en-US" altLang="ja-JP"/>
          </a:p>
          <a:p>
            <a:r>
              <a:rPr lang="en-US" altLang="ja-JP"/>
              <a:t>※2021</a:t>
            </a:r>
            <a:r>
              <a:rPr lang="ja-JP" altLang="en-US"/>
              <a:t>年・</a:t>
            </a:r>
            <a:r>
              <a:rPr lang="en-US" altLang="ja-JP"/>
              <a:t>9</a:t>
            </a:r>
            <a:r>
              <a:rPr lang="ja-JP" altLang="en-US"/>
              <a:t>月以降、</a:t>
            </a:r>
            <a:r>
              <a:rPr lang="en-US" altLang="ja-JP"/>
              <a:t>『</a:t>
            </a:r>
            <a:r>
              <a:rPr lang="ja-JP" altLang="en-US"/>
              <a:t>順次</a:t>
            </a:r>
            <a:r>
              <a:rPr lang="en-US" altLang="ja-JP"/>
              <a:t>』</a:t>
            </a:r>
            <a:r>
              <a:rPr lang="ja-JP" altLang="en-US"/>
              <a:t>リリース予定</a:t>
            </a:r>
            <a:endParaRPr lang="en-US" altLang="ja-JP"/>
          </a:p>
          <a:p>
            <a:endParaRPr lang="ja-JP" altLang="en-US"/>
          </a:p>
        </p:txBody>
      </p:sp>
    </p:spTree>
    <p:extLst>
      <p:ext uri="{BB962C8B-B14F-4D97-AF65-F5344CB8AC3E}">
        <p14:creationId xmlns:p14="http://schemas.microsoft.com/office/powerpoint/2010/main" val="206471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0CA2FF-2DDD-4A3A-9A78-214C09C70565}"/>
              </a:ext>
            </a:extLst>
          </p:cNvPr>
          <p:cNvSpPr>
            <a:spLocks noGrp="1"/>
          </p:cNvSpPr>
          <p:nvPr>
            <p:ph idx="1"/>
          </p:nvPr>
        </p:nvSpPr>
        <p:spPr>
          <a:xfrm>
            <a:off x="234000" y="764703"/>
            <a:ext cx="8667240" cy="1872209"/>
          </a:xfrm>
        </p:spPr>
        <p:txBody>
          <a:bodyPr/>
          <a:lstStyle/>
          <a:p>
            <a:r>
              <a:rPr kumimoji="1" lang="ja-JP" altLang="en-US"/>
              <a:t>そのまま使える授業動画もございます。予習・授業中・復習・試験対策などにご活用下さい。</a:t>
            </a:r>
            <a:endParaRPr kumimoji="1" lang="en-US" altLang="ja-JP"/>
          </a:p>
          <a:p>
            <a:r>
              <a:rPr kumimoji="1" lang="ja-JP" altLang="en-US"/>
              <a:t>アシアル情報教育研究所の</a:t>
            </a:r>
            <a:r>
              <a:rPr kumimoji="1" lang="en-US" altLang="ja-JP"/>
              <a:t>Youtube</a:t>
            </a:r>
            <a:r>
              <a:rPr kumimoji="1" lang="ja-JP" altLang="en-US"/>
              <a:t>チャンネルに掲載されていますが、スタンダードプラン専用ページからダウンロードも可能です。</a:t>
            </a:r>
          </a:p>
        </p:txBody>
      </p:sp>
      <p:sp>
        <p:nvSpPr>
          <p:cNvPr id="3" name="スライド番号プレースホルダー 2">
            <a:extLst>
              <a:ext uri="{FF2B5EF4-FFF2-40B4-BE49-F238E27FC236}">
                <a16:creationId xmlns:a16="http://schemas.microsoft.com/office/drawing/2014/main" id="{2F211F12-6470-4AB3-B688-6265AF07D906}"/>
              </a:ext>
            </a:extLst>
          </p:cNvPr>
          <p:cNvSpPr>
            <a:spLocks noGrp="1"/>
          </p:cNvSpPr>
          <p:nvPr>
            <p:ph type="sldNum" sz="quarter" idx="12"/>
          </p:nvPr>
        </p:nvSpPr>
        <p:spPr/>
        <p:txBody>
          <a:bodyPr/>
          <a:lstStyle/>
          <a:p>
            <a:fld id="{9E0D9298-421E-4926-815D-31B4285E3528}" type="slidenum">
              <a:rPr lang="ja-JP" altLang="en-US" smtClean="0"/>
              <a:pPr/>
              <a:t>9</a:t>
            </a:fld>
            <a:endParaRPr lang="ja-JP" altLang="en-US" dirty="0"/>
          </a:p>
        </p:txBody>
      </p:sp>
      <p:sp>
        <p:nvSpPr>
          <p:cNvPr id="5" name="タイトル 4">
            <a:extLst>
              <a:ext uri="{FF2B5EF4-FFF2-40B4-BE49-F238E27FC236}">
                <a16:creationId xmlns:a16="http://schemas.microsoft.com/office/drawing/2014/main" id="{98F68BB9-D33F-41B7-80B9-F339887805D3}"/>
              </a:ext>
            </a:extLst>
          </p:cNvPr>
          <p:cNvSpPr>
            <a:spLocks noGrp="1"/>
          </p:cNvSpPr>
          <p:nvPr>
            <p:ph type="title"/>
          </p:nvPr>
        </p:nvSpPr>
        <p:spPr/>
        <p:txBody>
          <a:bodyPr/>
          <a:lstStyle/>
          <a:p>
            <a:r>
              <a:rPr kumimoji="1" lang="ja-JP" altLang="en-US" sz="2400"/>
              <a:t>動画教材</a:t>
            </a:r>
          </a:p>
        </p:txBody>
      </p:sp>
      <p:pic>
        <p:nvPicPr>
          <p:cNvPr id="8" name="図 7">
            <a:extLst>
              <a:ext uri="{FF2B5EF4-FFF2-40B4-BE49-F238E27FC236}">
                <a16:creationId xmlns:a16="http://schemas.microsoft.com/office/drawing/2014/main" id="{24ED9BE5-8A99-4485-9BE5-974A842B61F7}"/>
              </a:ext>
            </a:extLst>
          </p:cNvPr>
          <p:cNvPicPr>
            <a:picLocks noChangeAspect="1"/>
          </p:cNvPicPr>
          <p:nvPr/>
        </p:nvPicPr>
        <p:blipFill>
          <a:blip r:embed="rId2"/>
          <a:stretch>
            <a:fillRect/>
          </a:stretch>
        </p:blipFill>
        <p:spPr>
          <a:xfrm>
            <a:off x="755576" y="2754741"/>
            <a:ext cx="7469828" cy="3338556"/>
          </a:xfrm>
          <a:prstGeom prst="rect">
            <a:avLst/>
          </a:prstGeom>
        </p:spPr>
      </p:pic>
    </p:spTree>
    <p:extLst>
      <p:ext uri="{BB962C8B-B14F-4D97-AF65-F5344CB8AC3E}">
        <p14:creationId xmlns:p14="http://schemas.microsoft.com/office/powerpoint/2010/main" val="1706471346"/>
      </p:ext>
    </p:extLst>
  </p:cSld>
  <p:clrMapOvr>
    <a:masterClrMapping/>
  </p:clrMapOvr>
</p:sld>
</file>

<file path=ppt/theme/theme1.xml><?xml version="1.0" encoding="utf-8"?>
<a:theme xmlns:a="http://schemas.openxmlformats.org/drawingml/2006/main" name="2020岡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pPr>
      <a:bodyPr rtlCol="0" anchor="ctr"/>
      <a:lstStyle>
        <a:defPPr algn="ctr">
          <a:defRPr kumimoji="1"/>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3864</Words>
  <Application>Microsoft Office PowerPoint</Application>
  <PresentationFormat>画面に合わせる (4:3)</PresentationFormat>
  <Paragraphs>419</Paragraphs>
  <Slides>67</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67</vt:i4>
      </vt:variant>
    </vt:vector>
  </HeadingPairs>
  <TitlesOfParts>
    <vt:vector size="78" baseType="lpstr">
      <vt:lpstr>MonacakomiRegular</vt:lpstr>
      <vt:lpstr>UD Digi Kyokasho N-R</vt:lpstr>
      <vt:lpstr>UD デジタル 教科書体 N-B</vt:lpstr>
      <vt:lpstr>UD デジタル 教科書体 NK-B</vt:lpstr>
      <vt:lpstr>UD デジタル 教科書体 N-R</vt:lpstr>
      <vt:lpstr>メイリオ</vt:lpstr>
      <vt:lpstr>Arial</vt:lpstr>
      <vt:lpstr>Calibri</vt:lpstr>
      <vt:lpstr>Century Gothic</vt:lpstr>
      <vt:lpstr>Wingdings</vt:lpstr>
      <vt:lpstr>2020岡本</vt:lpstr>
      <vt:lpstr>Monaca Education導入研修  　～EdTech2021バージョン～</vt:lpstr>
      <vt:lpstr>目次</vt:lpstr>
      <vt:lpstr>目次</vt:lpstr>
      <vt:lpstr>提供する教材・サービスの概要</vt:lpstr>
      <vt:lpstr>Monaca Educationとは</vt:lpstr>
      <vt:lpstr>書籍教材：Monacaで学ぶはじめてのプログラミング</vt:lpstr>
      <vt:lpstr>書籍連動のスライド教材</vt:lpstr>
      <vt:lpstr>アプリ・プログラミングシート(APS)</vt:lpstr>
      <vt:lpstr>動画教材</vt:lpstr>
      <vt:lpstr>Monacaを授業で活用する方法</vt:lpstr>
      <vt:lpstr>授業でMonacaを利用するパターン</vt:lpstr>
      <vt:lpstr>どの教材を使うべきか？(学ばせたいこと軸)</vt:lpstr>
      <vt:lpstr>どの教材を使うべきか？(コマ数)</vt:lpstr>
      <vt:lpstr>授業展開例：書籍によるWeb入門(3コマ程度)</vt:lpstr>
      <vt:lpstr>授業展開例：Web作品制作 (2～4コマ)</vt:lpstr>
      <vt:lpstr>授業展開例：Webとプログラミング基礎 (12コマ)</vt:lpstr>
      <vt:lpstr>授業展開例：プログラミング実践(8～∞)</vt:lpstr>
      <vt:lpstr>Monacaで使えるプログラミング言語</vt:lpstr>
      <vt:lpstr>Monaca Educationの機能の概要</vt:lpstr>
      <vt:lpstr>Monacaとは何か？</vt:lpstr>
      <vt:lpstr>MonacaクラウドIDE(統合開発環境)</vt:lpstr>
      <vt:lpstr>デバッガーアプリ(Monaca for Study)</vt:lpstr>
      <vt:lpstr>もなかこみフォント</vt:lpstr>
      <vt:lpstr>Web公開(ダイレクトプレビュー)機能</vt:lpstr>
      <vt:lpstr>簡易データベース機能</vt:lpstr>
      <vt:lpstr>基本操作</vt:lpstr>
      <vt:lpstr>はじめてのMonaca Education</vt:lpstr>
      <vt:lpstr>Monacaを利用するためのアカウント</vt:lpstr>
      <vt:lpstr>プロジェクトの作成方法</vt:lpstr>
      <vt:lpstr>プロジェクトのバックアップ方法(エクスポート)</vt:lpstr>
      <vt:lpstr>授業運営</vt:lpstr>
      <vt:lpstr>生徒の進捗管理をする方法はありますか？</vt:lpstr>
      <vt:lpstr>プロジェクトのダイレクトプレビューと共有</vt:lpstr>
      <vt:lpstr>ダイレクトプレビュー</vt:lpstr>
      <vt:lpstr>プロジェクトの共有</vt:lpstr>
      <vt:lpstr>学習の理解度の測定</vt:lpstr>
      <vt:lpstr>デモ - ブロック崩し編</vt:lpstr>
      <vt:lpstr>(教育版)Monaca Education公式サイト</vt:lpstr>
      <vt:lpstr>（注意）ビジネス用のMonaca</vt:lpstr>
      <vt:lpstr>Monaca のアカウント登録方法</vt:lpstr>
      <vt:lpstr>ログイン</vt:lpstr>
      <vt:lpstr>ダッシュボード</vt:lpstr>
      <vt:lpstr>アカウント管理</vt:lpstr>
      <vt:lpstr>新しいプロジェクトを作る</vt:lpstr>
      <vt:lpstr>プロジェクトを開く</vt:lpstr>
      <vt:lpstr>MonacaIDE(統合開発環境)</vt:lpstr>
      <vt:lpstr>フォルダとファイルを開く</vt:lpstr>
      <vt:lpstr>プログラムの変更（玉の数を増やす）</vt:lpstr>
      <vt:lpstr>ブロック崩しのおわりに</vt:lpstr>
      <vt:lpstr>問い合わせ方法</vt:lpstr>
      <vt:lpstr>問い合わせ方法</vt:lpstr>
      <vt:lpstr>【付録】あんこエデュケーション</vt:lpstr>
      <vt:lpstr>あんこエデュケーション</vt:lpstr>
      <vt:lpstr>あんこエデュケーション</vt:lpstr>
      <vt:lpstr>【付録】実習ノウハウ - デバッグ編</vt:lpstr>
      <vt:lpstr>デバッグ方法</vt:lpstr>
      <vt:lpstr>教育専用テンプレートを利用する（クラシック）</vt:lpstr>
      <vt:lpstr>教育専用テンプレートを利用する（プログレッシブ）</vt:lpstr>
      <vt:lpstr>Monaca for Studyアプリを利用する(アプリ側)</vt:lpstr>
      <vt:lpstr>Monaca for Studyアプリを利用する(ブラウザ側)</vt:lpstr>
      <vt:lpstr>ブラウザのデバッガ(Dev Tools)を利用する</vt:lpstr>
      <vt:lpstr>2つのデバッグパネルと表示方法</vt:lpstr>
      <vt:lpstr>【付録】実習ノウハウ - 簡単な入力と出力</vt:lpstr>
      <vt:lpstr>データを受け取る方法</vt:lpstr>
      <vt:lpstr>データを表示する方法</vt:lpstr>
      <vt:lpstr>YesかNoで条件分岐させる方法</vt:lpstr>
      <vt:lpstr>便利関数の活用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2019-04-01T02:19:52Z</dcterms:created>
  <dcterms:modified xsi:type="dcterms:W3CDTF">2021-08-17T03:26:28Z</dcterms:modified>
</cp:coreProperties>
</file>