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5" r:id="rId1"/>
  </p:sldMasterIdLst>
  <p:notesMasterIdLst>
    <p:notesMasterId r:id="rId25"/>
  </p:notesMasterIdLst>
  <p:handoutMasterIdLst>
    <p:handoutMasterId r:id="rId26"/>
  </p:handoutMasterIdLst>
  <p:sldIdLst>
    <p:sldId id="804" r:id="rId2"/>
    <p:sldId id="790" r:id="rId3"/>
    <p:sldId id="792" r:id="rId4"/>
    <p:sldId id="861" r:id="rId5"/>
    <p:sldId id="917" r:id="rId6"/>
    <p:sldId id="918" r:id="rId7"/>
    <p:sldId id="928" r:id="rId8"/>
    <p:sldId id="919" r:id="rId9"/>
    <p:sldId id="930" r:id="rId10"/>
    <p:sldId id="929" r:id="rId11"/>
    <p:sldId id="931" r:id="rId12"/>
    <p:sldId id="920" r:id="rId13"/>
    <p:sldId id="921" r:id="rId14"/>
    <p:sldId id="922" r:id="rId15"/>
    <p:sldId id="924" r:id="rId16"/>
    <p:sldId id="925" r:id="rId17"/>
    <p:sldId id="926" r:id="rId18"/>
    <p:sldId id="927" r:id="rId19"/>
    <p:sldId id="932" r:id="rId20"/>
    <p:sldId id="933" r:id="rId21"/>
    <p:sldId id="934" r:id="rId22"/>
    <p:sldId id="935" r:id="rId23"/>
    <p:sldId id="936" r:id="rId24"/>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メインセクション" id="{963C48AA-D261-44B8-8606-196D15D1F1F3}">
          <p14:sldIdLst>
            <p14:sldId id="804"/>
            <p14:sldId id="790"/>
            <p14:sldId id="792"/>
            <p14:sldId id="861"/>
            <p14:sldId id="917"/>
            <p14:sldId id="918"/>
            <p14:sldId id="928"/>
            <p14:sldId id="919"/>
            <p14:sldId id="930"/>
            <p14:sldId id="929"/>
            <p14:sldId id="931"/>
            <p14:sldId id="920"/>
            <p14:sldId id="921"/>
            <p14:sldId id="922"/>
            <p14:sldId id="924"/>
            <p14:sldId id="925"/>
            <p14:sldId id="926"/>
            <p14:sldId id="927"/>
            <p14:sldId id="932"/>
            <p14:sldId id="933"/>
            <p14:sldId id="934"/>
            <p14:sldId id="935"/>
            <p14:sldId id="936"/>
          </p14:sldIdLst>
        </p14:section>
      </p14:sectionLst>
    </p:ext>
    <p:ext uri="{EFAFB233-063F-42B5-8137-9DF3F51BA10A}">
      <p15:sldGuideLst xmlns:p15="http://schemas.microsoft.com/office/powerpoint/2012/main">
        <p15:guide id="1" orient="horz" pos="4247">
          <p15:clr>
            <a:srgbClr val="A4A3A4"/>
          </p15:clr>
        </p15:guide>
        <p15:guide id="2" pos="2880">
          <p15:clr>
            <a:srgbClr val="A4A3A4"/>
          </p15:clr>
        </p15:guide>
      </p15:sldGuideLst>
    </p:ext>
    <p:ext uri="{2D200454-40CA-4A62-9FC3-DE9A4176ACB9}">
      <p15:notesGuideLst xmlns:p15="http://schemas.microsoft.com/office/powerpoint/2012/main">
        <p15:guide id="1" orient="horz" pos="3131" userDrawn="1">
          <p15:clr>
            <a:srgbClr val="A4A3A4"/>
          </p15:clr>
        </p15:guide>
        <p15:guide id="2" pos="2144"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BFF"/>
    <a:srgbClr val="FF5050"/>
    <a:srgbClr val="000000"/>
    <a:srgbClr val="BEE2FA"/>
    <a:srgbClr val="DBEFFD"/>
    <a:srgbClr val="62AEF4"/>
    <a:srgbClr val="7CAEF8"/>
    <a:srgbClr val="FF8805"/>
    <a:srgbClr val="EA7B00"/>
    <a:srgbClr val="6464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スタイル (淡色)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1577" autoAdjust="0"/>
  </p:normalViewPr>
  <p:slideViewPr>
    <p:cSldViewPr>
      <p:cViewPr varScale="1">
        <p:scale>
          <a:sx n="122" d="100"/>
          <a:sy n="122" d="100"/>
        </p:scale>
        <p:origin x="101" y="571"/>
      </p:cViewPr>
      <p:guideLst>
        <p:guide orient="horz" pos="4247"/>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4" d="100"/>
          <a:sy n="84" d="100"/>
        </p:scale>
        <p:origin x="3924" y="84"/>
      </p:cViewPr>
      <p:guideLst>
        <p:guide orient="horz" pos="3131"/>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2"/>
            <a:ext cx="2949787" cy="496967"/>
          </a:xfrm>
          <a:prstGeom prst="rect">
            <a:avLst/>
          </a:prstGeom>
        </p:spPr>
        <p:txBody>
          <a:bodyPr vert="horz" lIns="91437" tIns="45719" rIns="91437" bIns="45719" rtlCol="0"/>
          <a:lstStyle>
            <a:lvl1pPr algn="l">
              <a:defRPr sz="1200"/>
            </a:lvl1pPr>
          </a:lstStyle>
          <a:p>
            <a:endParaRPr kumimoji="1" lang="ja-JP" altLang="en-US">
              <a:latin typeface="メイリオ" panose="020B0604030504040204" pitchFamily="50" charset="-128"/>
              <a:ea typeface="メイリオ" panose="020B0604030504040204" pitchFamily="50" charset="-128"/>
            </a:endParaRPr>
          </a:p>
        </p:txBody>
      </p:sp>
      <p:sp>
        <p:nvSpPr>
          <p:cNvPr id="3" name="日付プレースホルダー 2"/>
          <p:cNvSpPr>
            <a:spLocks noGrp="1"/>
          </p:cNvSpPr>
          <p:nvPr>
            <p:ph type="dt" sz="quarter" idx="1"/>
          </p:nvPr>
        </p:nvSpPr>
        <p:spPr>
          <a:xfrm>
            <a:off x="3855840" y="2"/>
            <a:ext cx="2949787" cy="496967"/>
          </a:xfrm>
          <a:prstGeom prst="rect">
            <a:avLst/>
          </a:prstGeom>
        </p:spPr>
        <p:txBody>
          <a:bodyPr vert="horz" lIns="91437" tIns="45719" rIns="91437" bIns="45719" rtlCol="0"/>
          <a:lstStyle>
            <a:lvl1pPr algn="r">
              <a:defRPr sz="1200"/>
            </a:lvl1pPr>
          </a:lstStyle>
          <a:p>
            <a:fld id="{C667AC03-8C51-475D-B622-96A1C8F5E7CF}" type="datetimeFigureOut">
              <a:rPr kumimoji="1" lang="ja-JP" altLang="en-US" smtClean="0">
                <a:latin typeface="メイリオ" panose="020B0604030504040204" pitchFamily="50" charset="-128"/>
                <a:ea typeface="メイリオ" panose="020B0604030504040204" pitchFamily="50" charset="-128"/>
              </a:rPr>
              <a:pPr/>
              <a:t>2023/3/9</a:t>
            </a:fld>
            <a:endParaRPr kumimoji="1" lang="ja-JP" altLang="en-US">
              <a:latin typeface="メイリオ" panose="020B0604030504040204" pitchFamily="50" charset="-128"/>
              <a:ea typeface="メイリオ" panose="020B0604030504040204" pitchFamily="50" charset="-128"/>
            </a:endParaRPr>
          </a:p>
        </p:txBody>
      </p:sp>
      <p:sp>
        <p:nvSpPr>
          <p:cNvPr id="4" name="フッター プレースホルダー 3"/>
          <p:cNvSpPr>
            <a:spLocks noGrp="1"/>
          </p:cNvSpPr>
          <p:nvPr>
            <p:ph type="ftr" sz="quarter" idx="2"/>
          </p:nvPr>
        </p:nvSpPr>
        <p:spPr>
          <a:xfrm>
            <a:off x="2" y="9440648"/>
            <a:ext cx="2949787" cy="496967"/>
          </a:xfrm>
          <a:prstGeom prst="rect">
            <a:avLst/>
          </a:prstGeom>
        </p:spPr>
        <p:txBody>
          <a:bodyPr vert="horz" lIns="91437" tIns="45719" rIns="91437" bIns="45719" rtlCol="0" anchor="b"/>
          <a:lstStyle>
            <a:lvl1pPr algn="l">
              <a:defRPr sz="1200"/>
            </a:lvl1pPr>
          </a:lstStyle>
          <a:p>
            <a:endParaRPr kumimoji="1" lang="ja-JP" altLang="en-US">
              <a:latin typeface="メイリオ" panose="020B0604030504040204" pitchFamily="50" charset="-128"/>
              <a:ea typeface="メイリオ" panose="020B0604030504040204" pitchFamily="50" charset="-128"/>
            </a:endParaRPr>
          </a:p>
        </p:txBody>
      </p:sp>
      <p:sp>
        <p:nvSpPr>
          <p:cNvPr id="5" name="スライド番号プレースホルダー 4"/>
          <p:cNvSpPr>
            <a:spLocks noGrp="1"/>
          </p:cNvSpPr>
          <p:nvPr>
            <p:ph type="sldNum" sz="quarter" idx="3"/>
          </p:nvPr>
        </p:nvSpPr>
        <p:spPr>
          <a:xfrm>
            <a:off x="3855840" y="9440648"/>
            <a:ext cx="2949787" cy="496967"/>
          </a:xfrm>
          <a:prstGeom prst="rect">
            <a:avLst/>
          </a:prstGeom>
        </p:spPr>
        <p:txBody>
          <a:bodyPr vert="horz" lIns="91437" tIns="45719" rIns="91437" bIns="45719" rtlCol="0" anchor="b"/>
          <a:lstStyle>
            <a:lvl1pPr algn="r">
              <a:defRPr sz="1200"/>
            </a:lvl1pPr>
          </a:lstStyle>
          <a:p>
            <a:fld id="{5C22AC06-8FF0-402A-A8D4-EC443B2B51A3}" type="slidenum">
              <a:rPr kumimoji="1" lang="ja-JP" altLang="en-US" smtClean="0">
                <a:latin typeface="メイリオ" panose="020B0604030504040204" pitchFamily="50" charset="-128"/>
                <a:ea typeface="メイリオ" panose="020B0604030504040204" pitchFamily="50" charset="-128"/>
              </a:rPr>
              <a:pPr/>
              <a:t>‹#›</a:t>
            </a:fld>
            <a:endParaRPr kumimoji="1" lang="ja-JP" altLang="en-US">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9421728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7" tIns="45719" rIns="91437" bIns="45719"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7" tIns="45719" rIns="91437" bIns="45719" rtlCol="0"/>
          <a:lstStyle>
            <a:lvl1pPr algn="r">
              <a:defRPr sz="1200"/>
            </a:lvl1pPr>
          </a:lstStyle>
          <a:p>
            <a:fld id="{03DBDFE6-349D-475F-88FD-2EE4F300759D}" type="datetimeFigureOut">
              <a:rPr kumimoji="1" lang="ja-JP" altLang="en-US" smtClean="0"/>
              <a:pPr/>
              <a:t>2023/3/9</a:t>
            </a:fld>
            <a:endParaRPr kumimoji="1" lang="ja-JP" altLang="en-US"/>
          </a:p>
        </p:txBody>
      </p:sp>
      <p:sp>
        <p:nvSpPr>
          <p:cNvPr id="4" name="スライド イメージ プレースホルダー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37" tIns="45719" rIns="91437" bIns="45719" rtlCol="0" anchor="ctr"/>
          <a:lstStyle/>
          <a:p>
            <a:endParaRPr lang="ja-JP" altLang="en-US"/>
          </a:p>
        </p:txBody>
      </p:sp>
      <p:sp>
        <p:nvSpPr>
          <p:cNvPr id="5" name="ノート プレースホルダー 4"/>
          <p:cNvSpPr>
            <a:spLocks noGrp="1"/>
          </p:cNvSpPr>
          <p:nvPr>
            <p:ph type="body" sz="quarter" idx="3"/>
          </p:nvPr>
        </p:nvSpPr>
        <p:spPr>
          <a:xfrm>
            <a:off x="681038" y="4721226"/>
            <a:ext cx="5445125" cy="4471988"/>
          </a:xfrm>
          <a:prstGeom prst="rect">
            <a:avLst/>
          </a:prstGeom>
        </p:spPr>
        <p:txBody>
          <a:bodyPr vert="horz" lIns="91437" tIns="45719" rIns="91437" bIns="45719"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440865"/>
            <a:ext cx="2949575" cy="496887"/>
          </a:xfrm>
          <a:prstGeom prst="rect">
            <a:avLst/>
          </a:prstGeom>
        </p:spPr>
        <p:txBody>
          <a:bodyPr vert="horz" lIns="91437" tIns="45719" rIns="91437" bIns="45719"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5"/>
            <a:ext cx="2949575" cy="496887"/>
          </a:xfrm>
          <a:prstGeom prst="rect">
            <a:avLst/>
          </a:prstGeom>
        </p:spPr>
        <p:txBody>
          <a:bodyPr vert="horz" lIns="91437" tIns="45719" rIns="91437" bIns="45719" rtlCol="0" anchor="b"/>
          <a:lstStyle>
            <a:lvl1pPr algn="r">
              <a:defRPr sz="1200"/>
            </a:lvl1pPr>
          </a:lstStyle>
          <a:p>
            <a:fld id="{8B3B45EC-A74E-44C4-8A52-028851515061}" type="slidenum">
              <a:rPr kumimoji="1" lang="ja-JP" altLang="en-US" smtClean="0"/>
              <a:pPr/>
              <a:t>‹#›</a:t>
            </a:fld>
            <a:endParaRPr kumimoji="1" lang="ja-JP" altLang="en-US"/>
          </a:p>
        </p:txBody>
      </p:sp>
    </p:spTree>
    <p:extLst>
      <p:ext uri="{BB962C8B-B14F-4D97-AF65-F5344CB8AC3E}">
        <p14:creationId xmlns:p14="http://schemas.microsoft.com/office/powerpoint/2010/main" val="215195863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20750" y="746125"/>
            <a:ext cx="4965700" cy="3725863"/>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179B85AA-7511-8545-942A-E7FA4F62E620}" type="slidenum">
              <a:rPr kumimoji="1" lang="ja-JP" altLang="en-US" smtClean="0"/>
              <a:t>1</a:t>
            </a:fld>
            <a:endParaRPr kumimoji="1" lang="ja-JP" altLang="en-US"/>
          </a:p>
        </p:txBody>
      </p:sp>
    </p:spTree>
    <p:extLst>
      <p:ext uri="{BB962C8B-B14F-4D97-AF65-F5344CB8AC3E}">
        <p14:creationId xmlns:p14="http://schemas.microsoft.com/office/powerpoint/2010/main" val="4023843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20750" y="746125"/>
            <a:ext cx="4965700" cy="3725863"/>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179B85AA-7511-8545-942A-E7FA4F62E620}" type="slidenum">
              <a:rPr kumimoji="1" lang="ja-JP" altLang="en-US" smtClean="0"/>
              <a:t>3</a:t>
            </a:fld>
            <a:endParaRPr kumimoji="1" lang="ja-JP" altLang="en-US"/>
          </a:p>
        </p:txBody>
      </p:sp>
    </p:spTree>
    <p:extLst>
      <p:ext uri="{BB962C8B-B14F-4D97-AF65-F5344CB8AC3E}">
        <p14:creationId xmlns:p14="http://schemas.microsoft.com/office/powerpoint/2010/main" val="18280170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20750" y="746125"/>
            <a:ext cx="4965700" cy="3725863"/>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179B85AA-7511-8545-942A-E7FA4F62E620}" type="slidenum">
              <a:rPr kumimoji="1" lang="ja-JP" altLang="en-US" smtClean="0"/>
              <a:t>7</a:t>
            </a:fld>
            <a:endParaRPr kumimoji="1" lang="ja-JP" altLang="en-US"/>
          </a:p>
        </p:txBody>
      </p:sp>
    </p:spTree>
    <p:extLst>
      <p:ext uri="{BB962C8B-B14F-4D97-AF65-F5344CB8AC3E}">
        <p14:creationId xmlns:p14="http://schemas.microsoft.com/office/powerpoint/2010/main" val="15410570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20750" y="746125"/>
            <a:ext cx="4965700" cy="3725863"/>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179B85AA-7511-8545-942A-E7FA4F62E620}" type="slidenum">
              <a:rPr kumimoji="1" lang="ja-JP" altLang="en-US" smtClean="0"/>
              <a:t>19</a:t>
            </a:fld>
            <a:endParaRPr kumimoji="1" lang="ja-JP" altLang="en-US"/>
          </a:p>
        </p:txBody>
      </p:sp>
    </p:spTree>
    <p:extLst>
      <p:ext uri="{BB962C8B-B14F-4D97-AF65-F5344CB8AC3E}">
        <p14:creationId xmlns:p14="http://schemas.microsoft.com/office/powerpoint/2010/main" val="23665105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
    <p:spTree>
      <p:nvGrpSpPr>
        <p:cNvPr id="1" name=""/>
        <p:cNvGrpSpPr/>
        <p:nvPr/>
      </p:nvGrpSpPr>
      <p:grpSpPr>
        <a:xfrm>
          <a:off x="0" y="0"/>
          <a:ext cx="0" cy="0"/>
          <a:chOff x="0" y="0"/>
          <a:chExt cx="0" cy="0"/>
        </a:xfrm>
      </p:grpSpPr>
      <p:pic>
        <p:nvPicPr>
          <p:cNvPr id="14" name="図 13"/>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 y="0"/>
            <a:ext cx="9140691" cy="6858000"/>
          </a:xfrm>
          <a:prstGeom prst="rect">
            <a:avLst/>
          </a:prstGeom>
        </p:spPr>
      </p:pic>
      <p:sp>
        <p:nvSpPr>
          <p:cNvPr id="15" name="正方形/長方形 14"/>
          <p:cNvSpPr/>
          <p:nvPr userDrawn="1"/>
        </p:nvSpPr>
        <p:spPr>
          <a:xfrm>
            <a:off x="-3312" y="6238"/>
            <a:ext cx="9144002" cy="6880733"/>
          </a:xfrm>
          <a:prstGeom prst="rect">
            <a:avLst/>
          </a:prstGeom>
          <a:solidFill>
            <a:srgbClr val="000000">
              <a:alpha val="50196"/>
            </a:srgbClr>
          </a:solidFill>
          <a:ln w="9525">
            <a:no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dirty="0">
              <a:latin typeface="メイリオ" panose="020B0604030504040204" pitchFamily="50" charset="-128"/>
            </a:endParaRPr>
          </a:p>
        </p:txBody>
      </p:sp>
    </p:spTree>
    <p:extLst>
      <p:ext uri="{BB962C8B-B14F-4D97-AF65-F5344CB8AC3E}">
        <p14:creationId xmlns:p14="http://schemas.microsoft.com/office/powerpoint/2010/main" val="28158372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箇条書き・鉤">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79512" y="44624"/>
            <a:ext cx="7272808" cy="393138"/>
          </a:xfrm>
        </p:spPr>
        <p:txBody>
          <a:bodyPr anchor="ctr">
            <a:noAutofit/>
          </a:bodyPr>
          <a:lstStyle>
            <a:lvl1pPr algn="l">
              <a:defRPr sz="1400" b="0" spc="170" baseline="0">
                <a:solidFill>
                  <a:srgbClr val="646464"/>
                </a:solidFill>
                <a:latin typeface="UD デジタル 教科書体 N-R" panose="02020400000000000000" pitchFamily="17" charset="-128"/>
                <a:ea typeface="UD デジタル 教科書体 N-R" panose="02020400000000000000" pitchFamily="17" charset="-128"/>
              </a:defRPr>
            </a:lvl1pPr>
          </a:lstStyle>
          <a:p>
            <a:r>
              <a:rPr kumimoji="1" lang="ja-JP" altLang="en-US"/>
              <a:t>タイトル</a:t>
            </a:r>
            <a:endParaRPr kumimoji="1" lang="ja-JP" altLang="en-US" dirty="0"/>
          </a:p>
        </p:txBody>
      </p:sp>
      <p:sp>
        <p:nvSpPr>
          <p:cNvPr id="3" name="コンテンツ プレースホルダー 2"/>
          <p:cNvSpPr>
            <a:spLocks noGrp="1"/>
          </p:cNvSpPr>
          <p:nvPr>
            <p:ph idx="1" hasCustomPrompt="1"/>
          </p:nvPr>
        </p:nvSpPr>
        <p:spPr>
          <a:xfrm>
            <a:off x="234000" y="782704"/>
            <a:ext cx="8658480" cy="5526616"/>
          </a:xfrm>
        </p:spPr>
        <p:txBody>
          <a:bodyPr>
            <a:noAutofit/>
          </a:bodyPr>
          <a:lstStyle>
            <a:lvl1pPr marL="342900" indent="-385200" algn="just">
              <a:lnSpc>
                <a:spcPct val="120000"/>
              </a:lnSpc>
              <a:spcBef>
                <a:spcPts val="1200"/>
              </a:spcBef>
              <a:buClr>
                <a:srgbClr val="007BFF"/>
              </a:buClr>
              <a:buFont typeface="Wingdings" panose="05000000000000000000" pitchFamily="2" charset="2"/>
              <a:buChar char="n"/>
              <a:defRPr sz="2800">
                <a:solidFill>
                  <a:srgbClr val="007BFF"/>
                </a:solidFill>
                <a:latin typeface="UD デジタル 教科書体 N-B" panose="02020700000000000000" pitchFamily="17" charset="-128"/>
                <a:ea typeface="UD デジタル 教科書体 N-B" panose="02020700000000000000" pitchFamily="17" charset="-128"/>
              </a:defRPr>
            </a:lvl1pPr>
            <a:lvl2pPr marL="742950" indent="-384175" algn="just">
              <a:lnSpc>
                <a:spcPct val="120000"/>
              </a:lnSpc>
              <a:spcBef>
                <a:spcPts val="1200"/>
              </a:spcBef>
              <a:buClr>
                <a:srgbClr val="007BFF"/>
              </a:buClr>
              <a:buFont typeface="UD デジタル 教科書体 N-R" panose="02020400000000000000" pitchFamily="17" charset="-128"/>
              <a:buChar char="└"/>
              <a:defRPr sz="24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2pPr>
            <a:lvl3pPr marL="1257300" indent="-385200" algn="just">
              <a:lnSpc>
                <a:spcPct val="120000"/>
              </a:lnSpc>
              <a:spcBef>
                <a:spcPts val="1200"/>
              </a:spcBef>
              <a:buClr>
                <a:srgbClr val="007BFF"/>
              </a:buClr>
              <a:buFont typeface="UD デジタル 教科書体 N-R" panose="02020400000000000000" pitchFamily="17" charset="-128"/>
              <a:buChar char="└"/>
              <a:defRPr sz="20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3pPr>
            <a:lvl4pPr marL="1714500" indent="-385200" algn="just">
              <a:lnSpc>
                <a:spcPct val="120000"/>
              </a:lnSpc>
              <a:spcBef>
                <a:spcPts val="1200"/>
              </a:spcBef>
              <a:buClr>
                <a:srgbClr val="007BFF"/>
              </a:buClr>
              <a:buFont typeface="UD デジタル 教科書体 N-R" panose="02020400000000000000" pitchFamily="17" charset="-128"/>
              <a:buChar char="└"/>
              <a:defRPr sz="16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4pPr>
            <a:lvl5pPr marL="2171700" indent="-342900" algn="just">
              <a:lnSpc>
                <a:spcPct val="150000"/>
              </a:lnSpc>
              <a:buClr>
                <a:srgbClr val="007BFF"/>
              </a:buClr>
              <a:buFont typeface="Arial" panose="020B0604020202020204" pitchFamily="34" charset="0"/>
              <a:buChar char="•"/>
              <a:defRPr sz="1800">
                <a:solidFill>
                  <a:srgbClr val="333333"/>
                </a:solidFill>
                <a:latin typeface="UD デジタル 教科書体 N-R" panose="02020400000000000000" pitchFamily="17" charset="-128"/>
                <a:ea typeface="UD デジタル 教科書体 N-R" panose="02020400000000000000" pitchFamily="17" charset="-128"/>
              </a:defRPr>
            </a:lvl5pPr>
          </a:lstStyle>
          <a:p>
            <a:pPr lvl="0"/>
            <a:r>
              <a:rPr kumimoji="1" lang="en-US" altLang="ja-JP"/>
              <a:t>Lv1</a:t>
            </a:r>
          </a:p>
          <a:p>
            <a:pPr lvl="1"/>
            <a:r>
              <a:rPr kumimoji="1" lang="en-US" altLang="ja-JP"/>
              <a:t>Lv2</a:t>
            </a:r>
          </a:p>
          <a:p>
            <a:pPr lvl="2"/>
            <a:r>
              <a:rPr kumimoji="1" lang="en-US" altLang="ja-JP"/>
              <a:t>Lv3</a:t>
            </a:r>
          </a:p>
          <a:p>
            <a:pPr lvl="3"/>
            <a:r>
              <a:rPr kumimoji="1" lang="en-US" altLang="ja-JP"/>
              <a:t>Lv4</a:t>
            </a:r>
          </a:p>
        </p:txBody>
      </p:sp>
      <p:sp>
        <p:nvSpPr>
          <p:cNvPr id="5" name="正方形/長方形 4"/>
          <p:cNvSpPr/>
          <p:nvPr userDrawn="1"/>
        </p:nvSpPr>
        <p:spPr>
          <a:xfrm>
            <a:off x="234000" y="404664"/>
            <a:ext cx="8910000" cy="18000"/>
          </a:xfrm>
          <a:prstGeom prst="rect">
            <a:avLst/>
          </a:prstGeom>
          <a:solidFill>
            <a:srgbClr val="0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UD デジタル 教科書体 N-R" panose="02020400000000000000" pitchFamily="17" charset="-128"/>
              <a:ea typeface="UD デジタル 教科書体 N-R" panose="02020400000000000000" pitchFamily="17" charset="-128"/>
            </a:endParaRPr>
          </a:p>
        </p:txBody>
      </p:sp>
      <p:sp>
        <p:nvSpPr>
          <p:cNvPr id="13" name="テキスト プレースホルダー 12"/>
          <p:cNvSpPr>
            <a:spLocks noGrp="1"/>
          </p:cNvSpPr>
          <p:nvPr>
            <p:ph type="body" sz="quarter" idx="10"/>
          </p:nvPr>
        </p:nvSpPr>
        <p:spPr>
          <a:xfrm>
            <a:off x="4283968" y="44624"/>
            <a:ext cx="4716016" cy="393138"/>
          </a:xfrm>
        </p:spPr>
        <p:txBody>
          <a:bodyPr vert="horz" anchor="ctr">
            <a:normAutofit/>
          </a:bodyPr>
          <a:lstStyle>
            <a:lvl1pPr marL="0" indent="0" algn="r">
              <a:buNone/>
              <a:defRPr sz="1400" b="0" spc="170" baseline="0">
                <a:solidFill>
                  <a:srgbClr val="007BFF"/>
                </a:solidFill>
                <a:latin typeface="UD デジタル 教科書体 N-R" panose="02020400000000000000" pitchFamily="17" charset="-128"/>
                <a:ea typeface="UD デジタル 教科書体 N-R" panose="02020400000000000000" pitchFamily="17" charset="-128"/>
              </a:defRPr>
            </a:lvl1pPr>
          </a:lstStyle>
          <a:p>
            <a:pPr lvl="0"/>
            <a:r>
              <a:rPr kumimoji="1" lang="ja-JP" altLang="en-US" dirty="0"/>
              <a:t>マスター テキストの書式設定</a:t>
            </a:r>
          </a:p>
        </p:txBody>
      </p:sp>
      <p:sp>
        <p:nvSpPr>
          <p:cNvPr id="20" name="スライド番号プレースホルダー 19"/>
          <p:cNvSpPr>
            <a:spLocks noGrp="1"/>
          </p:cNvSpPr>
          <p:nvPr>
            <p:ph type="sldNum" sz="quarter" idx="12"/>
          </p:nvPr>
        </p:nvSpPr>
        <p:spPr/>
        <p:txBody>
          <a:bodyPr/>
          <a:lstStyle>
            <a:lvl1pPr>
              <a:defRPr>
                <a:latin typeface="UD デジタル 教科書体 N-R" panose="02020400000000000000" pitchFamily="17" charset="-128"/>
                <a:ea typeface="UD デジタル 教科書体 N-R" panose="02020400000000000000" pitchFamily="17" charset="-128"/>
              </a:defRPr>
            </a:lvl1pPr>
          </a:lstStyle>
          <a:p>
            <a:fld id="{9E0D9298-421E-4926-815D-31B4285E3528}" type="slidenum">
              <a:rPr lang="ja-JP" altLang="en-US" smtClean="0"/>
              <a:pPr/>
              <a:t>‹#›</a:t>
            </a:fld>
            <a:endParaRPr lang="ja-JP" altLang="en-US" dirty="0"/>
          </a:p>
        </p:txBody>
      </p:sp>
    </p:spTree>
    <p:extLst>
      <p:ext uri="{BB962C8B-B14F-4D97-AF65-F5344CB8AC3E}">
        <p14:creationId xmlns:p14="http://schemas.microsoft.com/office/powerpoint/2010/main" val="2159875374"/>
      </p:ext>
    </p:extLst>
  </p:cSld>
  <p:clrMapOvr>
    <a:masterClrMapping/>
  </p:clrMapOvr>
  <p:extLst>
    <p:ext uri="{DCECCB84-F9BA-43D5-87BE-67443E8EF086}">
      <p15:sldGuideLst xmlns:p15="http://schemas.microsoft.com/office/powerpoint/2012/main">
        <p15:guide id="1" pos="5602">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プレビュー">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79512" y="44624"/>
            <a:ext cx="7272808" cy="393138"/>
          </a:xfrm>
        </p:spPr>
        <p:txBody>
          <a:bodyPr anchor="ctr">
            <a:noAutofit/>
          </a:bodyPr>
          <a:lstStyle>
            <a:lvl1pPr algn="l">
              <a:defRPr sz="1400" b="0" spc="170" baseline="0">
                <a:solidFill>
                  <a:srgbClr val="646464"/>
                </a:solidFill>
                <a:latin typeface="UD デジタル 教科書体 N-R" panose="02020400000000000000" pitchFamily="17" charset="-128"/>
                <a:ea typeface="UD デジタル 教科書体 N-R" panose="02020400000000000000" pitchFamily="17" charset="-128"/>
              </a:defRPr>
            </a:lvl1pPr>
          </a:lstStyle>
          <a:p>
            <a:r>
              <a:rPr kumimoji="1" lang="ja-JP" altLang="en-US"/>
              <a:t>タイトル</a:t>
            </a:r>
            <a:endParaRPr kumimoji="1" lang="ja-JP" altLang="en-US" dirty="0"/>
          </a:p>
        </p:txBody>
      </p:sp>
      <p:sp>
        <p:nvSpPr>
          <p:cNvPr id="3" name="コンテンツ プレースホルダー 2"/>
          <p:cNvSpPr>
            <a:spLocks noGrp="1"/>
          </p:cNvSpPr>
          <p:nvPr>
            <p:ph idx="1" hasCustomPrompt="1"/>
          </p:nvPr>
        </p:nvSpPr>
        <p:spPr>
          <a:xfrm>
            <a:off x="251520" y="782704"/>
            <a:ext cx="4104456" cy="5526616"/>
          </a:xfrm>
        </p:spPr>
        <p:txBody>
          <a:bodyPr>
            <a:noAutofit/>
          </a:bodyPr>
          <a:lstStyle>
            <a:lvl1pPr marL="0" indent="0" algn="just">
              <a:lnSpc>
                <a:spcPct val="120000"/>
              </a:lnSpc>
              <a:spcBef>
                <a:spcPts val="1200"/>
              </a:spcBef>
              <a:buClr>
                <a:srgbClr val="007BFF"/>
              </a:buClr>
              <a:buFont typeface="Wingdings" panose="05000000000000000000" pitchFamily="2" charset="2"/>
              <a:buNone/>
              <a:defRPr sz="2400">
                <a:solidFill>
                  <a:srgbClr val="007BFF"/>
                </a:solidFill>
                <a:latin typeface="UD デジタル 教科書体 N-B" panose="02020700000000000000" pitchFamily="17" charset="-128"/>
                <a:ea typeface="UD デジタル 教科書体 N-B" panose="02020700000000000000" pitchFamily="17" charset="-128"/>
              </a:defRPr>
            </a:lvl1pPr>
            <a:lvl2pPr marL="742950" indent="-384175" algn="just">
              <a:lnSpc>
                <a:spcPct val="120000"/>
              </a:lnSpc>
              <a:spcBef>
                <a:spcPts val="1200"/>
              </a:spcBef>
              <a:buClr>
                <a:srgbClr val="007BFF"/>
              </a:buClr>
              <a:buFont typeface="Wingdings" panose="05000000000000000000" pitchFamily="2" charset="2"/>
              <a:buChar char="n"/>
              <a:defRPr sz="2000">
                <a:solidFill>
                  <a:schemeClr val="tx1"/>
                </a:solidFill>
                <a:latin typeface="UD デジタル 教科書体 N-R" panose="02020400000000000000" pitchFamily="17" charset="-128"/>
                <a:ea typeface="UD デジタル 教科書体 N-R" panose="02020400000000000000" pitchFamily="17" charset="-128"/>
              </a:defRPr>
            </a:lvl2pPr>
            <a:lvl3pPr marL="1257300" indent="-385200" algn="just">
              <a:lnSpc>
                <a:spcPct val="120000"/>
              </a:lnSpc>
              <a:spcBef>
                <a:spcPts val="1200"/>
              </a:spcBef>
              <a:buClr>
                <a:srgbClr val="007BFF"/>
              </a:buClr>
              <a:buFont typeface="UD デジタル 教科書体 N-R" panose="02020400000000000000" pitchFamily="17" charset="-128"/>
              <a:buChar char="└"/>
              <a:defRPr sz="18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3pPr>
            <a:lvl4pPr marL="1714500" indent="-385200" algn="just">
              <a:lnSpc>
                <a:spcPct val="120000"/>
              </a:lnSpc>
              <a:spcBef>
                <a:spcPts val="1200"/>
              </a:spcBef>
              <a:buClr>
                <a:srgbClr val="007BFF"/>
              </a:buClr>
              <a:buFont typeface="UD デジタル 教科書体 N-R" panose="02020400000000000000" pitchFamily="17" charset="-128"/>
              <a:buChar char="└"/>
              <a:defRPr sz="14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4pPr>
            <a:lvl5pPr marL="2171700" indent="-342900" algn="just">
              <a:lnSpc>
                <a:spcPct val="150000"/>
              </a:lnSpc>
              <a:buClr>
                <a:srgbClr val="007BFF"/>
              </a:buClr>
              <a:buFont typeface="Arial" panose="020B0604020202020204" pitchFamily="34" charset="0"/>
              <a:buChar char="•"/>
              <a:defRPr sz="1800">
                <a:solidFill>
                  <a:srgbClr val="333333"/>
                </a:solidFill>
                <a:latin typeface="UD デジタル 教科書体 N-R" panose="02020400000000000000" pitchFamily="17" charset="-128"/>
                <a:ea typeface="UD デジタル 教科書体 N-R" panose="02020400000000000000" pitchFamily="17" charset="-128"/>
              </a:defRPr>
            </a:lvl5pPr>
          </a:lstStyle>
          <a:p>
            <a:pPr lvl="0"/>
            <a:r>
              <a:rPr kumimoji="1" lang="ja-JP" altLang="en-US"/>
              <a:t>タイトル</a:t>
            </a:r>
            <a:r>
              <a:rPr kumimoji="1" lang="en-US" altLang="ja-JP"/>
              <a:t>(Lv1)</a:t>
            </a:r>
          </a:p>
          <a:p>
            <a:pPr lvl="1"/>
            <a:r>
              <a:rPr kumimoji="1" lang="en-US" altLang="ja-JP"/>
              <a:t>Lv2</a:t>
            </a:r>
          </a:p>
          <a:p>
            <a:pPr lvl="2"/>
            <a:r>
              <a:rPr kumimoji="1" lang="en-US" altLang="ja-JP"/>
              <a:t>Lv3</a:t>
            </a:r>
          </a:p>
          <a:p>
            <a:pPr lvl="3"/>
            <a:r>
              <a:rPr kumimoji="1" lang="en-US" altLang="ja-JP"/>
              <a:t>Lv4</a:t>
            </a:r>
          </a:p>
        </p:txBody>
      </p:sp>
      <p:sp>
        <p:nvSpPr>
          <p:cNvPr id="5" name="正方形/長方形 4"/>
          <p:cNvSpPr/>
          <p:nvPr userDrawn="1"/>
        </p:nvSpPr>
        <p:spPr>
          <a:xfrm>
            <a:off x="234000" y="404664"/>
            <a:ext cx="8910000" cy="18000"/>
          </a:xfrm>
          <a:prstGeom prst="rect">
            <a:avLst/>
          </a:prstGeom>
          <a:solidFill>
            <a:srgbClr val="0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UD デジタル 教科書体 N-R" panose="02020400000000000000" pitchFamily="17" charset="-128"/>
              <a:ea typeface="UD デジタル 教科書体 N-R" panose="02020400000000000000" pitchFamily="17" charset="-128"/>
            </a:endParaRPr>
          </a:p>
        </p:txBody>
      </p:sp>
      <p:sp>
        <p:nvSpPr>
          <p:cNvPr id="13" name="テキスト プレースホルダー 12"/>
          <p:cNvSpPr>
            <a:spLocks noGrp="1"/>
          </p:cNvSpPr>
          <p:nvPr>
            <p:ph type="body" sz="quarter" idx="10"/>
          </p:nvPr>
        </p:nvSpPr>
        <p:spPr>
          <a:xfrm>
            <a:off x="4283968" y="44624"/>
            <a:ext cx="4716016" cy="393138"/>
          </a:xfrm>
        </p:spPr>
        <p:txBody>
          <a:bodyPr vert="horz" anchor="ctr">
            <a:normAutofit/>
          </a:bodyPr>
          <a:lstStyle>
            <a:lvl1pPr marL="0" indent="0" algn="r">
              <a:buNone/>
              <a:defRPr sz="1400" b="0" spc="170" baseline="0">
                <a:solidFill>
                  <a:srgbClr val="007BFF"/>
                </a:solidFill>
                <a:latin typeface="UD デジタル 教科書体 N-R" panose="02020400000000000000" pitchFamily="17" charset="-128"/>
                <a:ea typeface="UD デジタル 教科書体 N-R" panose="02020400000000000000" pitchFamily="17" charset="-128"/>
              </a:defRPr>
            </a:lvl1pPr>
          </a:lstStyle>
          <a:p>
            <a:pPr lvl="0"/>
            <a:r>
              <a:rPr kumimoji="1" lang="ja-JP" altLang="en-US" dirty="0"/>
              <a:t>マスター テキストの書式設定</a:t>
            </a:r>
          </a:p>
        </p:txBody>
      </p:sp>
      <p:sp>
        <p:nvSpPr>
          <p:cNvPr id="20" name="スライド番号プレースホルダー 19"/>
          <p:cNvSpPr>
            <a:spLocks noGrp="1"/>
          </p:cNvSpPr>
          <p:nvPr>
            <p:ph type="sldNum" sz="quarter" idx="12"/>
          </p:nvPr>
        </p:nvSpPr>
        <p:spPr/>
        <p:txBody>
          <a:bodyPr/>
          <a:lstStyle>
            <a:lvl1pPr>
              <a:defRPr>
                <a:latin typeface="UD デジタル 教科書体 N-R" panose="02020400000000000000" pitchFamily="17" charset="-128"/>
                <a:ea typeface="UD デジタル 教科書体 N-R" panose="02020400000000000000" pitchFamily="17" charset="-128"/>
              </a:defRPr>
            </a:lvl1pPr>
          </a:lstStyle>
          <a:p>
            <a:fld id="{9E0D9298-421E-4926-815D-31B4285E3528}" type="slidenum">
              <a:rPr lang="ja-JP" altLang="en-US" smtClean="0"/>
              <a:pPr/>
              <a:t>‹#›</a:t>
            </a:fld>
            <a:endParaRPr lang="ja-JP" altLang="en-US" dirty="0"/>
          </a:p>
        </p:txBody>
      </p:sp>
      <p:sp>
        <p:nvSpPr>
          <p:cNvPr id="6" name="図プレースホルダー 5">
            <a:extLst>
              <a:ext uri="{FF2B5EF4-FFF2-40B4-BE49-F238E27FC236}">
                <a16:creationId xmlns:a16="http://schemas.microsoft.com/office/drawing/2014/main" id="{743CB34E-FE3F-460C-8470-8A22E04DFE78}"/>
              </a:ext>
            </a:extLst>
          </p:cNvPr>
          <p:cNvSpPr>
            <a:spLocks noGrp="1"/>
          </p:cNvSpPr>
          <p:nvPr>
            <p:ph type="pic" sz="quarter" idx="13"/>
          </p:nvPr>
        </p:nvSpPr>
        <p:spPr>
          <a:xfrm>
            <a:off x="4788024" y="783730"/>
            <a:ext cx="4104456" cy="5525531"/>
          </a:xfrm>
          <a:ln>
            <a:solidFill>
              <a:schemeClr val="accent5"/>
            </a:solidFill>
          </a:ln>
        </p:spPr>
        <p:txBody>
          <a:bodyPr/>
          <a:lstStyle/>
          <a:p>
            <a:endParaRPr kumimoji="1" lang="ja-JP" altLang="en-US"/>
          </a:p>
        </p:txBody>
      </p:sp>
    </p:spTree>
    <p:extLst>
      <p:ext uri="{BB962C8B-B14F-4D97-AF65-F5344CB8AC3E}">
        <p14:creationId xmlns:p14="http://schemas.microsoft.com/office/powerpoint/2010/main" val="2553893529"/>
      </p:ext>
    </p:extLst>
  </p:cSld>
  <p:clrMapOvr>
    <a:masterClrMapping/>
  </p:clrMapOvr>
  <p:extLst>
    <p:ext uri="{DCECCB84-F9BA-43D5-87BE-67443E8EF086}">
      <p15:sldGuideLst xmlns:p15="http://schemas.microsoft.com/office/powerpoint/2012/main">
        <p15:guide id="1" pos="560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箇条書き・点">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79512" y="44624"/>
            <a:ext cx="7272808" cy="393138"/>
          </a:xfrm>
        </p:spPr>
        <p:txBody>
          <a:bodyPr anchor="ctr">
            <a:noAutofit/>
          </a:bodyPr>
          <a:lstStyle>
            <a:lvl1pPr algn="l">
              <a:defRPr sz="1400" b="0" spc="170" baseline="0">
                <a:solidFill>
                  <a:srgbClr val="646464"/>
                </a:solidFill>
                <a:latin typeface="UD デジタル 教科書体 N-R" panose="02020400000000000000" pitchFamily="17" charset="-128"/>
                <a:ea typeface="UD デジタル 教科書体 N-R" panose="02020400000000000000" pitchFamily="17" charset="-128"/>
              </a:defRPr>
            </a:lvl1pPr>
          </a:lstStyle>
          <a:p>
            <a:r>
              <a:rPr kumimoji="1" lang="ja-JP" altLang="en-US"/>
              <a:t>タイトル</a:t>
            </a:r>
            <a:endParaRPr kumimoji="1" lang="ja-JP" altLang="en-US" dirty="0"/>
          </a:p>
        </p:txBody>
      </p:sp>
      <p:sp>
        <p:nvSpPr>
          <p:cNvPr id="3" name="コンテンツ プレースホルダー 2"/>
          <p:cNvSpPr>
            <a:spLocks noGrp="1"/>
          </p:cNvSpPr>
          <p:nvPr>
            <p:ph idx="1" hasCustomPrompt="1"/>
          </p:nvPr>
        </p:nvSpPr>
        <p:spPr>
          <a:xfrm>
            <a:off x="234000" y="692696"/>
            <a:ext cx="8658480" cy="5616624"/>
          </a:xfrm>
        </p:spPr>
        <p:txBody>
          <a:bodyPr>
            <a:noAutofit/>
          </a:bodyPr>
          <a:lstStyle>
            <a:lvl1pPr marL="342900" indent="-385200" algn="just">
              <a:lnSpc>
                <a:spcPct val="120000"/>
              </a:lnSpc>
              <a:spcBef>
                <a:spcPts val="1200"/>
              </a:spcBef>
              <a:buClr>
                <a:srgbClr val="007BFF"/>
              </a:buClr>
              <a:buFont typeface="Wingdings" panose="05000000000000000000" pitchFamily="2" charset="2"/>
              <a:buChar char="n"/>
              <a:defRPr sz="2800">
                <a:solidFill>
                  <a:srgbClr val="007BFF"/>
                </a:solidFill>
                <a:latin typeface="UD デジタル 教科書体 N-B" panose="02020700000000000000" pitchFamily="17" charset="-128"/>
                <a:ea typeface="UD デジタル 教科書体 N-B" panose="02020700000000000000" pitchFamily="17" charset="-128"/>
              </a:defRPr>
            </a:lvl1pPr>
            <a:lvl2pPr marL="742950" indent="-384175" algn="just">
              <a:lnSpc>
                <a:spcPct val="120000"/>
              </a:lnSpc>
              <a:spcBef>
                <a:spcPts val="1200"/>
              </a:spcBef>
              <a:buClr>
                <a:srgbClr val="007BFF"/>
              </a:buClr>
              <a:buFont typeface="UD デジタル 教科書体 N-R" panose="02020400000000000000" pitchFamily="17" charset="-128"/>
              <a:buChar char="・"/>
              <a:defRPr sz="24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2pPr>
            <a:lvl3pPr marL="1257300" indent="-385200" algn="just">
              <a:lnSpc>
                <a:spcPct val="120000"/>
              </a:lnSpc>
              <a:spcBef>
                <a:spcPts val="1200"/>
              </a:spcBef>
              <a:buClr>
                <a:srgbClr val="007BFF"/>
              </a:buClr>
              <a:buFont typeface="UD デジタル 教科書体 N-R" panose="02020400000000000000" pitchFamily="17" charset="-128"/>
              <a:buChar char="・"/>
              <a:defRPr sz="20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3pPr>
            <a:lvl4pPr marL="1714500" indent="-385200" algn="just">
              <a:lnSpc>
                <a:spcPct val="120000"/>
              </a:lnSpc>
              <a:spcBef>
                <a:spcPts val="1200"/>
              </a:spcBef>
              <a:buClr>
                <a:srgbClr val="007BFF"/>
              </a:buClr>
              <a:buFont typeface="UD デジタル 教科書体 N-R" panose="02020400000000000000" pitchFamily="17" charset="-128"/>
              <a:buChar char="・"/>
              <a:defRPr sz="16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4pPr>
            <a:lvl5pPr marL="2171700" indent="-342900" algn="just">
              <a:lnSpc>
                <a:spcPct val="150000"/>
              </a:lnSpc>
              <a:buClr>
                <a:srgbClr val="007BFF"/>
              </a:buClr>
              <a:buFont typeface="Arial" panose="020B0604020202020204" pitchFamily="34" charset="0"/>
              <a:buChar char="•"/>
              <a:defRPr sz="1800">
                <a:solidFill>
                  <a:srgbClr val="333333"/>
                </a:solidFill>
                <a:latin typeface="UD デジタル 教科書体 N-R" panose="02020400000000000000" pitchFamily="17" charset="-128"/>
                <a:ea typeface="UD デジタル 教科書体 N-R" panose="02020400000000000000" pitchFamily="17" charset="-128"/>
              </a:defRPr>
            </a:lvl5pPr>
          </a:lstStyle>
          <a:p>
            <a:pPr lvl="0"/>
            <a:r>
              <a:rPr kumimoji="1" lang="en-US" altLang="ja-JP"/>
              <a:t>Lv1</a:t>
            </a:r>
          </a:p>
          <a:p>
            <a:pPr lvl="1"/>
            <a:r>
              <a:rPr kumimoji="1" lang="en-US" altLang="ja-JP"/>
              <a:t>Lv2</a:t>
            </a:r>
          </a:p>
          <a:p>
            <a:pPr lvl="2"/>
            <a:r>
              <a:rPr kumimoji="1" lang="en-US" altLang="ja-JP"/>
              <a:t>Lv3</a:t>
            </a:r>
          </a:p>
          <a:p>
            <a:pPr lvl="3"/>
            <a:r>
              <a:rPr kumimoji="1" lang="en-US" altLang="ja-JP"/>
              <a:t>Lv4</a:t>
            </a:r>
          </a:p>
        </p:txBody>
      </p:sp>
      <p:sp>
        <p:nvSpPr>
          <p:cNvPr id="5" name="正方形/長方形 4"/>
          <p:cNvSpPr/>
          <p:nvPr userDrawn="1"/>
        </p:nvSpPr>
        <p:spPr>
          <a:xfrm>
            <a:off x="234000" y="404664"/>
            <a:ext cx="8910000" cy="18000"/>
          </a:xfrm>
          <a:prstGeom prst="rect">
            <a:avLst/>
          </a:prstGeom>
          <a:solidFill>
            <a:srgbClr val="0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UD デジタル 教科書体 N-R" panose="02020400000000000000" pitchFamily="17" charset="-128"/>
              <a:ea typeface="UD デジタル 教科書体 N-R" panose="02020400000000000000" pitchFamily="17" charset="-128"/>
            </a:endParaRPr>
          </a:p>
        </p:txBody>
      </p:sp>
      <p:sp>
        <p:nvSpPr>
          <p:cNvPr id="13" name="テキスト プレースホルダー 12"/>
          <p:cNvSpPr>
            <a:spLocks noGrp="1"/>
          </p:cNvSpPr>
          <p:nvPr>
            <p:ph type="body" sz="quarter" idx="10"/>
          </p:nvPr>
        </p:nvSpPr>
        <p:spPr>
          <a:xfrm>
            <a:off x="4283968" y="44624"/>
            <a:ext cx="4716016" cy="393138"/>
          </a:xfrm>
        </p:spPr>
        <p:txBody>
          <a:bodyPr vert="horz" anchor="ctr">
            <a:normAutofit/>
          </a:bodyPr>
          <a:lstStyle>
            <a:lvl1pPr marL="0" indent="0" algn="r">
              <a:buNone/>
              <a:defRPr sz="1400" b="0" spc="170" baseline="0">
                <a:solidFill>
                  <a:srgbClr val="007BFF"/>
                </a:solidFill>
                <a:latin typeface="UD デジタル 教科書体 N-R" panose="02020400000000000000" pitchFamily="17" charset="-128"/>
                <a:ea typeface="UD デジタル 教科書体 N-R" panose="02020400000000000000" pitchFamily="17" charset="-128"/>
              </a:defRPr>
            </a:lvl1pPr>
          </a:lstStyle>
          <a:p>
            <a:pPr lvl="0"/>
            <a:r>
              <a:rPr kumimoji="1" lang="ja-JP" altLang="en-US" dirty="0"/>
              <a:t>マスター テキストの書式設定</a:t>
            </a:r>
          </a:p>
        </p:txBody>
      </p:sp>
      <p:sp>
        <p:nvSpPr>
          <p:cNvPr id="20" name="スライド番号プレースホルダー 19"/>
          <p:cNvSpPr>
            <a:spLocks noGrp="1"/>
          </p:cNvSpPr>
          <p:nvPr>
            <p:ph type="sldNum" sz="quarter" idx="12"/>
          </p:nvPr>
        </p:nvSpPr>
        <p:spPr/>
        <p:txBody>
          <a:bodyPr/>
          <a:lstStyle>
            <a:lvl1pPr>
              <a:defRPr>
                <a:latin typeface="UD デジタル 教科書体 N-R" panose="02020400000000000000" pitchFamily="17" charset="-128"/>
                <a:ea typeface="UD デジタル 教科書体 N-R" panose="02020400000000000000" pitchFamily="17" charset="-128"/>
              </a:defRPr>
            </a:lvl1pPr>
          </a:lstStyle>
          <a:p>
            <a:fld id="{9E0D9298-421E-4926-815D-31B4285E3528}" type="slidenum">
              <a:rPr lang="ja-JP" altLang="en-US" smtClean="0"/>
              <a:pPr/>
              <a:t>‹#›</a:t>
            </a:fld>
            <a:endParaRPr lang="ja-JP" altLang="en-US" dirty="0"/>
          </a:p>
        </p:txBody>
      </p:sp>
    </p:spTree>
    <p:extLst>
      <p:ext uri="{BB962C8B-B14F-4D97-AF65-F5344CB8AC3E}">
        <p14:creationId xmlns:p14="http://schemas.microsoft.com/office/powerpoint/2010/main" val="1552423153"/>
      </p:ext>
    </p:extLst>
  </p:cSld>
  <p:clrMapOvr>
    <a:masterClrMapping/>
  </p:clrMapOvr>
  <p:extLst>
    <p:ext uri="{DCECCB84-F9BA-43D5-87BE-67443E8EF086}">
      <p15:sldGuideLst xmlns:p15="http://schemas.microsoft.com/office/powerpoint/2012/main">
        <p15:guide id="1" pos="5602">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章のタイトル">
    <p:spTree>
      <p:nvGrpSpPr>
        <p:cNvPr id="1" name=""/>
        <p:cNvGrpSpPr/>
        <p:nvPr/>
      </p:nvGrpSpPr>
      <p:grpSpPr>
        <a:xfrm>
          <a:off x="0" y="0"/>
          <a:ext cx="0" cy="0"/>
          <a:chOff x="0" y="0"/>
          <a:chExt cx="0" cy="0"/>
        </a:xfrm>
      </p:grpSpPr>
      <p:sp>
        <p:nvSpPr>
          <p:cNvPr id="5" name="正方形/長方形 4"/>
          <p:cNvSpPr/>
          <p:nvPr userDrawn="1"/>
        </p:nvSpPr>
        <p:spPr>
          <a:xfrm>
            <a:off x="0" y="2817000"/>
            <a:ext cx="9144000" cy="1224000"/>
          </a:xfrm>
          <a:prstGeom prst="rect">
            <a:avLst/>
          </a:prstGeom>
          <a:solidFill>
            <a:srgbClr val="0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UD デジタル 教科書体 NK-B" panose="02020700000000000000" pitchFamily="18" charset="-128"/>
              <a:ea typeface="UD デジタル 教科書体 NK-B" panose="02020700000000000000" pitchFamily="18" charset="-128"/>
            </a:endParaRPr>
          </a:p>
        </p:txBody>
      </p:sp>
      <p:sp>
        <p:nvSpPr>
          <p:cNvPr id="2" name="タイトル 1"/>
          <p:cNvSpPr>
            <a:spLocks noGrp="1"/>
          </p:cNvSpPr>
          <p:nvPr>
            <p:ph type="title"/>
          </p:nvPr>
        </p:nvSpPr>
        <p:spPr>
          <a:xfrm>
            <a:off x="144016" y="2816932"/>
            <a:ext cx="9036496" cy="1224136"/>
          </a:xfrm>
        </p:spPr>
        <p:txBody>
          <a:bodyPr>
            <a:normAutofit/>
          </a:bodyPr>
          <a:lstStyle>
            <a:lvl1pPr algn="l">
              <a:defRPr sz="2800" b="0" spc="170" baseline="0">
                <a:solidFill>
                  <a:schemeClr val="bg1"/>
                </a:solidFill>
                <a:latin typeface="UD デジタル 教科書体 N-B" panose="02020700000000000000" pitchFamily="17" charset="-128"/>
                <a:ea typeface="UD デジタル 教科書体 N-B" panose="02020700000000000000" pitchFamily="17" charset="-128"/>
              </a:defRPr>
            </a:lvl1pPr>
          </a:lstStyle>
          <a:p>
            <a:r>
              <a:rPr kumimoji="1" lang="ja-JP" altLang="en-US" dirty="0"/>
              <a:t>マスタ タイトルの書式設定</a:t>
            </a:r>
          </a:p>
        </p:txBody>
      </p:sp>
      <p:sp>
        <p:nvSpPr>
          <p:cNvPr id="13" name="スライド番号プレースホルダー 12"/>
          <p:cNvSpPr>
            <a:spLocks noGrp="1"/>
          </p:cNvSpPr>
          <p:nvPr>
            <p:ph type="sldNum" sz="quarter" idx="16"/>
          </p:nvPr>
        </p:nvSpPr>
        <p:spPr/>
        <p:txBody>
          <a:bodyPr/>
          <a:lstStyle/>
          <a:p>
            <a:fld id="{9E0D9298-421E-4926-815D-31B4285E3528}" type="slidenum">
              <a:rPr kumimoji="1" lang="ja-JP" altLang="en-US" smtClean="0"/>
              <a:pPr/>
              <a:t>‹#›</a:t>
            </a:fld>
            <a:endParaRPr kumimoji="1" lang="ja-JP" altLang="en-US" dirty="0"/>
          </a:p>
        </p:txBody>
      </p:sp>
    </p:spTree>
    <p:extLst>
      <p:ext uri="{BB962C8B-B14F-4D97-AF65-F5344CB8AC3E}">
        <p14:creationId xmlns:p14="http://schemas.microsoft.com/office/powerpoint/2010/main" val="58714661"/>
      </p:ext>
    </p:extLst>
  </p:cSld>
  <p:clrMapOvr>
    <a:masterClrMapping/>
  </p:clrMapOvr>
  <p:extLst>
    <p:ext uri="{DCECCB84-F9BA-43D5-87BE-67443E8EF086}">
      <p15:sldGuideLst xmlns:p15="http://schemas.microsoft.com/office/powerpoint/2012/main">
        <p15:guide id="1" pos="158"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節のタイトル">
    <p:spTree>
      <p:nvGrpSpPr>
        <p:cNvPr id="1" name=""/>
        <p:cNvGrpSpPr/>
        <p:nvPr/>
      </p:nvGrpSpPr>
      <p:grpSpPr>
        <a:xfrm>
          <a:off x="0" y="0"/>
          <a:ext cx="0" cy="0"/>
          <a:chOff x="0" y="0"/>
          <a:chExt cx="0" cy="0"/>
        </a:xfrm>
      </p:grpSpPr>
      <p:sp>
        <p:nvSpPr>
          <p:cNvPr id="2" name="タイトル 1"/>
          <p:cNvSpPr>
            <a:spLocks noGrp="1"/>
          </p:cNvSpPr>
          <p:nvPr>
            <p:ph type="title"/>
          </p:nvPr>
        </p:nvSpPr>
        <p:spPr>
          <a:xfrm>
            <a:off x="144016" y="3284984"/>
            <a:ext cx="9036496" cy="468052"/>
          </a:xfrm>
        </p:spPr>
        <p:txBody>
          <a:bodyPr>
            <a:normAutofit/>
          </a:bodyPr>
          <a:lstStyle>
            <a:lvl1pPr algn="l">
              <a:defRPr sz="2400" b="0" spc="170" baseline="0">
                <a:solidFill>
                  <a:srgbClr val="007BFF"/>
                </a:solidFill>
                <a:latin typeface="UD デジタル 教科書体 N-B" panose="02020700000000000000" pitchFamily="17" charset="-128"/>
                <a:ea typeface="UD デジタル 教科書体 N-B" panose="02020700000000000000" pitchFamily="17" charset="-128"/>
              </a:defRPr>
            </a:lvl1pPr>
          </a:lstStyle>
          <a:p>
            <a:r>
              <a:rPr kumimoji="1" lang="ja-JP" altLang="en-US" dirty="0"/>
              <a:t>マスタ タイトルの書式設定</a:t>
            </a:r>
          </a:p>
        </p:txBody>
      </p:sp>
      <p:sp>
        <p:nvSpPr>
          <p:cNvPr id="13" name="スライド番号プレースホルダー 12"/>
          <p:cNvSpPr>
            <a:spLocks noGrp="1"/>
          </p:cNvSpPr>
          <p:nvPr>
            <p:ph type="sldNum" sz="quarter" idx="16"/>
          </p:nvPr>
        </p:nvSpPr>
        <p:spPr/>
        <p:txBody>
          <a:bodyPr/>
          <a:lstStyle/>
          <a:p>
            <a:fld id="{9E0D9298-421E-4926-815D-31B4285E3528}" type="slidenum">
              <a:rPr kumimoji="1" lang="ja-JP" altLang="en-US" smtClean="0"/>
              <a:pPr/>
              <a:t>‹#›</a:t>
            </a:fld>
            <a:endParaRPr kumimoji="1" lang="ja-JP" altLang="en-US" dirty="0"/>
          </a:p>
        </p:txBody>
      </p:sp>
      <p:cxnSp>
        <p:nvCxnSpPr>
          <p:cNvPr id="4" name="直線コネクタ 3"/>
          <p:cNvCxnSpPr/>
          <p:nvPr userDrawn="1"/>
        </p:nvCxnSpPr>
        <p:spPr>
          <a:xfrm>
            <a:off x="0" y="3789040"/>
            <a:ext cx="9144000" cy="0"/>
          </a:xfrm>
          <a:prstGeom prst="line">
            <a:avLst/>
          </a:prstGeom>
          <a:ln w="38100">
            <a:solidFill>
              <a:srgbClr val="007BFF"/>
            </a:solidFill>
          </a:ln>
        </p:spPr>
        <p:style>
          <a:lnRef idx="1">
            <a:schemeClr val="accent1"/>
          </a:lnRef>
          <a:fillRef idx="0">
            <a:schemeClr val="accent1"/>
          </a:fillRef>
          <a:effectRef idx="0">
            <a:schemeClr val="accent1"/>
          </a:effectRef>
          <a:fontRef idx="minor">
            <a:schemeClr val="tx1"/>
          </a:fontRef>
        </p:style>
      </p:cxnSp>
      <p:sp>
        <p:nvSpPr>
          <p:cNvPr id="6" name="コンテンツ プレースホルダー 5"/>
          <p:cNvSpPr>
            <a:spLocks noGrp="1"/>
          </p:cNvSpPr>
          <p:nvPr>
            <p:ph sz="quarter" idx="17"/>
          </p:nvPr>
        </p:nvSpPr>
        <p:spPr>
          <a:xfrm>
            <a:off x="144016" y="2708920"/>
            <a:ext cx="9036495" cy="554360"/>
          </a:xfrm>
        </p:spPr>
        <p:txBody>
          <a:bodyPr anchor="ctr"/>
          <a:lstStyle>
            <a:lvl1pPr marL="0" indent="0">
              <a:buNone/>
              <a:defRPr>
                <a:solidFill>
                  <a:srgbClr val="007BFF"/>
                </a:solidFill>
                <a:latin typeface="UD デジタル 教科書体 NK-B" panose="02020700000000000000" pitchFamily="18" charset="-128"/>
                <a:ea typeface="UD デジタル 教科書体 NK-B" panose="02020700000000000000" pitchFamily="18" charset="-128"/>
              </a:defRPr>
            </a:lvl1pPr>
            <a:lvl2pPr marL="457200" indent="0">
              <a:buNone/>
              <a:defRPr/>
            </a:lvl2pPr>
          </a:lstStyle>
          <a:p>
            <a:pPr lvl="0"/>
            <a:r>
              <a:rPr kumimoji="1" lang="ja-JP" altLang="en-US" dirty="0"/>
              <a:t>マスター テキストの書式設定</a:t>
            </a:r>
          </a:p>
        </p:txBody>
      </p:sp>
    </p:spTree>
    <p:extLst>
      <p:ext uri="{BB962C8B-B14F-4D97-AF65-F5344CB8AC3E}">
        <p14:creationId xmlns:p14="http://schemas.microsoft.com/office/powerpoint/2010/main" val="3851059156"/>
      </p:ext>
    </p:extLst>
  </p:cSld>
  <p:clrMapOvr>
    <a:masterClrMapping/>
  </p:clrMapOvr>
  <p:extLst>
    <p:ext uri="{DCECCB84-F9BA-43D5-87BE-67443E8EF086}">
      <p15:sldGuideLst xmlns:p15="http://schemas.microsoft.com/office/powerpoint/2012/main">
        <p15:guide id="1" pos="15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ソースコードA">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F5647A0A-1835-48D8-8585-A096A35938E2}"/>
              </a:ext>
            </a:extLst>
          </p:cNvPr>
          <p:cNvSpPr>
            <a:spLocks noGrp="1"/>
          </p:cNvSpPr>
          <p:nvPr>
            <p:ph type="sldNum" sz="quarter" idx="10"/>
          </p:nvPr>
        </p:nvSpPr>
        <p:spPr/>
        <p:txBody>
          <a:bodyPr/>
          <a:lstStyle/>
          <a:p>
            <a:fld id="{9E0D9298-421E-4926-815D-31B4285E3528}" type="slidenum">
              <a:rPr lang="ja-JP" altLang="en-US" smtClean="0"/>
              <a:pPr/>
              <a:t>‹#›</a:t>
            </a:fld>
            <a:endParaRPr lang="ja-JP" altLang="en-US" dirty="0"/>
          </a:p>
        </p:txBody>
      </p:sp>
      <p:sp>
        <p:nvSpPr>
          <p:cNvPr id="8" name="タイトル 1">
            <a:extLst>
              <a:ext uri="{FF2B5EF4-FFF2-40B4-BE49-F238E27FC236}">
                <a16:creationId xmlns:a16="http://schemas.microsoft.com/office/drawing/2014/main" id="{C6376A69-B14F-420C-BA7E-28D9A04AE95F}"/>
              </a:ext>
            </a:extLst>
          </p:cNvPr>
          <p:cNvSpPr>
            <a:spLocks noGrp="1"/>
          </p:cNvSpPr>
          <p:nvPr>
            <p:ph type="title"/>
          </p:nvPr>
        </p:nvSpPr>
        <p:spPr>
          <a:xfrm>
            <a:off x="179512" y="44624"/>
            <a:ext cx="7272808" cy="393138"/>
          </a:xfrm>
        </p:spPr>
        <p:txBody>
          <a:bodyPr anchor="ctr">
            <a:noAutofit/>
          </a:bodyPr>
          <a:lstStyle>
            <a:lvl1pPr algn="l">
              <a:defRPr sz="1400" b="0" spc="170" baseline="0">
                <a:solidFill>
                  <a:srgbClr val="646464"/>
                </a:solidFill>
                <a:latin typeface="UD デジタル 教科書体 N-R" panose="02020400000000000000" pitchFamily="17" charset="-128"/>
                <a:ea typeface="UD デジタル 教科書体 N-R" panose="02020400000000000000" pitchFamily="17" charset="-128"/>
              </a:defRPr>
            </a:lvl1pPr>
          </a:lstStyle>
          <a:p>
            <a:r>
              <a:rPr kumimoji="1" lang="ja-JP" altLang="en-US" dirty="0"/>
              <a:t>マスタ タイトルの書式設定</a:t>
            </a:r>
          </a:p>
        </p:txBody>
      </p:sp>
      <p:sp>
        <p:nvSpPr>
          <p:cNvPr id="9" name="正方形/長方形 8">
            <a:extLst>
              <a:ext uri="{FF2B5EF4-FFF2-40B4-BE49-F238E27FC236}">
                <a16:creationId xmlns:a16="http://schemas.microsoft.com/office/drawing/2014/main" id="{729A4A0C-44DA-4DFF-B2AA-EB1F67B43671}"/>
              </a:ext>
            </a:extLst>
          </p:cNvPr>
          <p:cNvSpPr/>
          <p:nvPr userDrawn="1"/>
        </p:nvSpPr>
        <p:spPr>
          <a:xfrm>
            <a:off x="234000" y="404664"/>
            <a:ext cx="8910000" cy="18000"/>
          </a:xfrm>
          <a:prstGeom prst="rect">
            <a:avLst/>
          </a:prstGeom>
          <a:solidFill>
            <a:srgbClr val="0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UD デジタル 教科書体 N-R" panose="02020400000000000000" pitchFamily="17" charset="-128"/>
              <a:ea typeface="UD デジタル 教科書体 N-R" panose="02020400000000000000" pitchFamily="17" charset="-128"/>
            </a:endParaRPr>
          </a:p>
        </p:txBody>
      </p:sp>
      <p:sp>
        <p:nvSpPr>
          <p:cNvPr id="10" name="テキスト プレースホルダー 12">
            <a:extLst>
              <a:ext uri="{FF2B5EF4-FFF2-40B4-BE49-F238E27FC236}">
                <a16:creationId xmlns:a16="http://schemas.microsoft.com/office/drawing/2014/main" id="{CA10F8BA-A160-4FEB-A137-B74BB02B8EBB}"/>
              </a:ext>
            </a:extLst>
          </p:cNvPr>
          <p:cNvSpPr>
            <a:spLocks noGrp="1"/>
          </p:cNvSpPr>
          <p:nvPr>
            <p:ph type="body" sz="quarter" idx="11"/>
          </p:nvPr>
        </p:nvSpPr>
        <p:spPr>
          <a:xfrm>
            <a:off x="4283968" y="44624"/>
            <a:ext cx="4716016" cy="393138"/>
          </a:xfrm>
        </p:spPr>
        <p:txBody>
          <a:bodyPr vert="horz" anchor="ctr">
            <a:normAutofit/>
          </a:bodyPr>
          <a:lstStyle>
            <a:lvl1pPr marL="0" indent="0" algn="r">
              <a:buNone/>
              <a:defRPr sz="1400" b="0" spc="170" baseline="0">
                <a:solidFill>
                  <a:srgbClr val="007BFF"/>
                </a:solidFill>
                <a:latin typeface="UD デジタル 教科書体 N-R" panose="02020400000000000000" pitchFamily="17" charset="-128"/>
                <a:ea typeface="UD デジタル 教科書体 N-R" panose="02020400000000000000" pitchFamily="17" charset="-128"/>
              </a:defRPr>
            </a:lvl1pPr>
          </a:lstStyle>
          <a:p>
            <a:pPr lvl="0"/>
            <a:r>
              <a:rPr kumimoji="1" lang="ja-JP" altLang="en-US" dirty="0"/>
              <a:t>マスター テキストの書式設定</a:t>
            </a:r>
          </a:p>
        </p:txBody>
      </p:sp>
      <p:sp>
        <p:nvSpPr>
          <p:cNvPr id="11" name="コンテンツ プレースホルダー 2">
            <a:extLst>
              <a:ext uri="{FF2B5EF4-FFF2-40B4-BE49-F238E27FC236}">
                <a16:creationId xmlns:a16="http://schemas.microsoft.com/office/drawing/2014/main" id="{CF13DF4A-FD23-4375-A8FE-E2A147465761}"/>
              </a:ext>
            </a:extLst>
          </p:cNvPr>
          <p:cNvSpPr>
            <a:spLocks noGrp="1"/>
          </p:cNvSpPr>
          <p:nvPr>
            <p:ph idx="1"/>
          </p:nvPr>
        </p:nvSpPr>
        <p:spPr>
          <a:xfrm>
            <a:off x="179512" y="692696"/>
            <a:ext cx="8820472" cy="5616624"/>
          </a:xfrm>
          <a:ln w="15875">
            <a:solidFill>
              <a:srgbClr val="646464"/>
            </a:solidFill>
          </a:ln>
        </p:spPr>
        <p:txBody>
          <a:bodyPr>
            <a:noAutofit/>
          </a:bodyPr>
          <a:lstStyle>
            <a:lvl1pPr marL="0" indent="0" algn="l" eaLnBrk="0" hangingPunct="0">
              <a:lnSpc>
                <a:spcPct val="90000"/>
              </a:lnSpc>
              <a:spcBef>
                <a:spcPts val="0"/>
              </a:spcBef>
              <a:buClr>
                <a:srgbClr val="007BFF"/>
              </a:buClr>
              <a:buFont typeface="Wingdings" panose="05000000000000000000" pitchFamily="2" charset="2"/>
              <a:buNone/>
              <a:defRPr sz="1200">
                <a:solidFill>
                  <a:schemeClr val="tx1"/>
                </a:solidFill>
                <a:latin typeface="MonacakomiRegular" panose="020B0509020204020204" pitchFamily="49" charset="-128"/>
                <a:ea typeface="MonacakomiRegular" panose="020B0509020204020204" pitchFamily="49" charset="-128"/>
              </a:defRPr>
            </a:lvl1pPr>
            <a:lvl2pPr marL="742950" indent="-384175" algn="just">
              <a:lnSpc>
                <a:spcPct val="120000"/>
              </a:lnSpc>
              <a:spcBef>
                <a:spcPts val="1200"/>
              </a:spcBef>
              <a:buClr>
                <a:srgbClr val="007BFF"/>
              </a:buClr>
              <a:buFont typeface="UD デジタル 教科書体 N-R" panose="02020400000000000000" pitchFamily="17" charset="-128"/>
              <a:buChar char="・"/>
              <a:defRPr sz="2400">
                <a:solidFill>
                  <a:schemeClr val="tx1">
                    <a:lumMod val="65000"/>
                    <a:lumOff val="35000"/>
                  </a:schemeClr>
                </a:solidFill>
                <a:latin typeface="MonacakomiRegular" panose="020B0509020204020204" pitchFamily="49" charset="-128"/>
                <a:ea typeface="MonacakomiRegular" panose="020B0509020204020204" pitchFamily="49" charset="-128"/>
              </a:defRPr>
            </a:lvl2pPr>
            <a:lvl3pPr marL="1257300" indent="-385200" algn="just">
              <a:lnSpc>
                <a:spcPct val="120000"/>
              </a:lnSpc>
              <a:spcBef>
                <a:spcPts val="1200"/>
              </a:spcBef>
              <a:buClr>
                <a:srgbClr val="007BFF"/>
              </a:buClr>
              <a:buFont typeface="UD デジタル 教科書体 N-R" panose="02020400000000000000" pitchFamily="17" charset="-128"/>
              <a:buChar char="・"/>
              <a:defRPr sz="2000">
                <a:solidFill>
                  <a:schemeClr val="tx1">
                    <a:lumMod val="65000"/>
                    <a:lumOff val="35000"/>
                  </a:schemeClr>
                </a:solidFill>
                <a:latin typeface="MonacakomiRegular" panose="020B0509020204020204" pitchFamily="49" charset="-128"/>
                <a:ea typeface="MonacakomiRegular" panose="020B0509020204020204" pitchFamily="49" charset="-128"/>
              </a:defRPr>
            </a:lvl3pPr>
            <a:lvl4pPr marL="1714500" indent="-385200" algn="just">
              <a:lnSpc>
                <a:spcPct val="120000"/>
              </a:lnSpc>
              <a:spcBef>
                <a:spcPts val="1200"/>
              </a:spcBef>
              <a:buClr>
                <a:srgbClr val="007BFF"/>
              </a:buClr>
              <a:buFont typeface="UD デジタル 教科書体 N-R" panose="02020400000000000000" pitchFamily="17" charset="-128"/>
              <a:buChar char="・"/>
              <a:defRPr sz="1600">
                <a:solidFill>
                  <a:schemeClr val="tx1">
                    <a:lumMod val="65000"/>
                    <a:lumOff val="35000"/>
                  </a:schemeClr>
                </a:solidFill>
                <a:latin typeface="MonacakomiRegular" panose="020B0509020204020204" pitchFamily="49" charset="-128"/>
                <a:ea typeface="MonacakomiRegular" panose="020B0509020204020204" pitchFamily="49" charset="-128"/>
              </a:defRPr>
            </a:lvl4pPr>
            <a:lvl5pPr marL="2171700" indent="-342900" algn="just">
              <a:lnSpc>
                <a:spcPct val="150000"/>
              </a:lnSpc>
              <a:buClr>
                <a:srgbClr val="007BFF"/>
              </a:buClr>
              <a:buFont typeface="Arial" panose="020B0604020202020204" pitchFamily="34" charset="0"/>
              <a:buChar char="•"/>
              <a:defRPr sz="1800">
                <a:solidFill>
                  <a:srgbClr val="333333"/>
                </a:solidFill>
                <a:latin typeface="UD デジタル 教科書体 N-R" panose="02020400000000000000" pitchFamily="17" charset="-128"/>
                <a:ea typeface="UD デジタル 教科書体 N-R" panose="02020400000000000000" pitchFamily="17" charset="-128"/>
              </a:defRPr>
            </a:lvl5pPr>
          </a:lstStyle>
          <a:p>
            <a:pPr lvl="0"/>
            <a:endParaRPr kumimoji="1" lang="en-US" altLang="ja-JP"/>
          </a:p>
        </p:txBody>
      </p:sp>
    </p:spTree>
    <p:extLst>
      <p:ext uri="{BB962C8B-B14F-4D97-AF65-F5344CB8AC3E}">
        <p14:creationId xmlns:p14="http://schemas.microsoft.com/office/powerpoint/2010/main" val="42396709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ソースコードB">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F5647A0A-1835-48D8-8585-A096A35938E2}"/>
              </a:ext>
            </a:extLst>
          </p:cNvPr>
          <p:cNvSpPr>
            <a:spLocks noGrp="1"/>
          </p:cNvSpPr>
          <p:nvPr>
            <p:ph type="sldNum" sz="quarter" idx="10"/>
          </p:nvPr>
        </p:nvSpPr>
        <p:spPr/>
        <p:txBody>
          <a:bodyPr/>
          <a:lstStyle/>
          <a:p>
            <a:fld id="{9E0D9298-421E-4926-815D-31B4285E3528}" type="slidenum">
              <a:rPr lang="ja-JP" altLang="en-US" smtClean="0"/>
              <a:pPr/>
              <a:t>‹#›</a:t>
            </a:fld>
            <a:endParaRPr lang="ja-JP" altLang="en-US" dirty="0"/>
          </a:p>
        </p:txBody>
      </p:sp>
      <p:sp>
        <p:nvSpPr>
          <p:cNvPr id="8" name="タイトル 1">
            <a:extLst>
              <a:ext uri="{FF2B5EF4-FFF2-40B4-BE49-F238E27FC236}">
                <a16:creationId xmlns:a16="http://schemas.microsoft.com/office/drawing/2014/main" id="{C6376A69-B14F-420C-BA7E-28D9A04AE95F}"/>
              </a:ext>
            </a:extLst>
          </p:cNvPr>
          <p:cNvSpPr>
            <a:spLocks noGrp="1"/>
          </p:cNvSpPr>
          <p:nvPr>
            <p:ph type="title"/>
          </p:nvPr>
        </p:nvSpPr>
        <p:spPr>
          <a:xfrm>
            <a:off x="179512" y="44624"/>
            <a:ext cx="7272808" cy="393138"/>
          </a:xfrm>
        </p:spPr>
        <p:txBody>
          <a:bodyPr anchor="ctr">
            <a:noAutofit/>
          </a:bodyPr>
          <a:lstStyle>
            <a:lvl1pPr algn="l">
              <a:defRPr sz="1400" b="0" spc="170" baseline="0">
                <a:solidFill>
                  <a:srgbClr val="646464"/>
                </a:solidFill>
                <a:latin typeface="UD デジタル 教科書体 N-R" panose="02020400000000000000" pitchFamily="17" charset="-128"/>
                <a:ea typeface="UD デジタル 教科書体 N-R" panose="02020400000000000000" pitchFamily="17" charset="-128"/>
              </a:defRPr>
            </a:lvl1pPr>
          </a:lstStyle>
          <a:p>
            <a:r>
              <a:rPr kumimoji="1" lang="ja-JP" altLang="en-US" dirty="0"/>
              <a:t>マスタ タイトルの書式設定</a:t>
            </a:r>
          </a:p>
        </p:txBody>
      </p:sp>
      <p:sp>
        <p:nvSpPr>
          <p:cNvPr id="9" name="正方形/長方形 8">
            <a:extLst>
              <a:ext uri="{FF2B5EF4-FFF2-40B4-BE49-F238E27FC236}">
                <a16:creationId xmlns:a16="http://schemas.microsoft.com/office/drawing/2014/main" id="{729A4A0C-44DA-4DFF-B2AA-EB1F67B43671}"/>
              </a:ext>
            </a:extLst>
          </p:cNvPr>
          <p:cNvSpPr/>
          <p:nvPr userDrawn="1"/>
        </p:nvSpPr>
        <p:spPr>
          <a:xfrm>
            <a:off x="234000" y="404664"/>
            <a:ext cx="8910000" cy="18000"/>
          </a:xfrm>
          <a:prstGeom prst="rect">
            <a:avLst/>
          </a:prstGeom>
          <a:solidFill>
            <a:srgbClr val="0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UD デジタル 教科書体 N-R" panose="02020400000000000000" pitchFamily="17" charset="-128"/>
              <a:ea typeface="UD デジタル 教科書体 N-R" panose="02020400000000000000" pitchFamily="17" charset="-128"/>
            </a:endParaRPr>
          </a:p>
        </p:txBody>
      </p:sp>
      <p:sp>
        <p:nvSpPr>
          <p:cNvPr id="10" name="テキスト プレースホルダー 12">
            <a:extLst>
              <a:ext uri="{FF2B5EF4-FFF2-40B4-BE49-F238E27FC236}">
                <a16:creationId xmlns:a16="http://schemas.microsoft.com/office/drawing/2014/main" id="{CA10F8BA-A160-4FEB-A137-B74BB02B8EBB}"/>
              </a:ext>
            </a:extLst>
          </p:cNvPr>
          <p:cNvSpPr>
            <a:spLocks noGrp="1"/>
          </p:cNvSpPr>
          <p:nvPr>
            <p:ph type="body" sz="quarter" idx="11"/>
          </p:nvPr>
        </p:nvSpPr>
        <p:spPr>
          <a:xfrm>
            <a:off x="4283968" y="44624"/>
            <a:ext cx="4716016" cy="393138"/>
          </a:xfrm>
        </p:spPr>
        <p:txBody>
          <a:bodyPr vert="horz" anchor="ctr">
            <a:normAutofit/>
          </a:bodyPr>
          <a:lstStyle>
            <a:lvl1pPr marL="0" indent="0" algn="r">
              <a:buNone/>
              <a:defRPr sz="1400" b="0" spc="170" baseline="0">
                <a:solidFill>
                  <a:srgbClr val="007BFF"/>
                </a:solidFill>
                <a:latin typeface="UD デジタル 教科書体 N-R" panose="02020400000000000000" pitchFamily="17" charset="-128"/>
                <a:ea typeface="UD デジタル 教科書体 N-R" panose="02020400000000000000" pitchFamily="17" charset="-128"/>
              </a:defRPr>
            </a:lvl1pPr>
          </a:lstStyle>
          <a:p>
            <a:pPr lvl="0"/>
            <a:r>
              <a:rPr kumimoji="1" lang="ja-JP" altLang="en-US" dirty="0"/>
              <a:t>マスター テキストの書式設定</a:t>
            </a:r>
          </a:p>
        </p:txBody>
      </p:sp>
      <p:sp>
        <p:nvSpPr>
          <p:cNvPr id="11" name="コンテンツ プレースホルダー 2">
            <a:extLst>
              <a:ext uri="{FF2B5EF4-FFF2-40B4-BE49-F238E27FC236}">
                <a16:creationId xmlns:a16="http://schemas.microsoft.com/office/drawing/2014/main" id="{CF13DF4A-FD23-4375-A8FE-E2A147465761}"/>
              </a:ext>
            </a:extLst>
          </p:cNvPr>
          <p:cNvSpPr>
            <a:spLocks noGrp="1"/>
          </p:cNvSpPr>
          <p:nvPr>
            <p:ph idx="1"/>
          </p:nvPr>
        </p:nvSpPr>
        <p:spPr>
          <a:xfrm>
            <a:off x="179512" y="2276872"/>
            <a:ext cx="8820472" cy="4032448"/>
          </a:xfrm>
          <a:ln w="15875">
            <a:solidFill>
              <a:srgbClr val="646464"/>
            </a:solidFill>
          </a:ln>
        </p:spPr>
        <p:txBody>
          <a:bodyPr>
            <a:noAutofit/>
          </a:bodyPr>
          <a:lstStyle>
            <a:lvl1pPr marL="0" indent="0" algn="l" eaLnBrk="0" hangingPunct="0">
              <a:lnSpc>
                <a:spcPct val="90000"/>
              </a:lnSpc>
              <a:spcBef>
                <a:spcPts val="0"/>
              </a:spcBef>
              <a:buClr>
                <a:srgbClr val="007BFF"/>
              </a:buClr>
              <a:buFont typeface="Wingdings" panose="05000000000000000000" pitchFamily="2" charset="2"/>
              <a:buNone/>
              <a:defRPr sz="1200">
                <a:solidFill>
                  <a:schemeClr val="tx1"/>
                </a:solidFill>
                <a:latin typeface="MonacakomiRegular" panose="020B0509020204020204" pitchFamily="49" charset="-128"/>
                <a:ea typeface="MonacakomiRegular" panose="020B0509020204020204" pitchFamily="49" charset="-128"/>
              </a:defRPr>
            </a:lvl1pPr>
            <a:lvl2pPr marL="742950" indent="-384175" algn="just">
              <a:lnSpc>
                <a:spcPct val="120000"/>
              </a:lnSpc>
              <a:spcBef>
                <a:spcPts val="1200"/>
              </a:spcBef>
              <a:buClr>
                <a:srgbClr val="007BFF"/>
              </a:buClr>
              <a:buFont typeface="UD デジタル 教科書体 N-R" panose="02020400000000000000" pitchFamily="17" charset="-128"/>
              <a:buChar char="・"/>
              <a:defRPr sz="2400">
                <a:solidFill>
                  <a:schemeClr val="tx1">
                    <a:lumMod val="65000"/>
                    <a:lumOff val="35000"/>
                  </a:schemeClr>
                </a:solidFill>
                <a:latin typeface="MonacakomiRegular" panose="020B0509020204020204" pitchFamily="49" charset="-128"/>
                <a:ea typeface="MonacakomiRegular" panose="020B0509020204020204" pitchFamily="49" charset="-128"/>
              </a:defRPr>
            </a:lvl2pPr>
            <a:lvl3pPr marL="1257300" indent="-385200" algn="just">
              <a:lnSpc>
                <a:spcPct val="120000"/>
              </a:lnSpc>
              <a:spcBef>
                <a:spcPts val="1200"/>
              </a:spcBef>
              <a:buClr>
                <a:srgbClr val="007BFF"/>
              </a:buClr>
              <a:buFont typeface="UD デジタル 教科書体 N-R" panose="02020400000000000000" pitchFamily="17" charset="-128"/>
              <a:buChar char="・"/>
              <a:defRPr sz="2000">
                <a:solidFill>
                  <a:schemeClr val="tx1">
                    <a:lumMod val="65000"/>
                    <a:lumOff val="35000"/>
                  </a:schemeClr>
                </a:solidFill>
                <a:latin typeface="MonacakomiRegular" panose="020B0509020204020204" pitchFamily="49" charset="-128"/>
                <a:ea typeface="MonacakomiRegular" panose="020B0509020204020204" pitchFamily="49" charset="-128"/>
              </a:defRPr>
            </a:lvl3pPr>
            <a:lvl4pPr marL="1714500" indent="-385200" algn="just">
              <a:lnSpc>
                <a:spcPct val="120000"/>
              </a:lnSpc>
              <a:spcBef>
                <a:spcPts val="1200"/>
              </a:spcBef>
              <a:buClr>
                <a:srgbClr val="007BFF"/>
              </a:buClr>
              <a:buFont typeface="UD デジタル 教科書体 N-R" panose="02020400000000000000" pitchFamily="17" charset="-128"/>
              <a:buChar char="・"/>
              <a:defRPr sz="1600">
                <a:solidFill>
                  <a:schemeClr val="tx1">
                    <a:lumMod val="65000"/>
                    <a:lumOff val="35000"/>
                  </a:schemeClr>
                </a:solidFill>
                <a:latin typeface="MonacakomiRegular" panose="020B0509020204020204" pitchFamily="49" charset="-128"/>
                <a:ea typeface="MonacakomiRegular" panose="020B0509020204020204" pitchFamily="49" charset="-128"/>
              </a:defRPr>
            </a:lvl4pPr>
            <a:lvl5pPr marL="2171700" indent="-342900" algn="just">
              <a:lnSpc>
                <a:spcPct val="150000"/>
              </a:lnSpc>
              <a:buClr>
                <a:srgbClr val="007BFF"/>
              </a:buClr>
              <a:buFont typeface="Arial" panose="020B0604020202020204" pitchFamily="34" charset="0"/>
              <a:buChar char="•"/>
              <a:defRPr sz="1800">
                <a:solidFill>
                  <a:srgbClr val="333333"/>
                </a:solidFill>
                <a:latin typeface="UD デジタル 教科書体 N-R" panose="02020400000000000000" pitchFamily="17" charset="-128"/>
                <a:ea typeface="UD デジタル 教科書体 N-R" panose="02020400000000000000" pitchFamily="17" charset="-128"/>
              </a:defRPr>
            </a:lvl5pPr>
          </a:lstStyle>
          <a:p>
            <a:pPr lvl="0"/>
            <a:endParaRPr kumimoji="1" lang="en-US" altLang="ja-JP"/>
          </a:p>
        </p:txBody>
      </p:sp>
      <p:sp>
        <p:nvSpPr>
          <p:cNvPr id="12" name="コンテンツ プレースホルダー 2">
            <a:extLst>
              <a:ext uri="{FF2B5EF4-FFF2-40B4-BE49-F238E27FC236}">
                <a16:creationId xmlns:a16="http://schemas.microsoft.com/office/drawing/2014/main" id="{0117494B-F873-4237-956E-805FB6A5A835}"/>
              </a:ext>
            </a:extLst>
          </p:cNvPr>
          <p:cNvSpPr>
            <a:spLocks noGrp="1"/>
          </p:cNvSpPr>
          <p:nvPr>
            <p:ph idx="12" hasCustomPrompt="1"/>
          </p:nvPr>
        </p:nvSpPr>
        <p:spPr>
          <a:xfrm>
            <a:off x="251520" y="764704"/>
            <a:ext cx="8640960" cy="1401019"/>
          </a:xfrm>
        </p:spPr>
        <p:txBody>
          <a:bodyPr>
            <a:noAutofit/>
          </a:bodyPr>
          <a:lstStyle>
            <a:lvl1pPr marL="0" indent="0" algn="just">
              <a:lnSpc>
                <a:spcPct val="120000"/>
              </a:lnSpc>
              <a:spcBef>
                <a:spcPts val="1200"/>
              </a:spcBef>
              <a:buClr>
                <a:srgbClr val="007BFF"/>
              </a:buClr>
              <a:buFont typeface="Wingdings" panose="05000000000000000000" pitchFamily="2" charset="2"/>
              <a:buNone/>
              <a:defRPr sz="2400">
                <a:solidFill>
                  <a:srgbClr val="007BFF"/>
                </a:solidFill>
                <a:latin typeface="UD デジタル 教科書体 N-B" panose="02020700000000000000" pitchFamily="17" charset="-128"/>
                <a:ea typeface="UD デジタル 教科書体 N-B" panose="02020700000000000000" pitchFamily="17" charset="-128"/>
              </a:defRPr>
            </a:lvl1pPr>
            <a:lvl2pPr marL="742950" indent="-384175" algn="just">
              <a:lnSpc>
                <a:spcPct val="120000"/>
              </a:lnSpc>
              <a:spcBef>
                <a:spcPts val="1200"/>
              </a:spcBef>
              <a:buClr>
                <a:srgbClr val="007BFF"/>
              </a:buClr>
              <a:buFont typeface="Arial" panose="020B0604020202020204" pitchFamily="34" charset="0"/>
              <a:buChar char="•"/>
              <a:defRPr sz="2000">
                <a:solidFill>
                  <a:schemeClr val="tx1"/>
                </a:solidFill>
                <a:latin typeface="UD デジタル 教科書体 N-R" panose="02020400000000000000" pitchFamily="17" charset="-128"/>
                <a:ea typeface="UD デジタル 教科書体 N-R" panose="02020400000000000000" pitchFamily="17" charset="-128"/>
              </a:defRPr>
            </a:lvl2pPr>
            <a:lvl3pPr marL="1257300" indent="-385200" algn="just">
              <a:lnSpc>
                <a:spcPct val="120000"/>
              </a:lnSpc>
              <a:spcBef>
                <a:spcPts val="1200"/>
              </a:spcBef>
              <a:buClr>
                <a:srgbClr val="007BFF"/>
              </a:buClr>
              <a:buFont typeface="UD デジタル 教科書体 N-R" panose="02020400000000000000" pitchFamily="17" charset="-128"/>
              <a:buChar char="・"/>
              <a:defRPr sz="18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3pPr>
            <a:lvl4pPr marL="1714500" indent="-385200" algn="just">
              <a:lnSpc>
                <a:spcPct val="120000"/>
              </a:lnSpc>
              <a:spcBef>
                <a:spcPts val="1200"/>
              </a:spcBef>
              <a:buClr>
                <a:srgbClr val="007BFF"/>
              </a:buClr>
              <a:buFont typeface="UD デジタル 教科書体 N-R" panose="02020400000000000000" pitchFamily="17" charset="-128"/>
              <a:buChar char="・"/>
              <a:defRPr sz="14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4pPr>
            <a:lvl5pPr marL="2171700" indent="-342900" algn="just">
              <a:lnSpc>
                <a:spcPct val="150000"/>
              </a:lnSpc>
              <a:buClr>
                <a:srgbClr val="007BFF"/>
              </a:buClr>
              <a:buFont typeface="Arial" panose="020B0604020202020204" pitchFamily="34" charset="0"/>
              <a:buChar char="•"/>
              <a:defRPr sz="1800">
                <a:solidFill>
                  <a:srgbClr val="333333"/>
                </a:solidFill>
                <a:latin typeface="UD デジタル 教科書体 N-R" panose="02020400000000000000" pitchFamily="17" charset="-128"/>
                <a:ea typeface="UD デジタル 教科書体 N-R" panose="02020400000000000000" pitchFamily="17" charset="-128"/>
              </a:defRPr>
            </a:lvl5pPr>
          </a:lstStyle>
          <a:p>
            <a:pPr lvl="0"/>
            <a:r>
              <a:rPr kumimoji="1" lang="ja-JP" altLang="en-US"/>
              <a:t>タイトル</a:t>
            </a:r>
            <a:r>
              <a:rPr kumimoji="1" lang="en-US" altLang="ja-JP"/>
              <a:t>(Lv1)</a:t>
            </a:r>
          </a:p>
          <a:p>
            <a:pPr lvl="1"/>
            <a:r>
              <a:rPr kumimoji="1" lang="en-US" altLang="ja-JP"/>
              <a:t>Lv2</a:t>
            </a:r>
          </a:p>
          <a:p>
            <a:pPr lvl="2"/>
            <a:r>
              <a:rPr kumimoji="1" lang="en-US" altLang="ja-JP"/>
              <a:t>Lv3</a:t>
            </a:r>
          </a:p>
          <a:p>
            <a:pPr lvl="3"/>
            <a:r>
              <a:rPr kumimoji="1" lang="en-US" altLang="ja-JP"/>
              <a:t>Lv4</a:t>
            </a:r>
          </a:p>
        </p:txBody>
      </p:sp>
    </p:spTree>
    <p:extLst>
      <p:ext uri="{BB962C8B-B14F-4D97-AF65-F5344CB8AC3E}">
        <p14:creationId xmlns:p14="http://schemas.microsoft.com/office/powerpoint/2010/main" val="20781042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箇条書き・ベース">
    <p:spTree>
      <p:nvGrpSpPr>
        <p:cNvPr id="1" name=""/>
        <p:cNvGrpSpPr/>
        <p:nvPr/>
      </p:nvGrpSpPr>
      <p:grpSpPr>
        <a:xfrm>
          <a:off x="0" y="0"/>
          <a:ext cx="0" cy="0"/>
          <a:chOff x="0" y="0"/>
          <a:chExt cx="0" cy="0"/>
        </a:xfrm>
      </p:grpSpPr>
      <p:sp>
        <p:nvSpPr>
          <p:cNvPr id="2" name="タイトル 1"/>
          <p:cNvSpPr>
            <a:spLocks noGrp="1"/>
          </p:cNvSpPr>
          <p:nvPr>
            <p:ph type="title"/>
          </p:nvPr>
        </p:nvSpPr>
        <p:spPr>
          <a:xfrm>
            <a:off x="179512" y="44624"/>
            <a:ext cx="7272808" cy="393138"/>
          </a:xfrm>
        </p:spPr>
        <p:txBody>
          <a:bodyPr anchor="ctr">
            <a:noAutofit/>
          </a:bodyPr>
          <a:lstStyle>
            <a:lvl1pPr algn="l">
              <a:defRPr sz="1400" b="0" spc="170" baseline="0">
                <a:solidFill>
                  <a:srgbClr val="646464"/>
                </a:solidFill>
                <a:latin typeface="UD デジタル 教科書体 N-R" panose="02020400000000000000" pitchFamily="17" charset="-128"/>
                <a:ea typeface="UD デジタル 教科書体 N-R" panose="02020400000000000000" pitchFamily="17" charset="-128"/>
              </a:defRPr>
            </a:lvl1pPr>
          </a:lstStyle>
          <a:p>
            <a:r>
              <a:rPr kumimoji="1" lang="ja-JP" altLang="en-US" dirty="0"/>
              <a:t>マスタ タイトルの書式設定</a:t>
            </a:r>
          </a:p>
        </p:txBody>
      </p:sp>
      <p:sp>
        <p:nvSpPr>
          <p:cNvPr id="3" name="コンテンツ プレースホルダー 2"/>
          <p:cNvSpPr>
            <a:spLocks noGrp="1"/>
          </p:cNvSpPr>
          <p:nvPr>
            <p:ph idx="1"/>
          </p:nvPr>
        </p:nvSpPr>
        <p:spPr>
          <a:xfrm>
            <a:off x="457200" y="782704"/>
            <a:ext cx="8229600" cy="5238584"/>
          </a:xfrm>
        </p:spPr>
        <p:txBody>
          <a:bodyPr>
            <a:noAutofit/>
          </a:bodyPr>
          <a:lstStyle>
            <a:lvl1pPr marL="0" indent="0" algn="just">
              <a:lnSpc>
                <a:spcPct val="150000"/>
              </a:lnSpc>
              <a:buClr>
                <a:srgbClr val="007BFF"/>
              </a:buClr>
              <a:buFont typeface="Wingdings" panose="05000000000000000000" pitchFamily="2" charset="2"/>
              <a:buNone/>
              <a:defRPr sz="2400">
                <a:solidFill>
                  <a:srgbClr val="007BFF"/>
                </a:solidFill>
                <a:latin typeface="UD デジタル 教科書体 N-B" panose="02020700000000000000" pitchFamily="17" charset="-128"/>
                <a:ea typeface="UD デジタル 教科書体 N-B" panose="02020700000000000000" pitchFamily="17" charset="-128"/>
              </a:defRPr>
            </a:lvl1pPr>
            <a:lvl2pPr marL="914400" indent="-457200" algn="just">
              <a:lnSpc>
                <a:spcPct val="150000"/>
              </a:lnSpc>
              <a:buClr>
                <a:srgbClr val="007BFF"/>
              </a:buClr>
              <a:buFont typeface="Wingdings" panose="05000000000000000000" pitchFamily="2" charset="2"/>
              <a:buChar char="n"/>
              <a:defRPr sz="1800">
                <a:solidFill>
                  <a:srgbClr val="333333"/>
                </a:solidFill>
                <a:latin typeface="UD デジタル 教科書体 N-R" panose="02020400000000000000" pitchFamily="17" charset="-128"/>
                <a:ea typeface="UD デジタル 教科書体 N-R" panose="02020400000000000000" pitchFamily="17" charset="-128"/>
              </a:defRPr>
            </a:lvl2pPr>
            <a:lvl3pPr marL="1257300" indent="-342900" algn="just">
              <a:lnSpc>
                <a:spcPct val="150000"/>
              </a:lnSpc>
              <a:buClr>
                <a:srgbClr val="007BFF"/>
              </a:buClr>
              <a:buFontTx/>
              <a:buChar char="└"/>
              <a:defRPr sz="1800">
                <a:solidFill>
                  <a:srgbClr val="333333"/>
                </a:solidFill>
                <a:latin typeface="UD デジタル 教科書体 N-R" panose="02020400000000000000" pitchFamily="17" charset="-128"/>
                <a:ea typeface="UD デジタル 教科書体 N-R" panose="02020400000000000000" pitchFamily="17" charset="-128"/>
              </a:defRPr>
            </a:lvl3pPr>
            <a:lvl4pPr marL="1714500" indent="-342900" algn="just">
              <a:lnSpc>
                <a:spcPct val="150000"/>
              </a:lnSpc>
              <a:buClr>
                <a:srgbClr val="007BFF"/>
              </a:buClr>
              <a:buFont typeface="Arial" panose="020B0604020202020204" pitchFamily="34" charset="0"/>
              <a:buChar char="•"/>
              <a:defRPr sz="1800">
                <a:solidFill>
                  <a:srgbClr val="333333"/>
                </a:solidFill>
                <a:latin typeface="UD デジタル 教科書体 N-R" panose="02020400000000000000" pitchFamily="17" charset="-128"/>
                <a:ea typeface="UD デジタル 教科書体 N-R" panose="02020400000000000000" pitchFamily="17" charset="-128"/>
              </a:defRPr>
            </a:lvl4pPr>
            <a:lvl5pPr marL="2171700" indent="-342900" algn="just">
              <a:lnSpc>
                <a:spcPct val="150000"/>
              </a:lnSpc>
              <a:buClr>
                <a:srgbClr val="007BFF"/>
              </a:buClr>
              <a:buFont typeface="Wingdings" panose="05000000000000000000" pitchFamily="2" charset="2"/>
              <a:buChar char="l"/>
              <a:defRPr sz="1800">
                <a:solidFill>
                  <a:srgbClr val="333333"/>
                </a:solidFill>
                <a:latin typeface="UD デジタル 教科書体 N-R" panose="02020400000000000000" pitchFamily="17" charset="-128"/>
                <a:ea typeface="UD デジタル 教科書体 N-R" panose="02020400000000000000" pitchFamily="17" charset="-128"/>
              </a:defRPr>
            </a:lvl5pPr>
          </a:lstStyle>
          <a:p>
            <a:pPr lvl="0"/>
            <a:r>
              <a:rPr kumimoji="1" lang="ja-JP" altLang="en-US" dirty="0"/>
              <a:t>マスタ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5" name="正方形/長方形 4"/>
          <p:cNvSpPr/>
          <p:nvPr userDrawn="1"/>
        </p:nvSpPr>
        <p:spPr>
          <a:xfrm>
            <a:off x="234000" y="404664"/>
            <a:ext cx="8910000" cy="18000"/>
          </a:xfrm>
          <a:prstGeom prst="rect">
            <a:avLst/>
          </a:prstGeom>
          <a:solidFill>
            <a:srgbClr val="0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UD デジタル 教科書体 N-R" panose="02020400000000000000" pitchFamily="17" charset="-128"/>
              <a:ea typeface="UD デジタル 教科書体 N-R" panose="02020400000000000000" pitchFamily="17" charset="-128"/>
            </a:endParaRPr>
          </a:p>
        </p:txBody>
      </p:sp>
      <p:sp>
        <p:nvSpPr>
          <p:cNvPr id="13" name="テキスト プレースホルダー 12"/>
          <p:cNvSpPr>
            <a:spLocks noGrp="1"/>
          </p:cNvSpPr>
          <p:nvPr>
            <p:ph type="body" sz="quarter" idx="10"/>
          </p:nvPr>
        </p:nvSpPr>
        <p:spPr>
          <a:xfrm>
            <a:off x="4283968" y="44624"/>
            <a:ext cx="4716016" cy="393138"/>
          </a:xfrm>
        </p:spPr>
        <p:txBody>
          <a:bodyPr vert="horz" anchor="ctr">
            <a:normAutofit/>
          </a:bodyPr>
          <a:lstStyle>
            <a:lvl1pPr marL="0" indent="0" algn="r">
              <a:buNone/>
              <a:defRPr sz="1400" b="0" spc="170" baseline="0">
                <a:solidFill>
                  <a:srgbClr val="007BFF"/>
                </a:solidFill>
                <a:latin typeface="UD デジタル 教科書体 N-R" panose="02020400000000000000" pitchFamily="17" charset="-128"/>
                <a:ea typeface="UD デジタル 教科書体 N-R" panose="02020400000000000000" pitchFamily="17" charset="-128"/>
              </a:defRPr>
            </a:lvl1pPr>
          </a:lstStyle>
          <a:p>
            <a:pPr lvl="0"/>
            <a:r>
              <a:rPr kumimoji="1" lang="ja-JP" altLang="en-US" dirty="0"/>
              <a:t>マスター テキストの書式設定</a:t>
            </a:r>
          </a:p>
        </p:txBody>
      </p:sp>
      <p:sp>
        <p:nvSpPr>
          <p:cNvPr id="20" name="スライド番号プレースホルダー 19"/>
          <p:cNvSpPr>
            <a:spLocks noGrp="1"/>
          </p:cNvSpPr>
          <p:nvPr>
            <p:ph type="sldNum" sz="quarter" idx="12"/>
          </p:nvPr>
        </p:nvSpPr>
        <p:spPr/>
        <p:txBody>
          <a:bodyPr/>
          <a:lstStyle>
            <a:lvl1pPr>
              <a:defRPr>
                <a:latin typeface="UD デジタル 教科書体 N-R" panose="02020400000000000000" pitchFamily="17" charset="-128"/>
                <a:ea typeface="UD デジタル 教科書体 N-R" panose="02020400000000000000" pitchFamily="17" charset="-128"/>
              </a:defRPr>
            </a:lvl1pPr>
          </a:lstStyle>
          <a:p>
            <a:fld id="{9E0D9298-421E-4926-815D-31B4285E3528}" type="slidenum">
              <a:rPr lang="ja-JP" altLang="en-US" smtClean="0"/>
              <a:pPr/>
              <a:t>‹#›</a:t>
            </a:fld>
            <a:endParaRPr lang="ja-JP" altLang="en-US" dirty="0"/>
          </a:p>
        </p:txBody>
      </p:sp>
    </p:spTree>
    <p:extLst>
      <p:ext uri="{BB962C8B-B14F-4D97-AF65-F5344CB8AC3E}">
        <p14:creationId xmlns:p14="http://schemas.microsoft.com/office/powerpoint/2010/main" val="3875506056"/>
      </p:ext>
    </p:extLst>
  </p:cSld>
  <p:clrMapOvr>
    <a:masterClrMapping/>
  </p:clrMapOvr>
  <p:extLst>
    <p:ext uri="{DCECCB84-F9BA-43D5-87BE-67443E8EF086}">
      <p15:sldGuideLst xmlns:p15="http://schemas.microsoft.com/office/powerpoint/2012/main">
        <p15:guide id="1" pos="5602"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10" name="正方形/長方形 9"/>
          <p:cNvSpPr/>
          <p:nvPr userDrawn="1"/>
        </p:nvSpPr>
        <p:spPr>
          <a:xfrm>
            <a:off x="0" y="6599045"/>
            <a:ext cx="9144000" cy="260647"/>
          </a:xfrm>
          <a:prstGeom prst="rect">
            <a:avLst/>
          </a:prstGeom>
          <a:solidFill>
            <a:srgbClr val="0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ndParaRPr>
          </a:p>
        </p:txBody>
      </p:sp>
      <p:sp>
        <p:nvSpPr>
          <p:cNvPr id="14" name="Footer Placeholder 4"/>
          <p:cNvSpPr txBox="1">
            <a:spLocks/>
          </p:cNvSpPr>
          <p:nvPr userDrawn="1"/>
        </p:nvSpPr>
        <p:spPr>
          <a:xfrm>
            <a:off x="179512" y="6545112"/>
            <a:ext cx="3419698"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900" kern="1200">
                <a:solidFill>
                  <a:schemeClr val="bg1"/>
                </a:solidFill>
                <a:latin typeface="メイリオ" panose="020B0604030504040204" pitchFamily="50" charset="-128"/>
                <a:ea typeface="メイリオ" panose="020B0604030504040204" pitchFamily="50" charset="-128"/>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dirty="0"/>
              <a:t>Copyright ©  </a:t>
            </a:r>
            <a:r>
              <a:rPr lang="en-US" altLang="ja-JP" dirty="0" err="1"/>
              <a:t>Asial</a:t>
            </a:r>
            <a:r>
              <a:rPr lang="en-US" altLang="ja-JP" dirty="0"/>
              <a:t> Corporation. All Rights Reserved.</a:t>
            </a:r>
            <a:endParaRPr lang="ja-JP" altLang="en-US" dirty="0"/>
          </a:p>
        </p:txBody>
      </p:sp>
      <p:sp>
        <p:nvSpPr>
          <p:cNvPr id="13" name="スライド番号プレースホルダー 9"/>
          <p:cNvSpPr>
            <a:spLocks noGrp="1"/>
          </p:cNvSpPr>
          <p:nvPr>
            <p:ph type="sldNum" sz="quarter" idx="4"/>
          </p:nvPr>
        </p:nvSpPr>
        <p:spPr>
          <a:xfrm>
            <a:off x="3543300" y="6557619"/>
            <a:ext cx="2057400" cy="365125"/>
          </a:xfrm>
          <a:prstGeom prst="rect">
            <a:avLst/>
          </a:prstGeom>
        </p:spPr>
        <p:txBody>
          <a:bodyPr vert="horz" lIns="91440" tIns="45720" rIns="91440" bIns="45720" rtlCol="0" anchor="ctr"/>
          <a:lstStyle>
            <a:lvl1pPr algn="ctr">
              <a:defRPr sz="1200">
                <a:solidFill>
                  <a:schemeClr val="bg1"/>
                </a:solidFill>
                <a:latin typeface="メイリオ" panose="020B0604030504040204" pitchFamily="50" charset="-128"/>
              </a:defRPr>
            </a:lvl1pPr>
          </a:lstStyle>
          <a:p>
            <a:fld id="{9E0D9298-421E-4926-815D-31B4285E3528}" type="slidenum">
              <a:rPr lang="ja-JP" altLang="en-US" smtClean="0"/>
              <a:pPr/>
              <a:t>‹#›</a:t>
            </a:fld>
            <a:endParaRPr lang="ja-JP" altLang="en-US" dirty="0"/>
          </a:p>
        </p:txBody>
      </p:sp>
    </p:spTree>
    <p:extLst>
      <p:ext uri="{BB962C8B-B14F-4D97-AF65-F5344CB8AC3E}">
        <p14:creationId xmlns:p14="http://schemas.microsoft.com/office/powerpoint/2010/main" val="3984991590"/>
      </p:ext>
    </p:extLst>
  </p:cSld>
  <p:clrMap bg1="lt1" tx1="dk1" bg2="lt2" tx2="dk2" accent1="accent1" accent2="accent2" accent3="accent3" accent4="accent4" accent5="accent5" accent6="accent6" hlink="hlink" folHlink="folHlink"/>
  <p:sldLayoutIdLst>
    <p:sldLayoutId id="2147483672" r:id="rId1"/>
    <p:sldLayoutId id="2147483676" r:id="rId2"/>
    <p:sldLayoutId id="2147483679" r:id="rId3"/>
    <p:sldLayoutId id="2147483677" r:id="rId4"/>
    <p:sldLayoutId id="2147483673" r:id="rId5"/>
    <p:sldLayoutId id="2147483674" r:id="rId6"/>
    <p:sldLayoutId id="2147483678" r:id="rId7"/>
    <p:sldLayoutId id="2147483680" r:id="rId8"/>
    <p:sldLayoutId id="2147483667" r:id="rId9"/>
  </p:sldLayoutIdLst>
  <p:hf hdr="0" ftr="0" dt="0"/>
  <p:txStyles>
    <p:titleStyle>
      <a:lvl1pPr algn="l" defTabSz="914400" rtl="0" eaLnBrk="1" latinLnBrk="0" hangingPunct="1">
        <a:spcBef>
          <a:spcPct val="0"/>
        </a:spcBef>
        <a:buNone/>
        <a:defRPr kumimoji="1" sz="2400" kern="1200">
          <a:solidFill>
            <a:srgbClr val="333333"/>
          </a:solidFill>
          <a:latin typeface="UD デジタル 教科書体 N-B" panose="02020700000000000000" pitchFamily="17" charset="-128"/>
          <a:ea typeface="UD デジタル 教科書体 N-B" panose="02020700000000000000" pitchFamily="17" charset="-128"/>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2400" kern="1200">
          <a:solidFill>
            <a:srgbClr val="333333"/>
          </a:solidFill>
          <a:latin typeface="UD デジタル 教科書体 N-R" panose="02020400000000000000" pitchFamily="17" charset="-128"/>
          <a:ea typeface="UD デジタル 教科書体 N-R" panose="02020400000000000000" pitchFamily="17" charset="-128"/>
          <a:cs typeface="+mn-cs"/>
        </a:defRPr>
      </a:lvl1pPr>
      <a:lvl2pPr marL="800100" indent="-342900" algn="l" defTabSz="914400" rtl="0" eaLnBrk="1" latinLnBrk="0" hangingPunct="1">
        <a:spcBef>
          <a:spcPct val="20000"/>
        </a:spcBef>
        <a:buFont typeface="Arial" panose="020B0604020202020204" pitchFamily="34" charset="0"/>
        <a:buChar char="•"/>
        <a:defRPr kumimoji="1" sz="2000" kern="1200">
          <a:solidFill>
            <a:srgbClr val="333333"/>
          </a:solidFill>
          <a:latin typeface="UD デジタル 教科書体 N-R" panose="02020400000000000000" pitchFamily="17" charset="-128"/>
          <a:ea typeface="UD デジタル 教科書体 N-R" panose="02020400000000000000" pitchFamily="17" charset="-128"/>
          <a:cs typeface="+mn-cs"/>
        </a:defRPr>
      </a:lvl2pPr>
      <a:lvl3pPr marL="1200150" indent="-285750" algn="l" defTabSz="914400" rtl="0" eaLnBrk="1" latinLnBrk="0" hangingPunct="1">
        <a:spcBef>
          <a:spcPct val="20000"/>
        </a:spcBef>
        <a:buFont typeface="Arial" panose="020B0604020202020204" pitchFamily="34" charset="0"/>
        <a:buChar char="•"/>
        <a:defRPr kumimoji="1" sz="1800" kern="1200">
          <a:solidFill>
            <a:srgbClr val="333333"/>
          </a:solidFill>
          <a:latin typeface="UD デジタル 教科書体 N-R" panose="02020400000000000000" pitchFamily="17" charset="-128"/>
          <a:ea typeface="UD デジタル 教科書体 N-R" panose="02020400000000000000" pitchFamily="17" charset="-128"/>
          <a:cs typeface="+mn-cs"/>
        </a:defRPr>
      </a:lvl3pPr>
      <a:lvl4pPr marL="1657350" indent="-285750" algn="l" defTabSz="914400" rtl="0" eaLnBrk="1" latinLnBrk="0" hangingPunct="1">
        <a:spcBef>
          <a:spcPct val="20000"/>
        </a:spcBef>
        <a:buFont typeface="Arial" panose="020B0604020202020204" pitchFamily="34" charset="0"/>
        <a:buChar char="•"/>
        <a:defRPr kumimoji="1" sz="1600" kern="1200">
          <a:solidFill>
            <a:srgbClr val="333333"/>
          </a:solidFill>
          <a:latin typeface="UD デジタル 教科書体 N-R" panose="02020400000000000000" pitchFamily="17" charset="-128"/>
          <a:ea typeface="UD デジタル 教科書体 N-R" panose="02020400000000000000" pitchFamily="17" charset="-128"/>
          <a:cs typeface="+mn-cs"/>
        </a:defRPr>
      </a:lvl4pPr>
      <a:lvl5pPr marL="2114550" indent="-285750" algn="l" defTabSz="914400" rtl="0" eaLnBrk="1" latinLnBrk="0" hangingPunct="1">
        <a:spcBef>
          <a:spcPct val="20000"/>
        </a:spcBef>
        <a:buFont typeface="Arial" panose="020B0604020202020204" pitchFamily="34" charset="0"/>
        <a:buChar char="•"/>
        <a:defRPr kumimoji="1" sz="1600" kern="1200">
          <a:solidFill>
            <a:srgbClr val="333333"/>
          </a:solidFill>
          <a:latin typeface="UD デジタル 教科書体 N-R" panose="02020400000000000000" pitchFamily="17" charset="-128"/>
          <a:ea typeface="UD デジタル 教科書体 N-R" panose="02020400000000000000" pitchFamily="17" charset="-128"/>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情報セキュリティ</a:t>
            </a:r>
            <a:endParaRPr kumimoji="1" lang="ja-JP" altLang="en-US" dirty="0"/>
          </a:p>
        </p:txBody>
      </p:sp>
      <p:sp>
        <p:nvSpPr>
          <p:cNvPr id="4" name="スライド番号プレースホルダー 3"/>
          <p:cNvSpPr>
            <a:spLocks noGrp="1"/>
          </p:cNvSpPr>
          <p:nvPr>
            <p:ph type="sldNum" sz="quarter" idx="16"/>
          </p:nvPr>
        </p:nvSpPr>
        <p:spPr/>
        <p:txBody>
          <a:bodyPr/>
          <a:lstStyle/>
          <a:p>
            <a:fld id="{9E0D9298-421E-4926-815D-31B4285E3528}" type="slidenum">
              <a:rPr kumimoji="1" lang="ja-JP" altLang="en-US" smtClean="0"/>
              <a:pPr/>
              <a:t>1</a:t>
            </a:fld>
            <a:endParaRPr kumimoji="1" lang="ja-JP" altLang="en-US" dirty="0"/>
          </a:p>
        </p:txBody>
      </p:sp>
    </p:spTree>
    <p:extLst>
      <p:ext uri="{BB962C8B-B14F-4D97-AF65-F5344CB8AC3E}">
        <p14:creationId xmlns:p14="http://schemas.microsoft.com/office/powerpoint/2010/main" val="31503260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5F5FE156-89C8-4100-9F71-741FF0DFA2BD}"/>
              </a:ext>
            </a:extLst>
          </p:cNvPr>
          <p:cNvSpPr>
            <a:spLocks noGrp="1"/>
          </p:cNvSpPr>
          <p:nvPr>
            <p:ph type="title"/>
          </p:nvPr>
        </p:nvSpPr>
        <p:spPr/>
        <p:txBody>
          <a:bodyPr/>
          <a:lstStyle/>
          <a:p>
            <a:r>
              <a:rPr lang="ja-JP" altLang="en-US"/>
              <a:t>情報セキュリティ</a:t>
            </a:r>
          </a:p>
        </p:txBody>
      </p:sp>
      <p:sp>
        <p:nvSpPr>
          <p:cNvPr id="8" name="コンテンツ プレースホルダー 7">
            <a:extLst>
              <a:ext uri="{FF2B5EF4-FFF2-40B4-BE49-F238E27FC236}">
                <a16:creationId xmlns:a16="http://schemas.microsoft.com/office/drawing/2014/main" id="{2CF47609-9EA9-41C4-B7D9-DFFC8A5FEF48}"/>
              </a:ext>
            </a:extLst>
          </p:cNvPr>
          <p:cNvSpPr>
            <a:spLocks noGrp="1"/>
          </p:cNvSpPr>
          <p:nvPr>
            <p:ph idx="1"/>
          </p:nvPr>
        </p:nvSpPr>
        <p:spPr>
          <a:xfrm>
            <a:off x="234000" y="620688"/>
            <a:ext cx="8658480" cy="2088232"/>
          </a:xfrm>
        </p:spPr>
        <p:txBody>
          <a:bodyPr/>
          <a:lstStyle/>
          <a:p>
            <a:r>
              <a:rPr lang="ja-JP" altLang="en-US" sz="2000" dirty="0"/>
              <a:t>演習①：次の暗号を解読してください</a:t>
            </a:r>
            <a:endParaRPr lang="en-US" altLang="ja-JP" sz="2000" dirty="0"/>
          </a:p>
          <a:p>
            <a:pPr lvl="1"/>
            <a:r>
              <a:rPr lang="ja-JP" altLang="en-US" sz="1600" dirty="0"/>
              <a:t>暗号化された情報：かおそ</a:t>
            </a:r>
            <a:endParaRPr lang="en-US" altLang="ja-JP" sz="1600" dirty="0"/>
          </a:p>
          <a:p>
            <a:pPr lvl="1"/>
            <a:r>
              <a:rPr lang="ja-JP" altLang="en-US" sz="1600" dirty="0"/>
              <a:t>暗号化アルゴリズム：シーザー暗号・ひらがな・左にシフト・濁点は考慮せず</a:t>
            </a:r>
            <a:endParaRPr lang="en-US" altLang="ja-JP" sz="1600" dirty="0"/>
          </a:p>
          <a:p>
            <a:pPr lvl="1"/>
            <a:r>
              <a:rPr lang="ja-JP" altLang="en-US" sz="1600" dirty="0"/>
              <a:t>鍵：</a:t>
            </a:r>
            <a:r>
              <a:rPr lang="en-US" altLang="ja-JP" sz="1600" dirty="0"/>
              <a:t>5</a:t>
            </a:r>
          </a:p>
          <a:p>
            <a:r>
              <a:rPr lang="ja-JP" altLang="en-US" sz="2000" dirty="0"/>
              <a:t>演習②：暗号文を作ってみましょう</a:t>
            </a:r>
            <a:endParaRPr lang="en-US" altLang="ja-JP" sz="2000" dirty="0"/>
          </a:p>
          <a:p>
            <a:pPr lvl="1"/>
            <a:endParaRPr lang="en-US" altLang="ja-JP" sz="1600" dirty="0"/>
          </a:p>
        </p:txBody>
      </p:sp>
      <p:sp>
        <p:nvSpPr>
          <p:cNvPr id="9" name="テキスト プレースホルダー 8">
            <a:extLst>
              <a:ext uri="{FF2B5EF4-FFF2-40B4-BE49-F238E27FC236}">
                <a16:creationId xmlns:a16="http://schemas.microsoft.com/office/drawing/2014/main" id="{3D02614B-7BA6-4293-9618-32802CF8BC71}"/>
              </a:ext>
            </a:extLst>
          </p:cNvPr>
          <p:cNvSpPr>
            <a:spLocks noGrp="1"/>
          </p:cNvSpPr>
          <p:nvPr>
            <p:ph type="body" sz="quarter" idx="10"/>
          </p:nvPr>
        </p:nvSpPr>
        <p:spPr/>
        <p:txBody>
          <a:bodyPr/>
          <a:lstStyle/>
          <a:p>
            <a:endParaRPr lang="ja-JP" altLang="en-US"/>
          </a:p>
        </p:txBody>
      </p:sp>
      <p:sp>
        <p:nvSpPr>
          <p:cNvPr id="5" name="スライド番号プレースホルダー 4">
            <a:extLst>
              <a:ext uri="{FF2B5EF4-FFF2-40B4-BE49-F238E27FC236}">
                <a16:creationId xmlns:a16="http://schemas.microsoft.com/office/drawing/2014/main" id="{2894D30A-1FCD-4651-AFF2-47C1C439C869}"/>
              </a:ext>
            </a:extLst>
          </p:cNvPr>
          <p:cNvSpPr>
            <a:spLocks noGrp="1"/>
          </p:cNvSpPr>
          <p:nvPr>
            <p:ph type="sldNum" sz="quarter" idx="12"/>
          </p:nvPr>
        </p:nvSpPr>
        <p:spPr/>
        <p:txBody>
          <a:bodyPr/>
          <a:lstStyle/>
          <a:p>
            <a:fld id="{9E0D9298-421E-4926-815D-31B4285E3528}" type="slidenum">
              <a:rPr lang="ja-JP" altLang="en-US" smtClean="0"/>
              <a:pPr/>
              <a:t>10</a:t>
            </a:fld>
            <a:endParaRPr lang="ja-JP" altLang="en-US" dirty="0"/>
          </a:p>
        </p:txBody>
      </p:sp>
      <p:graphicFrame>
        <p:nvGraphicFramePr>
          <p:cNvPr id="2" name="表 2">
            <a:extLst>
              <a:ext uri="{FF2B5EF4-FFF2-40B4-BE49-F238E27FC236}">
                <a16:creationId xmlns:a16="http://schemas.microsoft.com/office/drawing/2014/main" id="{97EAF611-56AC-CB8F-1A13-08B3EC03421A}"/>
              </a:ext>
            </a:extLst>
          </p:cNvPr>
          <p:cNvGraphicFramePr>
            <a:graphicFrameLocks noGrp="1"/>
          </p:cNvGraphicFramePr>
          <p:nvPr>
            <p:extLst>
              <p:ext uri="{D42A27DB-BD31-4B8C-83A1-F6EECF244321}">
                <p14:modId xmlns:p14="http://schemas.microsoft.com/office/powerpoint/2010/main" val="3018685648"/>
              </p:ext>
            </p:extLst>
          </p:nvPr>
        </p:nvGraphicFramePr>
        <p:xfrm>
          <a:off x="962840" y="4139686"/>
          <a:ext cx="7200800" cy="2228640"/>
        </p:xfrm>
        <a:graphic>
          <a:graphicData uri="http://schemas.openxmlformats.org/drawingml/2006/table">
            <a:tbl>
              <a:tblPr firstRow="1" bandRow="1">
                <a:tableStyleId>{5C22544A-7EE6-4342-B048-85BDC9FD1C3A}</a:tableStyleId>
              </a:tblPr>
              <a:tblGrid>
                <a:gridCol w="720080">
                  <a:extLst>
                    <a:ext uri="{9D8B030D-6E8A-4147-A177-3AD203B41FA5}">
                      <a16:colId xmlns:a16="http://schemas.microsoft.com/office/drawing/2014/main" val="1455132777"/>
                    </a:ext>
                  </a:extLst>
                </a:gridCol>
                <a:gridCol w="720080">
                  <a:extLst>
                    <a:ext uri="{9D8B030D-6E8A-4147-A177-3AD203B41FA5}">
                      <a16:colId xmlns:a16="http://schemas.microsoft.com/office/drawing/2014/main" val="3576454539"/>
                    </a:ext>
                  </a:extLst>
                </a:gridCol>
                <a:gridCol w="720080">
                  <a:extLst>
                    <a:ext uri="{9D8B030D-6E8A-4147-A177-3AD203B41FA5}">
                      <a16:colId xmlns:a16="http://schemas.microsoft.com/office/drawing/2014/main" val="1421877913"/>
                    </a:ext>
                  </a:extLst>
                </a:gridCol>
                <a:gridCol w="720080">
                  <a:extLst>
                    <a:ext uri="{9D8B030D-6E8A-4147-A177-3AD203B41FA5}">
                      <a16:colId xmlns:a16="http://schemas.microsoft.com/office/drawing/2014/main" val="2922033054"/>
                    </a:ext>
                  </a:extLst>
                </a:gridCol>
                <a:gridCol w="720080">
                  <a:extLst>
                    <a:ext uri="{9D8B030D-6E8A-4147-A177-3AD203B41FA5}">
                      <a16:colId xmlns:a16="http://schemas.microsoft.com/office/drawing/2014/main" val="4256677364"/>
                    </a:ext>
                  </a:extLst>
                </a:gridCol>
                <a:gridCol w="720080">
                  <a:extLst>
                    <a:ext uri="{9D8B030D-6E8A-4147-A177-3AD203B41FA5}">
                      <a16:colId xmlns:a16="http://schemas.microsoft.com/office/drawing/2014/main" val="2418717806"/>
                    </a:ext>
                  </a:extLst>
                </a:gridCol>
                <a:gridCol w="720080">
                  <a:extLst>
                    <a:ext uri="{9D8B030D-6E8A-4147-A177-3AD203B41FA5}">
                      <a16:colId xmlns:a16="http://schemas.microsoft.com/office/drawing/2014/main" val="2615196018"/>
                    </a:ext>
                  </a:extLst>
                </a:gridCol>
                <a:gridCol w="720080">
                  <a:extLst>
                    <a:ext uri="{9D8B030D-6E8A-4147-A177-3AD203B41FA5}">
                      <a16:colId xmlns:a16="http://schemas.microsoft.com/office/drawing/2014/main" val="1176159396"/>
                    </a:ext>
                  </a:extLst>
                </a:gridCol>
                <a:gridCol w="720080">
                  <a:extLst>
                    <a:ext uri="{9D8B030D-6E8A-4147-A177-3AD203B41FA5}">
                      <a16:colId xmlns:a16="http://schemas.microsoft.com/office/drawing/2014/main" val="4041232695"/>
                    </a:ext>
                  </a:extLst>
                </a:gridCol>
                <a:gridCol w="720080">
                  <a:extLst>
                    <a:ext uri="{9D8B030D-6E8A-4147-A177-3AD203B41FA5}">
                      <a16:colId xmlns:a16="http://schemas.microsoft.com/office/drawing/2014/main" val="4263795192"/>
                    </a:ext>
                  </a:extLst>
                </a:gridCol>
              </a:tblGrid>
              <a:tr h="371440">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extLst>
                  <a:ext uri="{0D108BD9-81ED-4DB2-BD59-A6C34878D82A}">
                    <a16:rowId xmlns:a16="http://schemas.microsoft.com/office/drawing/2014/main" val="4029604783"/>
                  </a:ext>
                </a:extLst>
              </a:tr>
              <a:tr h="371440">
                <a:tc>
                  <a:txBody>
                    <a:bodyPr/>
                    <a:lstStyle/>
                    <a:p>
                      <a:r>
                        <a:rPr kumimoji="1" lang="ja-JP" altLang="en-US" dirty="0"/>
                        <a:t>わ</a:t>
                      </a:r>
                    </a:p>
                  </a:txBody>
                  <a:tcPr/>
                </a:tc>
                <a:tc>
                  <a:txBody>
                    <a:bodyPr/>
                    <a:lstStyle/>
                    <a:p>
                      <a:r>
                        <a:rPr kumimoji="1" lang="ja-JP" altLang="en-US" dirty="0"/>
                        <a:t>ら</a:t>
                      </a:r>
                    </a:p>
                  </a:txBody>
                  <a:tcPr/>
                </a:tc>
                <a:tc>
                  <a:txBody>
                    <a:bodyPr/>
                    <a:lstStyle/>
                    <a:p>
                      <a:r>
                        <a:rPr kumimoji="1" lang="ja-JP" altLang="en-US" dirty="0"/>
                        <a:t>や</a:t>
                      </a:r>
                    </a:p>
                  </a:txBody>
                  <a:tcPr/>
                </a:tc>
                <a:tc>
                  <a:txBody>
                    <a:bodyPr/>
                    <a:lstStyle/>
                    <a:p>
                      <a:r>
                        <a:rPr kumimoji="1" lang="ja-JP" altLang="en-US" dirty="0"/>
                        <a:t>ま</a:t>
                      </a:r>
                    </a:p>
                  </a:txBody>
                  <a:tcPr/>
                </a:tc>
                <a:tc>
                  <a:txBody>
                    <a:bodyPr/>
                    <a:lstStyle/>
                    <a:p>
                      <a:r>
                        <a:rPr kumimoji="1" lang="ja-JP" altLang="en-US" dirty="0"/>
                        <a:t>は</a:t>
                      </a:r>
                    </a:p>
                  </a:txBody>
                  <a:tcPr/>
                </a:tc>
                <a:tc>
                  <a:txBody>
                    <a:bodyPr/>
                    <a:lstStyle/>
                    <a:p>
                      <a:r>
                        <a:rPr kumimoji="1" lang="ja-JP" altLang="en-US" dirty="0"/>
                        <a:t>な</a:t>
                      </a:r>
                    </a:p>
                  </a:txBody>
                  <a:tcPr/>
                </a:tc>
                <a:tc>
                  <a:txBody>
                    <a:bodyPr/>
                    <a:lstStyle/>
                    <a:p>
                      <a:r>
                        <a:rPr kumimoji="1" lang="ja-JP" altLang="en-US" dirty="0"/>
                        <a:t>た</a:t>
                      </a:r>
                    </a:p>
                  </a:txBody>
                  <a:tcPr/>
                </a:tc>
                <a:tc>
                  <a:txBody>
                    <a:bodyPr/>
                    <a:lstStyle/>
                    <a:p>
                      <a:r>
                        <a:rPr kumimoji="1" lang="ja-JP" altLang="en-US" dirty="0"/>
                        <a:t>さ</a:t>
                      </a:r>
                    </a:p>
                  </a:txBody>
                  <a:tcPr/>
                </a:tc>
                <a:tc>
                  <a:txBody>
                    <a:bodyPr/>
                    <a:lstStyle/>
                    <a:p>
                      <a:r>
                        <a:rPr kumimoji="1" lang="ja-JP" altLang="en-US" dirty="0"/>
                        <a:t>か</a:t>
                      </a:r>
                    </a:p>
                  </a:txBody>
                  <a:tcPr/>
                </a:tc>
                <a:tc>
                  <a:txBody>
                    <a:bodyPr/>
                    <a:lstStyle/>
                    <a:p>
                      <a:r>
                        <a:rPr kumimoji="1" lang="ja-JP" altLang="en-US" dirty="0"/>
                        <a:t>あ</a:t>
                      </a:r>
                    </a:p>
                  </a:txBody>
                  <a:tcPr/>
                </a:tc>
                <a:extLst>
                  <a:ext uri="{0D108BD9-81ED-4DB2-BD59-A6C34878D82A}">
                    <a16:rowId xmlns:a16="http://schemas.microsoft.com/office/drawing/2014/main" val="2521251346"/>
                  </a:ext>
                </a:extLst>
              </a:tr>
              <a:tr h="371440">
                <a:tc>
                  <a:txBody>
                    <a:bodyPr/>
                    <a:lstStyle/>
                    <a:p>
                      <a:endParaRPr kumimoji="1" lang="ja-JP" altLang="en-US" dirty="0"/>
                    </a:p>
                  </a:txBody>
                  <a:tcPr/>
                </a:tc>
                <a:tc>
                  <a:txBody>
                    <a:bodyPr/>
                    <a:lstStyle/>
                    <a:p>
                      <a:r>
                        <a:rPr kumimoji="1" lang="ja-JP" altLang="en-US" dirty="0"/>
                        <a:t>り</a:t>
                      </a:r>
                    </a:p>
                  </a:txBody>
                  <a:tcPr/>
                </a:tc>
                <a:tc>
                  <a:txBody>
                    <a:bodyPr/>
                    <a:lstStyle/>
                    <a:p>
                      <a:endParaRPr kumimoji="1" lang="ja-JP" altLang="en-US" dirty="0"/>
                    </a:p>
                  </a:txBody>
                  <a:tcPr/>
                </a:tc>
                <a:tc>
                  <a:txBody>
                    <a:bodyPr/>
                    <a:lstStyle/>
                    <a:p>
                      <a:r>
                        <a:rPr kumimoji="1" lang="ja-JP" altLang="en-US" dirty="0"/>
                        <a:t>み</a:t>
                      </a:r>
                    </a:p>
                  </a:txBody>
                  <a:tcPr/>
                </a:tc>
                <a:tc>
                  <a:txBody>
                    <a:bodyPr/>
                    <a:lstStyle/>
                    <a:p>
                      <a:r>
                        <a:rPr kumimoji="1" lang="ja-JP" altLang="en-US" dirty="0"/>
                        <a:t>ひ</a:t>
                      </a:r>
                    </a:p>
                  </a:txBody>
                  <a:tcPr/>
                </a:tc>
                <a:tc>
                  <a:txBody>
                    <a:bodyPr/>
                    <a:lstStyle/>
                    <a:p>
                      <a:r>
                        <a:rPr kumimoji="1" lang="ja-JP" altLang="en-US" dirty="0"/>
                        <a:t>に</a:t>
                      </a:r>
                    </a:p>
                  </a:txBody>
                  <a:tcPr/>
                </a:tc>
                <a:tc>
                  <a:txBody>
                    <a:bodyPr/>
                    <a:lstStyle/>
                    <a:p>
                      <a:r>
                        <a:rPr kumimoji="1" lang="ja-JP" altLang="en-US" dirty="0"/>
                        <a:t>ち</a:t>
                      </a:r>
                    </a:p>
                  </a:txBody>
                  <a:tcPr/>
                </a:tc>
                <a:tc>
                  <a:txBody>
                    <a:bodyPr/>
                    <a:lstStyle/>
                    <a:p>
                      <a:r>
                        <a:rPr kumimoji="1" lang="ja-JP" altLang="en-US" dirty="0"/>
                        <a:t>し</a:t>
                      </a:r>
                    </a:p>
                  </a:txBody>
                  <a:tcPr/>
                </a:tc>
                <a:tc>
                  <a:txBody>
                    <a:bodyPr/>
                    <a:lstStyle/>
                    <a:p>
                      <a:r>
                        <a:rPr kumimoji="1" lang="ja-JP" altLang="en-US" dirty="0"/>
                        <a:t>き</a:t>
                      </a:r>
                    </a:p>
                  </a:txBody>
                  <a:tcPr/>
                </a:tc>
                <a:tc>
                  <a:txBody>
                    <a:bodyPr/>
                    <a:lstStyle/>
                    <a:p>
                      <a:r>
                        <a:rPr kumimoji="1" lang="ja-JP" altLang="en-US" dirty="0"/>
                        <a:t>い</a:t>
                      </a:r>
                    </a:p>
                  </a:txBody>
                  <a:tcPr/>
                </a:tc>
                <a:extLst>
                  <a:ext uri="{0D108BD9-81ED-4DB2-BD59-A6C34878D82A}">
                    <a16:rowId xmlns:a16="http://schemas.microsoft.com/office/drawing/2014/main" val="1870074146"/>
                  </a:ext>
                </a:extLst>
              </a:tr>
              <a:tr h="371440">
                <a:tc>
                  <a:txBody>
                    <a:bodyPr/>
                    <a:lstStyle/>
                    <a:p>
                      <a:r>
                        <a:rPr kumimoji="1" lang="ja-JP" altLang="en-US" dirty="0"/>
                        <a:t>を</a:t>
                      </a:r>
                    </a:p>
                  </a:txBody>
                  <a:tcPr/>
                </a:tc>
                <a:tc>
                  <a:txBody>
                    <a:bodyPr/>
                    <a:lstStyle/>
                    <a:p>
                      <a:r>
                        <a:rPr kumimoji="1" lang="ja-JP" altLang="en-US" dirty="0"/>
                        <a:t>る</a:t>
                      </a:r>
                    </a:p>
                  </a:txBody>
                  <a:tcPr/>
                </a:tc>
                <a:tc>
                  <a:txBody>
                    <a:bodyPr/>
                    <a:lstStyle/>
                    <a:p>
                      <a:r>
                        <a:rPr kumimoji="1" lang="ja-JP" altLang="en-US" dirty="0"/>
                        <a:t>ゆ</a:t>
                      </a:r>
                    </a:p>
                  </a:txBody>
                  <a:tcPr/>
                </a:tc>
                <a:tc>
                  <a:txBody>
                    <a:bodyPr/>
                    <a:lstStyle/>
                    <a:p>
                      <a:r>
                        <a:rPr kumimoji="1" lang="ja-JP" altLang="en-US" dirty="0"/>
                        <a:t>む</a:t>
                      </a:r>
                    </a:p>
                  </a:txBody>
                  <a:tcPr/>
                </a:tc>
                <a:tc>
                  <a:txBody>
                    <a:bodyPr/>
                    <a:lstStyle/>
                    <a:p>
                      <a:r>
                        <a:rPr kumimoji="1" lang="ja-JP" altLang="en-US" dirty="0"/>
                        <a:t>ふ</a:t>
                      </a:r>
                    </a:p>
                  </a:txBody>
                  <a:tcPr/>
                </a:tc>
                <a:tc>
                  <a:txBody>
                    <a:bodyPr/>
                    <a:lstStyle/>
                    <a:p>
                      <a:r>
                        <a:rPr kumimoji="1" lang="ja-JP" altLang="en-US" dirty="0"/>
                        <a:t>ぬ</a:t>
                      </a:r>
                    </a:p>
                  </a:txBody>
                  <a:tcPr/>
                </a:tc>
                <a:tc>
                  <a:txBody>
                    <a:bodyPr/>
                    <a:lstStyle/>
                    <a:p>
                      <a:r>
                        <a:rPr kumimoji="1" lang="ja-JP" altLang="en-US" dirty="0"/>
                        <a:t>つ</a:t>
                      </a:r>
                    </a:p>
                  </a:txBody>
                  <a:tcPr/>
                </a:tc>
                <a:tc>
                  <a:txBody>
                    <a:bodyPr/>
                    <a:lstStyle/>
                    <a:p>
                      <a:r>
                        <a:rPr kumimoji="1" lang="ja-JP" altLang="en-US" dirty="0"/>
                        <a:t>す</a:t>
                      </a:r>
                    </a:p>
                  </a:txBody>
                  <a:tcPr/>
                </a:tc>
                <a:tc>
                  <a:txBody>
                    <a:bodyPr/>
                    <a:lstStyle/>
                    <a:p>
                      <a:r>
                        <a:rPr kumimoji="1" lang="ja-JP" altLang="en-US" dirty="0"/>
                        <a:t>く</a:t>
                      </a:r>
                    </a:p>
                  </a:txBody>
                  <a:tcPr/>
                </a:tc>
                <a:tc>
                  <a:txBody>
                    <a:bodyPr/>
                    <a:lstStyle/>
                    <a:p>
                      <a:r>
                        <a:rPr kumimoji="1" lang="ja-JP" altLang="en-US" dirty="0"/>
                        <a:t>う</a:t>
                      </a:r>
                    </a:p>
                  </a:txBody>
                  <a:tcPr/>
                </a:tc>
                <a:extLst>
                  <a:ext uri="{0D108BD9-81ED-4DB2-BD59-A6C34878D82A}">
                    <a16:rowId xmlns:a16="http://schemas.microsoft.com/office/drawing/2014/main" val="3713652160"/>
                  </a:ext>
                </a:extLst>
              </a:tr>
              <a:tr h="371440">
                <a:tc>
                  <a:txBody>
                    <a:bodyPr/>
                    <a:lstStyle/>
                    <a:p>
                      <a:endParaRPr kumimoji="1" lang="ja-JP" altLang="en-US" dirty="0"/>
                    </a:p>
                  </a:txBody>
                  <a:tcPr/>
                </a:tc>
                <a:tc>
                  <a:txBody>
                    <a:bodyPr/>
                    <a:lstStyle/>
                    <a:p>
                      <a:r>
                        <a:rPr kumimoji="1" lang="ja-JP" altLang="en-US" dirty="0"/>
                        <a:t>れ</a:t>
                      </a:r>
                    </a:p>
                  </a:txBody>
                  <a:tcPr/>
                </a:tc>
                <a:tc>
                  <a:txBody>
                    <a:bodyPr/>
                    <a:lstStyle/>
                    <a:p>
                      <a:endParaRPr kumimoji="1" lang="ja-JP" altLang="en-US" dirty="0"/>
                    </a:p>
                  </a:txBody>
                  <a:tcPr/>
                </a:tc>
                <a:tc>
                  <a:txBody>
                    <a:bodyPr/>
                    <a:lstStyle/>
                    <a:p>
                      <a:r>
                        <a:rPr kumimoji="1" lang="ja-JP" altLang="en-US" dirty="0"/>
                        <a:t>め</a:t>
                      </a:r>
                    </a:p>
                  </a:txBody>
                  <a:tcPr/>
                </a:tc>
                <a:tc>
                  <a:txBody>
                    <a:bodyPr/>
                    <a:lstStyle/>
                    <a:p>
                      <a:r>
                        <a:rPr kumimoji="1" lang="ja-JP" altLang="en-US" dirty="0"/>
                        <a:t>へ</a:t>
                      </a:r>
                    </a:p>
                  </a:txBody>
                  <a:tcPr/>
                </a:tc>
                <a:tc>
                  <a:txBody>
                    <a:bodyPr/>
                    <a:lstStyle/>
                    <a:p>
                      <a:r>
                        <a:rPr kumimoji="1" lang="ja-JP" altLang="en-US" dirty="0"/>
                        <a:t>ね</a:t>
                      </a:r>
                    </a:p>
                  </a:txBody>
                  <a:tcPr/>
                </a:tc>
                <a:tc>
                  <a:txBody>
                    <a:bodyPr/>
                    <a:lstStyle/>
                    <a:p>
                      <a:r>
                        <a:rPr kumimoji="1" lang="ja-JP" altLang="en-US" dirty="0"/>
                        <a:t>て</a:t>
                      </a:r>
                    </a:p>
                  </a:txBody>
                  <a:tcPr/>
                </a:tc>
                <a:tc>
                  <a:txBody>
                    <a:bodyPr/>
                    <a:lstStyle/>
                    <a:p>
                      <a:r>
                        <a:rPr kumimoji="1" lang="ja-JP" altLang="en-US" dirty="0"/>
                        <a:t>せ</a:t>
                      </a:r>
                    </a:p>
                  </a:txBody>
                  <a:tcPr/>
                </a:tc>
                <a:tc>
                  <a:txBody>
                    <a:bodyPr/>
                    <a:lstStyle/>
                    <a:p>
                      <a:r>
                        <a:rPr kumimoji="1" lang="ja-JP" altLang="en-US" dirty="0"/>
                        <a:t>け</a:t>
                      </a:r>
                    </a:p>
                  </a:txBody>
                  <a:tcPr/>
                </a:tc>
                <a:tc>
                  <a:txBody>
                    <a:bodyPr/>
                    <a:lstStyle/>
                    <a:p>
                      <a:r>
                        <a:rPr kumimoji="1" lang="ja-JP" altLang="en-US" dirty="0"/>
                        <a:t>え</a:t>
                      </a:r>
                    </a:p>
                  </a:txBody>
                  <a:tcPr/>
                </a:tc>
                <a:extLst>
                  <a:ext uri="{0D108BD9-81ED-4DB2-BD59-A6C34878D82A}">
                    <a16:rowId xmlns:a16="http://schemas.microsoft.com/office/drawing/2014/main" val="83361476"/>
                  </a:ext>
                </a:extLst>
              </a:tr>
              <a:tr h="371440">
                <a:tc>
                  <a:txBody>
                    <a:bodyPr/>
                    <a:lstStyle/>
                    <a:p>
                      <a:r>
                        <a:rPr kumimoji="1" lang="ja-JP" altLang="en-US" dirty="0"/>
                        <a:t>ん</a:t>
                      </a:r>
                    </a:p>
                  </a:txBody>
                  <a:tcPr/>
                </a:tc>
                <a:tc>
                  <a:txBody>
                    <a:bodyPr/>
                    <a:lstStyle/>
                    <a:p>
                      <a:r>
                        <a:rPr kumimoji="1" lang="ja-JP" altLang="en-US" dirty="0"/>
                        <a:t>ろ</a:t>
                      </a:r>
                    </a:p>
                  </a:txBody>
                  <a:tcPr/>
                </a:tc>
                <a:tc>
                  <a:txBody>
                    <a:bodyPr/>
                    <a:lstStyle/>
                    <a:p>
                      <a:r>
                        <a:rPr kumimoji="1" lang="ja-JP" altLang="en-US" dirty="0"/>
                        <a:t>よ</a:t>
                      </a:r>
                    </a:p>
                  </a:txBody>
                  <a:tcPr/>
                </a:tc>
                <a:tc>
                  <a:txBody>
                    <a:bodyPr/>
                    <a:lstStyle/>
                    <a:p>
                      <a:r>
                        <a:rPr kumimoji="1" lang="ja-JP" altLang="en-US" dirty="0"/>
                        <a:t>も</a:t>
                      </a:r>
                    </a:p>
                  </a:txBody>
                  <a:tcPr/>
                </a:tc>
                <a:tc>
                  <a:txBody>
                    <a:bodyPr/>
                    <a:lstStyle/>
                    <a:p>
                      <a:r>
                        <a:rPr kumimoji="1" lang="ja-JP" altLang="en-US" dirty="0"/>
                        <a:t>ほ</a:t>
                      </a:r>
                    </a:p>
                  </a:txBody>
                  <a:tcPr/>
                </a:tc>
                <a:tc>
                  <a:txBody>
                    <a:bodyPr/>
                    <a:lstStyle/>
                    <a:p>
                      <a:r>
                        <a:rPr kumimoji="1" lang="ja-JP" altLang="en-US" dirty="0"/>
                        <a:t>の</a:t>
                      </a:r>
                    </a:p>
                  </a:txBody>
                  <a:tcPr/>
                </a:tc>
                <a:tc>
                  <a:txBody>
                    <a:bodyPr/>
                    <a:lstStyle/>
                    <a:p>
                      <a:r>
                        <a:rPr kumimoji="1" lang="ja-JP" altLang="en-US" dirty="0"/>
                        <a:t>と</a:t>
                      </a:r>
                    </a:p>
                  </a:txBody>
                  <a:tcPr/>
                </a:tc>
                <a:tc>
                  <a:txBody>
                    <a:bodyPr/>
                    <a:lstStyle/>
                    <a:p>
                      <a:r>
                        <a:rPr kumimoji="1" lang="ja-JP" altLang="en-US" dirty="0"/>
                        <a:t>そ</a:t>
                      </a:r>
                    </a:p>
                  </a:txBody>
                  <a:tcPr/>
                </a:tc>
                <a:tc>
                  <a:txBody>
                    <a:bodyPr/>
                    <a:lstStyle/>
                    <a:p>
                      <a:r>
                        <a:rPr kumimoji="1" lang="ja-JP" altLang="en-US" dirty="0"/>
                        <a:t>こ</a:t>
                      </a:r>
                    </a:p>
                  </a:txBody>
                  <a:tcPr/>
                </a:tc>
                <a:tc>
                  <a:txBody>
                    <a:bodyPr/>
                    <a:lstStyle/>
                    <a:p>
                      <a:r>
                        <a:rPr kumimoji="1" lang="ja-JP" altLang="en-US" dirty="0"/>
                        <a:t>お</a:t>
                      </a:r>
                    </a:p>
                  </a:txBody>
                  <a:tcPr/>
                </a:tc>
                <a:extLst>
                  <a:ext uri="{0D108BD9-81ED-4DB2-BD59-A6C34878D82A}">
                    <a16:rowId xmlns:a16="http://schemas.microsoft.com/office/drawing/2014/main" val="512889249"/>
                  </a:ext>
                </a:extLst>
              </a:tr>
            </a:tbl>
          </a:graphicData>
        </a:graphic>
      </p:graphicFrame>
    </p:spTree>
    <p:extLst>
      <p:ext uri="{BB962C8B-B14F-4D97-AF65-F5344CB8AC3E}">
        <p14:creationId xmlns:p14="http://schemas.microsoft.com/office/powerpoint/2010/main" val="7400894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5F5FE156-89C8-4100-9F71-741FF0DFA2BD}"/>
              </a:ext>
            </a:extLst>
          </p:cNvPr>
          <p:cNvSpPr>
            <a:spLocks noGrp="1"/>
          </p:cNvSpPr>
          <p:nvPr>
            <p:ph type="title"/>
          </p:nvPr>
        </p:nvSpPr>
        <p:spPr/>
        <p:txBody>
          <a:bodyPr/>
          <a:lstStyle/>
          <a:p>
            <a:r>
              <a:rPr lang="ja-JP" altLang="en-US"/>
              <a:t>情報セキュリティ</a:t>
            </a:r>
          </a:p>
        </p:txBody>
      </p:sp>
      <p:sp>
        <p:nvSpPr>
          <p:cNvPr id="8" name="コンテンツ プレースホルダー 7">
            <a:extLst>
              <a:ext uri="{FF2B5EF4-FFF2-40B4-BE49-F238E27FC236}">
                <a16:creationId xmlns:a16="http://schemas.microsoft.com/office/drawing/2014/main" id="{2CF47609-9EA9-41C4-B7D9-DFFC8A5FEF48}"/>
              </a:ext>
            </a:extLst>
          </p:cNvPr>
          <p:cNvSpPr>
            <a:spLocks noGrp="1"/>
          </p:cNvSpPr>
          <p:nvPr>
            <p:ph idx="1"/>
          </p:nvPr>
        </p:nvSpPr>
        <p:spPr>
          <a:xfrm>
            <a:off x="234000" y="620688"/>
            <a:ext cx="8658480" cy="2088232"/>
          </a:xfrm>
        </p:spPr>
        <p:txBody>
          <a:bodyPr/>
          <a:lstStyle/>
          <a:p>
            <a:r>
              <a:rPr lang="ja-JP" altLang="en-US" sz="2000"/>
              <a:t>参考：暗号のアルゴリズムは公開しても良いのか？</a:t>
            </a:r>
            <a:endParaRPr lang="en-US" altLang="ja-JP" sz="2000"/>
          </a:p>
          <a:p>
            <a:pPr lvl="1"/>
            <a:r>
              <a:rPr lang="ja-JP" altLang="en-US" sz="1600"/>
              <a:t>共通鍵暗号方式に限らず、お互いに暗号化のアルゴリズムが分かっていないと解読できません。インターネット上で一般的に使われている暗号化アルゴリズムは基本的には公開されています。</a:t>
            </a:r>
            <a:endParaRPr lang="en-US" altLang="ja-JP" sz="1600"/>
          </a:p>
          <a:p>
            <a:pPr lvl="2"/>
            <a:r>
              <a:rPr lang="ja-JP" altLang="en-US" sz="1200"/>
              <a:t>暗号方式を公開してもセキュリティは守れる、という考え方です。</a:t>
            </a:r>
            <a:endParaRPr lang="en-US" altLang="ja-JP" sz="1200"/>
          </a:p>
          <a:p>
            <a:pPr lvl="1"/>
            <a:r>
              <a:rPr lang="ja-JP" altLang="en-US" sz="1600"/>
              <a:t>なお、シーザー暗号は単純な暗号のため、鍵が漏洩しなくても、アルゴリズムが分かってしまえば総当たりで文字をずらすことで解読できてしまいます。</a:t>
            </a:r>
            <a:endParaRPr lang="en-US" altLang="ja-JP" sz="1600"/>
          </a:p>
          <a:p>
            <a:pPr lvl="2"/>
            <a:r>
              <a:rPr lang="ja-JP" altLang="en-US" sz="1200"/>
              <a:t>文字がアルファベットでも平仮名でも、鍵を数十パターンぐらい試せば解読できます。</a:t>
            </a:r>
            <a:endParaRPr lang="en-US" altLang="ja-JP" sz="1200"/>
          </a:p>
          <a:p>
            <a:pPr lvl="1"/>
            <a:r>
              <a:rPr lang="ja-JP" altLang="en-US" sz="1600"/>
              <a:t>現在使用されている暗号アルゴリズムは容易に解読できないようなものが採用されています、また、鍵についても長い</a:t>
            </a:r>
            <a:r>
              <a:rPr lang="en-US" altLang="ja-JP" sz="1600"/>
              <a:t>『</a:t>
            </a:r>
            <a:r>
              <a:rPr lang="ja-JP" altLang="en-US" sz="1600"/>
              <a:t>鍵長</a:t>
            </a:r>
            <a:r>
              <a:rPr lang="en-US" altLang="ja-JP" sz="1600"/>
              <a:t>』</a:t>
            </a:r>
            <a:r>
              <a:rPr lang="ja-JP" altLang="en-US" sz="1600"/>
              <a:t>の情報が使われています。</a:t>
            </a:r>
            <a:endParaRPr lang="en-US" altLang="ja-JP" sz="1600"/>
          </a:p>
          <a:p>
            <a:pPr lvl="2"/>
            <a:r>
              <a:rPr lang="ja-JP" altLang="en-US" sz="1200"/>
              <a:t>ただし古い暗号アルゴリズは現在では容易に解読できてしまうものもあります、シーザー暗号と同様に。</a:t>
            </a:r>
            <a:endParaRPr lang="en-US" altLang="ja-JP" sz="1200"/>
          </a:p>
          <a:p>
            <a:pPr lvl="1"/>
            <a:r>
              <a:rPr lang="ja-JP" altLang="en-US" sz="1600"/>
              <a:t>たとえば</a:t>
            </a:r>
            <a:r>
              <a:rPr lang="en-US" altLang="ja-JP" sz="1600"/>
              <a:t>zip</a:t>
            </a:r>
            <a:r>
              <a:rPr lang="ja-JP" altLang="en-US" sz="1600"/>
              <a:t>ファイルを暗号化できる</a:t>
            </a:r>
            <a:r>
              <a:rPr lang="en-US" altLang="ja-JP" sz="1600"/>
              <a:t>zip</a:t>
            </a:r>
            <a:r>
              <a:rPr lang="ja-JP" altLang="en-US" sz="1600"/>
              <a:t>暗号は基本的に古い技術が使われていることと、総当たりでの解読が自由に行えてしまいます。</a:t>
            </a:r>
            <a:endParaRPr lang="en-US" altLang="ja-JP" sz="1600"/>
          </a:p>
          <a:p>
            <a:pPr lvl="2"/>
            <a:endParaRPr lang="en-US" altLang="ja-JP" sz="1200"/>
          </a:p>
          <a:p>
            <a:pPr lvl="2"/>
            <a:endParaRPr lang="en-US" altLang="ja-JP" sz="1200"/>
          </a:p>
          <a:p>
            <a:pPr lvl="1"/>
            <a:endParaRPr lang="en-US" altLang="ja-JP" sz="1600"/>
          </a:p>
        </p:txBody>
      </p:sp>
      <p:sp>
        <p:nvSpPr>
          <p:cNvPr id="9" name="テキスト プレースホルダー 8">
            <a:extLst>
              <a:ext uri="{FF2B5EF4-FFF2-40B4-BE49-F238E27FC236}">
                <a16:creationId xmlns:a16="http://schemas.microsoft.com/office/drawing/2014/main" id="{3D02614B-7BA6-4293-9618-32802CF8BC71}"/>
              </a:ext>
            </a:extLst>
          </p:cNvPr>
          <p:cNvSpPr>
            <a:spLocks noGrp="1"/>
          </p:cNvSpPr>
          <p:nvPr>
            <p:ph type="body" sz="quarter" idx="10"/>
          </p:nvPr>
        </p:nvSpPr>
        <p:spPr/>
        <p:txBody>
          <a:bodyPr/>
          <a:lstStyle/>
          <a:p>
            <a:endParaRPr lang="ja-JP" altLang="en-US"/>
          </a:p>
        </p:txBody>
      </p:sp>
      <p:sp>
        <p:nvSpPr>
          <p:cNvPr id="5" name="スライド番号プレースホルダー 4">
            <a:extLst>
              <a:ext uri="{FF2B5EF4-FFF2-40B4-BE49-F238E27FC236}">
                <a16:creationId xmlns:a16="http://schemas.microsoft.com/office/drawing/2014/main" id="{2894D30A-1FCD-4651-AFF2-47C1C439C869}"/>
              </a:ext>
            </a:extLst>
          </p:cNvPr>
          <p:cNvSpPr>
            <a:spLocks noGrp="1"/>
          </p:cNvSpPr>
          <p:nvPr>
            <p:ph type="sldNum" sz="quarter" idx="12"/>
          </p:nvPr>
        </p:nvSpPr>
        <p:spPr/>
        <p:txBody>
          <a:bodyPr/>
          <a:lstStyle/>
          <a:p>
            <a:fld id="{9E0D9298-421E-4926-815D-31B4285E3528}" type="slidenum">
              <a:rPr lang="ja-JP" altLang="en-US" smtClean="0"/>
              <a:pPr/>
              <a:t>11</a:t>
            </a:fld>
            <a:endParaRPr lang="ja-JP" altLang="en-US" dirty="0"/>
          </a:p>
        </p:txBody>
      </p:sp>
    </p:spTree>
    <p:extLst>
      <p:ext uri="{BB962C8B-B14F-4D97-AF65-F5344CB8AC3E}">
        <p14:creationId xmlns:p14="http://schemas.microsoft.com/office/powerpoint/2010/main" val="15430507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正方形/長方形 14">
            <a:extLst>
              <a:ext uri="{FF2B5EF4-FFF2-40B4-BE49-F238E27FC236}">
                <a16:creationId xmlns:a16="http://schemas.microsoft.com/office/drawing/2014/main" id="{F781CBBD-2DF1-8279-7254-36008F1CE248}"/>
              </a:ext>
            </a:extLst>
          </p:cNvPr>
          <p:cNvSpPr/>
          <p:nvPr/>
        </p:nvSpPr>
        <p:spPr>
          <a:xfrm>
            <a:off x="1223628" y="4482816"/>
            <a:ext cx="6696744" cy="1944215"/>
          </a:xfrm>
          <a:prstGeom prst="rect">
            <a:avLst/>
          </a:prstGeom>
          <a:ln w="9525"/>
        </p:spPr>
        <p:style>
          <a:lnRef idx="2">
            <a:schemeClr val="dk1"/>
          </a:lnRef>
          <a:fillRef idx="1">
            <a:schemeClr val="lt1"/>
          </a:fillRef>
          <a:effectRef idx="0">
            <a:schemeClr val="dk1"/>
          </a:effectRef>
          <a:fontRef idx="minor">
            <a:schemeClr val="dk1"/>
          </a:fontRef>
        </p:style>
        <p:txBody>
          <a:bodyPr rtlCol="0" anchor="t"/>
          <a:lstStyle/>
          <a:p>
            <a:pPr algn="ctr"/>
            <a:r>
              <a:rPr kumimoji="1" lang="ja-JP" altLang="en-US" sz="1200">
                <a:latin typeface="UD デジタル 教科書体 N-R" panose="02020400000000000000" pitchFamily="17" charset="-128"/>
                <a:ea typeface="UD デジタル 教科書体 N-R" panose="02020400000000000000" pitchFamily="17" charset="-128"/>
              </a:rPr>
              <a:t>原始的な鍵の交換</a:t>
            </a:r>
          </a:p>
        </p:txBody>
      </p:sp>
      <p:sp>
        <p:nvSpPr>
          <p:cNvPr id="7" name="タイトル 6">
            <a:extLst>
              <a:ext uri="{FF2B5EF4-FFF2-40B4-BE49-F238E27FC236}">
                <a16:creationId xmlns:a16="http://schemas.microsoft.com/office/drawing/2014/main" id="{5F5FE156-89C8-4100-9F71-741FF0DFA2BD}"/>
              </a:ext>
            </a:extLst>
          </p:cNvPr>
          <p:cNvSpPr>
            <a:spLocks noGrp="1"/>
          </p:cNvSpPr>
          <p:nvPr>
            <p:ph type="title"/>
          </p:nvPr>
        </p:nvSpPr>
        <p:spPr/>
        <p:txBody>
          <a:bodyPr/>
          <a:lstStyle/>
          <a:p>
            <a:r>
              <a:rPr lang="ja-JP" altLang="en-US"/>
              <a:t>情報セキュリティ</a:t>
            </a:r>
          </a:p>
        </p:txBody>
      </p:sp>
      <p:sp>
        <p:nvSpPr>
          <p:cNvPr id="8" name="コンテンツ プレースホルダー 7">
            <a:extLst>
              <a:ext uri="{FF2B5EF4-FFF2-40B4-BE49-F238E27FC236}">
                <a16:creationId xmlns:a16="http://schemas.microsoft.com/office/drawing/2014/main" id="{2CF47609-9EA9-41C4-B7D9-DFFC8A5FEF48}"/>
              </a:ext>
            </a:extLst>
          </p:cNvPr>
          <p:cNvSpPr>
            <a:spLocks noGrp="1"/>
          </p:cNvSpPr>
          <p:nvPr>
            <p:ph idx="1"/>
          </p:nvPr>
        </p:nvSpPr>
        <p:spPr>
          <a:xfrm>
            <a:off x="234000" y="620688"/>
            <a:ext cx="8658480" cy="2088232"/>
          </a:xfrm>
        </p:spPr>
        <p:txBody>
          <a:bodyPr/>
          <a:lstStyle/>
          <a:p>
            <a:r>
              <a:rPr lang="ja-JP" altLang="en-US" sz="2000" dirty="0">
                <a:latin typeface="UD デジタル 教科書体 N-R" panose="02020400000000000000" pitchFamily="17" charset="-128"/>
                <a:ea typeface="UD デジタル 教科書体 N-R" panose="02020400000000000000" pitchFamily="17" charset="-128"/>
              </a:rPr>
              <a:t>鍵を交換する方法（原始的な方法）</a:t>
            </a:r>
            <a:endParaRPr lang="en-US" altLang="ja-JP" sz="2000" dirty="0">
              <a:latin typeface="UD デジタル 教科書体 N-R" panose="02020400000000000000" pitchFamily="17" charset="-128"/>
              <a:ea typeface="UD デジタル 教科書体 N-R" panose="02020400000000000000" pitchFamily="17" charset="-128"/>
            </a:endParaRPr>
          </a:p>
          <a:p>
            <a:pPr lvl="1"/>
            <a:r>
              <a:rPr lang="ja-JP" altLang="en-US" sz="1600" dirty="0"/>
              <a:t>共通鍵されあれば暗号化と復号ができるため、まず、何らかの方法で鍵を通信相手に渡します。</a:t>
            </a:r>
            <a:endParaRPr lang="en-US" altLang="ja-JP" sz="1600" dirty="0"/>
          </a:p>
          <a:p>
            <a:pPr lvl="2"/>
            <a:r>
              <a:rPr lang="ja-JP" altLang="en-US" sz="1200" dirty="0"/>
              <a:t>手渡しの他に、電話や</a:t>
            </a:r>
            <a:r>
              <a:rPr lang="en-US" altLang="ja-JP" sz="1200" dirty="0"/>
              <a:t>FAX</a:t>
            </a:r>
            <a:r>
              <a:rPr lang="ja-JP" altLang="en-US" sz="1200" dirty="0"/>
              <a:t>で渡す方法も考えられます。電話回線が盗聴されていない限りは、ある程度安全です。</a:t>
            </a:r>
            <a:endParaRPr lang="en-US" altLang="ja-JP" sz="1200" dirty="0"/>
          </a:p>
          <a:p>
            <a:r>
              <a:rPr lang="ja-JP" altLang="en-US" sz="2000" dirty="0"/>
              <a:t>問題点</a:t>
            </a:r>
            <a:endParaRPr lang="en-US" altLang="ja-JP" sz="2000" dirty="0"/>
          </a:p>
          <a:p>
            <a:pPr lvl="1"/>
            <a:r>
              <a:rPr lang="ja-JP" altLang="en-US" sz="1600" dirty="0"/>
              <a:t>高度情報化社会において、通信したい相手ごとに手渡しで鍵を交換するのは現実的ではありません。</a:t>
            </a:r>
            <a:endParaRPr lang="en-US" altLang="ja-JP" sz="1600" dirty="0"/>
          </a:p>
          <a:p>
            <a:pPr lvl="1"/>
            <a:r>
              <a:rPr lang="ja-JP" altLang="en-US" sz="1600" dirty="0"/>
              <a:t>データの安全性を担保するためには、鍵は定期的に更新したい。しかし、手渡しで鍵を毎回交換するのではコストが掛かりすぎます。</a:t>
            </a:r>
            <a:endParaRPr lang="en-US" altLang="ja-JP" sz="1600" dirty="0"/>
          </a:p>
        </p:txBody>
      </p:sp>
      <p:sp>
        <p:nvSpPr>
          <p:cNvPr id="9" name="テキスト プレースホルダー 8">
            <a:extLst>
              <a:ext uri="{FF2B5EF4-FFF2-40B4-BE49-F238E27FC236}">
                <a16:creationId xmlns:a16="http://schemas.microsoft.com/office/drawing/2014/main" id="{3D02614B-7BA6-4293-9618-32802CF8BC71}"/>
              </a:ext>
            </a:extLst>
          </p:cNvPr>
          <p:cNvSpPr>
            <a:spLocks noGrp="1"/>
          </p:cNvSpPr>
          <p:nvPr>
            <p:ph type="body" sz="quarter" idx="10"/>
          </p:nvPr>
        </p:nvSpPr>
        <p:spPr/>
        <p:txBody>
          <a:bodyPr/>
          <a:lstStyle/>
          <a:p>
            <a:endParaRPr lang="ja-JP" altLang="en-US"/>
          </a:p>
        </p:txBody>
      </p:sp>
      <p:sp>
        <p:nvSpPr>
          <p:cNvPr id="5" name="スライド番号プレースホルダー 4">
            <a:extLst>
              <a:ext uri="{FF2B5EF4-FFF2-40B4-BE49-F238E27FC236}">
                <a16:creationId xmlns:a16="http://schemas.microsoft.com/office/drawing/2014/main" id="{2894D30A-1FCD-4651-AFF2-47C1C439C869}"/>
              </a:ext>
            </a:extLst>
          </p:cNvPr>
          <p:cNvSpPr>
            <a:spLocks noGrp="1"/>
          </p:cNvSpPr>
          <p:nvPr>
            <p:ph type="sldNum" sz="quarter" idx="12"/>
          </p:nvPr>
        </p:nvSpPr>
        <p:spPr/>
        <p:txBody>
          <a:bodyPr/>
          <a:lstStyle/>
          <a:p>
            <a:fld id="{9E0D9298-421E-4926-815D-31B4285E3528}" type="slidenum">
              <a:rPr lang="ja-JP" altLang="en-US" smtClean="0"/>
              <a:pPr/>
              <a:t>12</a:t>
            </a:fld>
            <a:endParaRPr lang="ja-JP" altLang="en-US" dirty="0"/>
          </a:p>
        </p:txBody>
      </p:sp>
      <p:sp>
        <p:nvSpPr>
          <p:cNvPr id="2" name="楕円 1">
            <a:extLst>
              <a:ext uri="{FF2B5EF4-FFF2-40B4-BE49-F238E27FC236}">
                <a16:creationId xmlns:a16="http://schemas.microsoft.com/office/drawing/2014/main" id="{742F62C8-7D1D-773C-B274-7F89431C30FD}"/>
              </a:ext>
            </a:extLst>
          </p:cNvPr>
          <p:cNvSpPr/>
          <p:nvPr/>
        </p:nvSpPr>
        <p:spPr>
          <a:xfrm>
            <a:off x="1799692" y="5000085"/>
            <a:ext cx="936104" cy="936105"/>
          </a:xfrm>
          <a:prstGeom prst="ellipse">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200">
                <a:latin typeface="UD デジタル 教科書体 N-R" panose="02020400000000000000" pitchFamily="17" charset="-128"/>
                <a:ea typeface="UD デジタル 教科書体 N-R" panose="02020400000000000000" pitchFamily="17" charset="-128"/>
              </a:rPr>
              <a:t>A</a:t>
            </a:r>
            <a:r>
              <a:rPr kumimoji="1" lang="ja-JP" altLang="en-US" sz="1200">
                <a:latin typeface="UD デジタル 教科書体 N-R" panose="02020400000000000000" pitchFamily="17" charset="-128"/>
                <a:ea typeface="UD デジタル 教科書体 N-R" panose="02020400000000000000" pitchFamily="17" charset="-128"/>
              </a:rPr>
              <a:t>さん</a:t>
            </a:r>
          </a:p>
        </p:txBody>
      </p:sp>
      <p:sp>
        <p:nvSpPr>
          <p:cNvPr id="10" name="楕円 9">
            <a:extLst>
              <a:ext uri="{FF2B5EF4-FFF2-40B4-BE49-F238E27FC236}">
                <a16:creationId xmlns:a16="http://schemas.microsoft.com/office/drawing/2014/main" id="{11006AC0-F05D-F8C9-AA92-28F002E74723}"/>
              </a:ext>
            </a:extLst>
          </p:cNvPr>
          <p:cNvSpPr/>
          <p:nvPr/>
        </p:nvSpPr>
        <p:spPr>
          <a:xfrm>
            <a:off x="6389948" y="5000084"/>
            <a:ext cx="936104" cy="936105"/>
          </a:xfrm>
          <a:prstGeom prst="ellipse">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200">
                <a:latin typeface="UD デジタル 教科書体 N-R" panose="02020400000000000000" pitchFamily="17" charset="-128"/>
                <a:ea typeface="UD デジタル 教科書体 N-R" panose="02020400000000000000" pitchFamily="17" charset="-128"/>
              </a:rPr>
              <a:t>B</a:t>
            </a:r>
            <a:r>
              <a:rPr kumimoji="1" lang="ja-JP" altLang="en-US" sz="1200">
                <a:latin typeface="UD デジタル 教科書体 N-R" panose="02020400000000000000" pitchFamily="17" charset="-128"/>
                <a:ea typeface="UD デジタル 教科書体 N-R" panose="02020400000000000000" pitchFamily="17" charset="-128"/>
              </a:rPr>
              <a:t>さん</a:t>
            </a:r>
          </a:p>
        </p:txBody>
      </p:sp>
      <p:sp>
        <p:nvSpPr>
          <p:cNvPr id="11" name="矢印: 右 10">
            <a:extLst>
              <a:ext uri="{FF2B5EF4-FFF2-40B4-BE49-F238E27FC236}">
                <a16:creationId xmlns:a16="http://schemas.microsoft.com/office/drawing/2014/main" id="{C4C9F9C5-6E0A-E8EF-8DA4-F39A3EBE553E}"/>
              </a:ext>
            </a:extLst>
          </p:cNvPr>
          <p:cNvSpPr/>
          <p:nvPr/>
        </p:nvSpPr>
        <p:spPr>
          <a:xfrm>
            <a:off x="3326474" y="5849919"/>
            <a:ext cx="2649682" cy="365125"/>
          </a:xfrm>
          <a:prstGeom prst="rightArrow">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50">
                <a:latin typeface="UD デジタル 教科書体 N-R" panose="02020400000000000000" pitchFamily="17" charset="-128"/>
                <a:ea typeface="UD デジタル 教科書体 N-R" panose="02020400000000000000" pitchFamily="17" charset="-128"/>
              </a:rPr>
              <a:t>渡した鍵でデータを暗号化して送信</a:t>
            </a:r>
          </a:p>
        </p:txBody>
      </p:sp>
      <p:sp>
        <p:nvSpPr>
          <p:cNvPr id="12" name="矢印: 右 11">
            <a:extLst>
              <a:ext uri="{FF2B5EF4-FFF2-40B4-BE49-F238E27FC236}">
                <a16:creationId xmlns:a16="http://schemas.microsoft.com/office/drawing/2014/main" id="{B01F4121-C737-48A1-D95E-958934516118}"/>
              </a:ext>
            </a:extLst>
          </p:cNvPr>
          <p:cNvSpPr/>
          <p:nvPr/>
        </p:nvSpPr>
        <p:spPr>
          <a:xfrm>
            <a:off x="3326474" y="4930984"/>
            <a:ext cx="2649682" cy="365125"/>
          </a:xfrm>
          <a:prstGeom prst="rightArrow">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50">
                <a:latin typeface="UD デジタル 教科書体 N-R" panose="02020400000000000000" pitchFamily="17" charset="-128"/>
                <a:ea typeface="UD デジタル 教科書体 N-R" panose="02020400000000000000" pitchFamily="17" charset="-128"/>
              </a:rPr>
              <a:t>まずは手渡しで鍵を渡す</a:t>
            </a:r>
          </a:p>
        </p:txBody>
      </p:sp>
      <p:sp>
        <p:nvSpPr>
          <p:cNvPr id="13" name="矢印: 左 12">
            <a:extLst>
              <a:ext uri="{FF2B5EF4-FFF2-40B4-BE49-F238E27FC236}">
                <a16:creationId xmlns:a16="http://schemas.microsoft.com/office/drawing/2014/main" id="{45C93019-64F1-9F82-0558-596B2B47D95F}"/>
              </a:ext>
            </a:extLst>
          </p:cNvPr>
          <p:cNvSpPr/>
          <p:nvPr/>
        </p:nvSpPr>
        <p:spPr>
          <a:xfrm>
            <a:off x="3289724" y="5374752"/>
            <a:ext cx="2686432" cy="288032"/>
          </a:xfrm>
          <a:prstGeom prst="leftArrow">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50">
                <a:latin typeface="UD デジタル 教科書体 N-R" panose="02020400000000000000" pitchFamily="17" charset="-128"/>
                <a:ea typeface="UD デジタル 教科書体 N-R" panose="02020400000000000000" pitchFamily="17" charset="-128"/>
              </a:rPr>
              <a:t>貰った鍵でデーターを暗号化して送信</a:t>
            </a:r>
          </a:p>
        </p:txBody>
      </p:sp>
    </p:spTree>
    <p:extLst>
      <p:ext uri="{BB962C8B-B14F-4D97-AF65-F5344CB8AC3E}">
        <p14:creationId xmlns:p14="http://schemas.microsoft.com/office/powerpoint/2010/main" val="15375680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正方形/長方形 14">
            <a:extLst>
              <a:ext uri="{FF2B5EF4-FFF2-40B4-BE49-F238E27FC236}">
                <a16:creationId xmlns:a16="http://schemas.microsoft.com/office/drawing/2014/main" id="{F781CBBD-2DF1-8279-7254-36008F1CE248}"/>
              </a:ext>
            </a:extLst>
          </p:cNvPr>
          <p:cNvSpPr/>
          <p:nvPr/>
        </p:nvSpPr>
        <p:spPr>
          <a:xfrm>
            <a:off x="2411760" y="4482817"/>
            <a:ext cx="4320480" cy="1682488"/>
          </a:xfrm>
          <a:prstGeom prst="rect">
            <a:avLst/>
          </a:prstGeom>
          <a:ln w="9525"/>
        </p:spPr>
        <p:style>
          <a:lnRef idx="2">
            <a:schemeClr val="dk1"/>
          </a:lnRef>
          <a:fillRef idx="1">
            <a:schemeClr val="lt1"/>
          </a:fillRef>
          <a:effectRef idx="0">
            <a:schemeClr val="dk1"/>
          </a:effectRef>
          <a:fontRef idx="minor">
            <a:schemeClr val="dk1"/>
          </a:fontRef>
        </p:style>
        <p:txBody>
          <a:bodyPr rtlCol="0" anchor="t"/>
          <a:lstStyle/>
          <a:p>
            <a:pPr algn="ctr"/>
            <a:r>
              <a:rPr kumimoji="1" lang="ja-JP" altLang="en-US" sz="1200">
                <a:latin typeface="UD デジタル 教科書体 N-R" panose="02020400000000000000" pitchFamily="17" charset="-128"/>
                <a:ea typeface="UD デジタル 教科書体 N-R" panose="02020400000000000000" pitchFamily="17" charset="-128"/>
              </a:rPr>
              <a:t>公開鍵暗号方式では</a:t>
            </a:r>
            <a:r>
              <a:rPr kumimoji="1" lang="en-US" altLang="ja-JP" sz="1200">
                <a:latin typeface="UD デジタル 教科書体 N-R" panose="02020400000000000000" pitchFamily="17" charset="-128"/>
                <a:ea typeface="UD デジタル 教科書体 N-R" panose="02020400000000000000" pitchFamily="17" charset="-128"/>
              </a:rPr>
              <a:t>2</a:t>
            </a:r>
            <a:r>
              <a:rPr kumimoji="1" lang="ja-JP" altLang="en-US" sz="1200">
                <a:latin typeface="UD デジタル 教科書体 N-R" panose="02020400000000000000" pitchFamily="17" charset="-128"/>
                <a:ea typeface="UD デジタル 教科書体 N-R" panose="02020400000000000000" pitchFamily="17" charset="-128"/>
              </a:rPr>
              <a:t>種類の鍵をペアで使用する</a:t>
            </a:r>
          </a:p>
        </p:txBody>
      </p:sp>
      <p:sp>
        <p:nvSpPr>
          <p:cNvPr id="7" name="タイトル 6">
            <a:extLst>
              <a:ext uri="{FF2B5EF4-FFF2-40B4-BE49-F238E27FC236}">
                <a16:creationId xmlns:a16="http://schemas.microsoft.com/office/drawing/2014/main" id="{5F5FE156-89C8-4100-9F71-741FF0DFA2BD}"/>
              </a:ext>
            </a:extLst>
          </p:cNvPr>
          <p:cNvSpPr>
            <a:spLocks noGrp="1"/>
          </p:cNvSpPr>
          <p:nvPr>
            <p:ph type="title"/>
          </p:nvPr>
        </p:nvSpPr>
        <p:spPr/>
        <p:txBody>
          <a:bodyPr/>
          <a:lstStyle/>
          <a:p>
            <a:r>
              <a:rPr lang="ja-JP" altLang="en-US"/>
              <a:t>情報セキュリティ</a:t>
            </a:r>
          </a:p>
        </p:txBody>
      </p:sp>
      <p:sp>
        <p:nvSpPr>
          <p:cNvPr id="8" name="コンテンツ プレースホルダー 7">
            <a:extLst>
              <a:ext uri="{FF2B5EF4-FFF2-40B4-BE49-F238E27FC236}">
                <a16:creationId xmlns:a16="http://schemas.microsoft.com/office/drawing/2014/main" id="{2CF47609-9EA9-41C4-B7D9-DFFC8A5FEF48}"/>
              </a:ext>
            </a:extLst>
          </p:cNvPr>
          <p:cNvSpPr>
            <a:spLocks noGrp="1"/>
          </p:cNvSpPr>
          <p:nvPr>
            <p:ph idx="1"/>
          </p:nvPr>
        </p:nvSpPr>
        <p:spPr>
          <a:xfrm>
            <a:off x="234000" y="620688"/>
            <a:ext cx="8658480" cy="2088232"/>
          </a:xfrm>
        </p:spPr>
        <p:txBody>
          <a:bodyPr/>
          <a:lstStyle/>
          <a:p>
            <a:r>
              <a:rPr lang="ja-JP" altLang="en-US" sz="2000">
                <a:latin typeface="UD デジタル 教科書体 N-R" panose="02020400000000000000" pitchFamily="17" charset="-128"/>
                <a:ea typeface="UD デジタル 教科書体 N-R" panose="02020400000000000000" pitchFamily="17" charset="-128"/>
              </a:rPr>
              <a:t>鍵を安全かつ効率的に交換する方法</a:t>
            </a:r>
            <a:endParaRPr lang="en-US" altLang="ja-JP" sz="2000">
              <a:latin typeface="UD デジタル 教科書体 N-R" panose="02020400000000000000" pitchFamily="17" charset="-128"/>
              <a:ea typeface="UD デジタル 教科書体 N-R" panose="02020400000000000000" pitchFamily="17" charset="-128"/>
            </a:endParaRPr>
          </a:p>
          <a:p>
            <a:pPr lvl="1"/>
            <a:r>
              <a:rPr lang="en-US" altLang="ja-JP" sz="1600"/>
              <a:t>『</a:t>
            </a:r>
            <a:r>
              <a:rPr lang="ja-JP" altLang="en-US" sz="1600"/>
              <a:t>公開鍵暗号方式</a:t>
            </a:r>
            <a:r>
              <a:rPr lang="en-US" altLang="ja-JP" sz="1600"/>
              <a:t>』</a:t>
            </a:r>
            <a:r>
              <a:rPr lang="ja-JP" altLang="en-US" sz="1600"/>
              <a:t>を使用します。</a:t>
            </a:r>
            <a:endParaRPr lang="en-US" altLang="ja-JP" sz="1600"/>
          </a:p>
          <a:p>
            <a:pPr lvl="1"/>
            <a:r>
              <a:rPr lang="ja-JP" altLang="en-US" sz="1600"/>
              <a:t>この方式の特徴は、暗号化用の鍵と復号化用の鍵が異なる点にあります。</a:t>
            </a:r>
            <a:endParaRPr lang="en-US" altLang="ja-JP" sz="1600"/>
          </a:p>
          <a:p>
            <a:pPr lvl="1"/>
            <a:r>
              <a:rPr lang="en-US" altLang="ja-JP" sz="1600"/>
              <a:t>『</a:t>
            </a:r>
            <a:r>
              <a:rPr lang="ja-JP" altLang="en-US" sz="1600"/>
              <a:t>共通鍵暗号方式</a:t>
            </a:r>
            <a:r>
              <a:rPr lang="en-US" altLang="ja-JP" sz="1600"/>
              <a:t>』</a:t>
            </a:r>
            <a:r>
              <a:rPr lang="ja-JP" altLang="en-US" sz="1600"/>
              <a:t>の鍵では暗号化と復号化に</a:t>
            </a:r>
            <a:r>
              <a:rPr lang="en-US" altLang="ja-JP" sz="1600"/>
              <a:t>『</a:t>
            </a:r>
            <a:r>
              <a:rPr lang="ja-JP" altLang="en-US" sz="1600"/>
              <a:t>同じ鍵</a:t>
            </a:r>
            <a:r>
              <a:rPr lang="en-US" altLang="ja-JP" sz="1600"/>
              <a:t>』</a:t>
            </a:r>
            <a:r>
              <a:rPr lang="ja-JP" altLang="en-US" sz="1600"/>
              <a:t>を使っていたため、鍵が漏洩したら解読されてしまうので鍵の受け渡しが課題でしたが、</a:t>
            </a:r>
            <a:r>
              <a:rPr lang="en-US" altLang="ja-JP" sz="1600"/>
              <a:t> 『</a:t>
            </a:r>
            <a:r>
              <a:rPr lang="ja-JP" altLang="en-US" sz="1600"/>
              <a:t>公開鍵暗号方式</a:t>
            </a:r>
            <a:r>
              <a:rPr lang="en-US" altLang="ja-JP" sz="1600"/>
              <a:t>』</a:t>
            </a:r>
            <a:r>
              <a:rPr lang="ja-JP" altLang="en-US" sz="1600"/>
              <a:t>の場合は片方の鍵をあえて</a:t>
            </a:r>
            <a:r>
              <a:rPr lang="en-US" altLang="ja-JP" sz="1600"/>
              <a:t>『</a:t>
            </a:r>
            <a:r>
              <a:rPr lang="ja-JP" altLang="en-US" sz="1600"/>
              <a:t>公開</a:t>
            </a:r>
            <a:r>
              <a:rPr lang="en-US" altLang="ja-JP" sz="1600"/>
              <a:t>』</a:t>
            </a:r>
            <a:r>
              <a:rPr lang="ja-JP" altLang="en-US" sz="1600"/>
              <a:t>しても問題ありませんし、実際に公開します。</a:t>
            </a:r>
            <a:endParaRPr lang="en-US" altLang="ja-JP" sz="1600"/>
          </a:p>
        </p:txBody>
      </p:sp>
      <p:sp>
        <p:nvSpPr>
          <p:cNvPr id="9" name="テキスト プレースホルダー 8">
            <a:extLst>
              <a:ext uri="{FF2B5EF4-FFF2-40B4-BE49-F238E27FC236}">
                <a16:creationId xmlns:a16="http://schemas.microsoft.com/office/drawing/2014/main" id="{3D02614B-7BA6-4293-9618-32802CF8BC71}"/>
              </a:ext>
            </a:extLst>
          </p:cNvPr>
          <p:cNvSpPr>
            <a:spLocks noGrp="1"/>
          </p:cNvSpPr>
          <p:nvPr>
            <p:ph type="body" sz="quarter" idx="10"/>
          </p:nvPr>
        </p:nvSpPr>
        <p:spPr/>
        <p:txBody>
          <a:bodyPr/>
          <a:lstStyle/>
          <a:p>
            <a:endParaRPr lang="ja-JP" altLang="en-US"/>
          </a:p>
        </p:txBody>
      </p:sp>
      <p:sp>
        <p:nvSpPr>
          <p:cNvPr id="5" name="スライド番号プレースホルダー 4">
            <a:extLst>
              <a:ext uri="{FF2B5EF4-FFF2-40B4-BE49-F238E27FC236}">
                <a16:creationId xmlns:a16="http://schemas.microsoft.com/office/drawing/2014/main" id="{2894D30A-1FCD-4651-AFF2-47C1C439C869}"/>
              </a:ext>
            </a:extLst>
          </p:cNvPr>
          <p:cNvSpPr>
            <a:spLocks noGrp="1"/>
          </p:cNvSpPr>
          <p:nvPr>
            <p:ph type="sldNum" sz="quarter" idx="12"/>
          </p:nvPr>
        </p:nvSpPr>
        <p:spPr/>
        <p:txBody>
          <a:bodyPr/>
          <a:lstStyle/>
          <a:p>
            <a:fld id="{9E0D9298-421E-4926-815D-31B4285E3528}" type="slidenum">
              <a:rPr lang="ja-JP" altLang="en-US" smtClean="0"/>
              <a:pPr/>
              <a:t>13</a:t>
            </a:fld>
            <a:endParaRPr lang="ja-JP" altLang="en-US" dirty="0"/>
          </a:p>
        </p:txBody>
      </p:sp>
      <p:sp>
        <p:nvSpPr>
          <p:cNvPr id="2" name="楕円 1">
            <a:extLst>
              <a:ext uri="{FF2B5EF4-FFF2-40B4-BE49-F238E27FC236}">
                <a16:creationId xmlns:a16="http://schemas.microsoft.com/office/drawing/2014/main" id="{742F62C8-7D1D-773C-B274-7F89431C30FD}"/>
              </a:ext>
            </a:extLst>
          </p:cNvPr>
          <p:cNvSpPr/>
          <p:nvPr/>
        </p:nvSpPr>
        <p:spPr>
          <a:xfrm>
            <a:off x="2879812" y="5000084"/>
            <a:ext cx="1620180" cy="936105"/>
          </a:xfrm>
          <a:prstGeom prst="ellipse">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a:latin typeface="UD デジタル 教科書体 N-R" panose="02020400000000000000" pitchFamily="17" charset="-128"/>
                <a:ea typeface="UD デジタル 教科書体 N-R" panose="02020400000000000000" pitchFamily="17" charset="-128"/>
              </a:rPr>
              <a:t>暗号化用の鍵</a:t>
            </a:r>
            <a:endParaRPr kumimoji="1" lang="en-US" altLang="ja-JP" sz="1200">
              <a:latin typeface="UD デジタル 教科書体 N-R" panose="02020400000000000000" pitchFamily="17" charset="-128"/>
              <a:ea typeface="UD デジタル 教科書体 N-R" panose="02020400000000000000" pitchFamily="17" charset="-128"/>
            </a:endParaRPr>
          </a:p>
          <a:p>
            <a:pPr algn="ctr"/>
            <a:r>
              <a:rPr kumimoji="1" lang="en-US" altLang="ja-JP" sz="1200">
                <a:latin typeface="UD デジタル 教科書体 N-R" panose="02020400000000000000" pitchFamily="17" charset="-128"/>
                <a:ea typeface="UD デジタル 教科書体 N-R" panose="02020400000000000000" pitchFamily="17" charset="-128"/>
              </a:rPr>
              <a:t>A</a:t>
            </a:r>
            <a:endParaRPr kumimoji="1" lang="ja-JP" altLang="en-US" sz="1200">
              <a:latin typeface="UD デジタル 教科書体 N-R" panose="02020400000000000000" pitchFamily="17" charset="-128"/>
              <a:ea typeface="UD デジタル 教科書体 N-R" panose="02020400000000000000" pitchFamily="17" charset="-128"/>
            </a:endParaRPr>
          </a:p>
        </p:txBody>
      </p:sp>
      <p:sp>
        <p:nvSpPr>
          <p:cNvPr id="14" name="楕円 13">
            <a:extLst>
              <a:ext uri="{FF2B5EF4-FFF2-40B4-BE49-F238E27FC236}">
                <a16:creationId xmlns:a16="http://schemas.microsoft.com/office/drawing/2014/main" id="{7BFDE13A-7E61-44D3-F1AE-939A469484D7}"/>
              </a:ext>
            </a:extLst>
          </p:cNvPr>
          <p:cNvSpPr/>
          <p:nvPr/>
        </p:nvSpPr>
        <p:spPr>
          <a:xfrm>
            <a:off x="4833091" y="5022167"/>
            <a:ext cx="1620180" cy="936105"/>
          </a:xfrm>
          <a:prstGeom prst="ellipse">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a:latin typeface="UD デジタル 教科書体 N-R" panose="02020400000000000000" pitchFamily="17" charset="-128"/>
                <a:ea typeface="UD デジタル 教科書体 N-R" panose="02020400000000000000" pitchFamily="17" charset="-128"/>
              </a:rPr>
              <a:t>復号化用の鍵</a:t>
            </a:r>
            <a:endParaRPr kumimoji="1" lang="en-US" altLang="ja-JP" sz="1200">
              <a:latin typeface="UD デジタル 教科書体 N-R" panose="02020400000000000000" pitchFamily="17" charset="-128"/>
              <a:ea typeface="UD デジタル 教科書体 N-R" panose="02020400000000000000" pitchFamily="17" charset="-128"/>
            </a:endParaRPr>
          </a:p>
          <a:p>
            <a:pPr algn="ctr"/>
            <a:r>
              <a:rPr lang="en-US" altLang="ja-JP" sz="1200">
                <a:latin typeface="UD デジタル 教科書体 N-R" panose="02020400000000000000" pitchFamily="17" charset="-128"/>
                <a:ea typeface="UD デジタル 教科書体 N-R" panose="02020400000000000000" pitchFamily="17" charset="-128"/>
              </a:rPr>
              <a:t>a</a:t>
            </a:r>
            <a:endParaRPr kumimoji="1" lang="ja-JP" altLang="en-US" sz="1200">
              <a:latin typeface="UD デジタル 教科書体 N-R" panose="02020400000000000000" pitchFamily="17" charset="-128"/>
              <a:ea typeface="UD デジタル 教科書体 N-R" panose="02020400000000000000" pitchFamily="17" charset="-128"/>
            </a:endParaRPr>
          </a:p>
        </p:txBody>
      </p:sp>
    </p:spTree>
    <p:extLst>
      <p:ext uri="{BB962C8B-B14F-4D97-AF65-F5344CB8AC3E}">
        <p14:creationId xmlns:p14="http://schemas.microsoft.com/office/powerpoint/2010/main" val="37024195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5F5FE156-89C8-4100-9F71-741FF0DFA2BD}"/>
              </a:ext>
            </a:extLst>
          </p:cNvPr>
          <p:cNvSpPr>
            <a:spLocks noGrp="1"/>
          </p:cNvSpPr>
          <p:nvPr>
            <p:ph type="title"/>
          </p:nvPr>
        </p:nvSpPr>
        <p:spPr/>
        <p:txBody>
          <a:bodyPr/>
          <a:lstStyle/>
          <a:p>
            <a:r>
              <a:rPr lang="ja-JP" altLang="en-US"/>
              <a:t>情報セキュリティ</a:t>
            </a:r>
          </a:p>
        </p:txBody>
      </p:sp>
      <p:sp>
        <p:nvSpPr>
          <p:cNvPr id="8" name="コンテンツ プレースホルダー 7">
            <a:extLst>
              <a:ext uri="{FF2B5EF4-FFF2-40B4-BE49-F238E27FC236}">
                <a16:creationId xmlns:a16="http://schemas.microsoft.com/office/drawing/2014/main" id="{2CF47609-9EA9-41C4-B7D9-DFFC8A5FEF48}"/>
              </a:ext>
            </a:extLst>
          </p:cNvPr>
          <p:cNvSpPr>
            <a:spLocks noGrp="1"/>
          </p:cNvSpPr>
          <p:nvPr>
            <p:ph idx="1"/>
          </p:nvPr>
        </p:nvSpPr>
        <p:spPr>
          <a:xfrm>
            <a:off x="234000" y="620688"/>
            <a:ext cx="8658480" cy="2088232"/>
          </a:xfrm>
        </p:spPr>
        <p:txBody>
          <a:bodyPr/>
          <a:lstStyle/>
          <a:p>
            <a:r>
              <a:rPr lang="ja-JP" altLang="en-US" sz="2000">
                <a:latin typeface="UD デジタル 教科書体 N-R" panose="02020400000000000000" pitchFamily="17" charset="-128"/>
                <a:ea typeface="UD デジタル 教科書体 N-R" panose="02020400000000000000" pitchFamily="17" charset="-128"/>
              </a:rPr>
              <a:t>暗号化用の鍵を公開して安全に情報をやりとりする方法</a:t>
            </a:r>
            <a:endParaRPr lang="en-US" altLang="ja-JP" sz="2000">
              <a:latin typeface="UD デジタル 教科書体 N-R" panose="02020400000000000000" pitchFamily="17" charset="-128"/>
              <a:ea typeface="UD デジタル 教科書体 N-R" panose="02020400000000000000" pitchFamily="17" charset="-128"/>
            </a:endParaRPr>
          </a:p>
          <a:p>
            <a:pPr lvl="1"/>
            <a:r>
              <a:rPr lang="ja-JP" altLang="en-US" sz="1600"/>
              <a:t>まず</a:t>
            </a:r>
            <a:r>
              <a:rPr lang="en-US" altLang="ja-JP" sz="1600"/>
              <a:t>A</a:t>
            </a:r>
            <a:r>
              <a:rPr lang="ja-JP" altLang="en-US" sz="1600"/>
              <a:t>さんが暗号化用の鍵（公開鍵）と復号化用の鍵（秘密鍵）を用意します。</a:t>
            </a:r>
            <a:endParaRPr lang="en-US" altLang="ja-JP" sz="1600"/>
          </a:p>
          <a:p>
            <a:pPr lvl="1"/>
            <a:r>
              <a:rPr lang="en-US" altLang="ja-JP" sz="1600"/>
              <a:t>A</a:t>
            </a:r>
            <a:r>
              <a:rPr lang="ja-JP" altLang="en-US" sz="1600"/>
              <a:t>さんは公開鍵として暗号化用の鍵を公開し、通信したい相手に渡します。</a:t>
            </a:r>
            <a:endParaRPr lang="en-US" altLang="ja-JP" sz="1600"/>
          </a:p>
          <a:p>
            <a:pPr lvl="2"/>
            <a:r>
              <a:rPr lang="ja-JP" altLang="en-US" sz="1200"/>
              <a:t>公開鍵は通信したい相手以外にみられても問題ありません。</a:t>
            </a:r>
            <a:endParaRPr lang="en-US" altLang="ja-JP" sz="1200"/>
          </a:p>
          <a:p>
            <a:pPr lvl="1"/>
            <a:r>
              <a:rPr lang="en-US" altLang="ja-JP" sz="1600"/>
              <a:t>B</a:t>
            </a:r>
            <a:r>
              <a:rPr lang="ja-JP" altLang="en-US" sz="1600"/>
              <a:t>さんは</a:t>
            </a:r>
            <a:r>
              <a:rPr lang="en-US" altLang="ja-JP" sz="1600"/>
              <a:t>A</a:t>
            </a:r>
            <a:r>
              <a:rPr lang="ja-JP" altLang="en-US" sz="1600"/>
              <a:t>さんの暗号化用の鍵で情報を暗号化して</a:t>
            </a:r>
            <a:r>
              <a:rPr lang="en-US" altLang="ja-JP" sz="1600"/>
              <a:t>A</a:t>
            </a:r>
            <a:r>
              <a:rPr lang="ja-JP" altLang="en-US" sz="1600"/>
              <a:t>さんに送ります。</a:t>
            </a:r>
            <a:endParaRPr lang="en-US" altLang="ja-JP" sz="1600"/>
          </a:p>
          <a:p>
            <a:pPr lvl="1"/>
            <a:r>
              <a:rPr lang="en-US" altLang="ja-JP" sz="1600"/>
              <a:t>A</a:t>
            </a:r>
            <a:r>
              <a:rPr lang="ja-JP" altLang="en-US" sz="1600"/>
              <a:t>さんは自身の復号化用の鍵</a:t>
            </a:r>
            <a:r>
              <a:rPr lang="en-US" altLang="ja-JP" sz="1600"/>
              <a:t>(</a:t>
            </a:r>
            <a:r>
              <a:rPr lang="ja-JP" altLang="en-US" sz="1600"/>
              <a:t>秘密鍵</a:t>
            </a:r>
            <a:r>
              <a:rPr lang="en-US" altLang="ja-JP" sz="1600"/>
              <a:t>)</a:t>
            </a:r>
            <a:r>
              <a:rPr lang="ja-JP" altLang="en-US" sz="1600"/>
              <a:t>で情報を復号化します。</a:t>
            </a:r>
            <a:endParaRPr lang="en-US" altLang="ja-JP" sz="1600"/>
          </a:p>
          <a:p>
            <a:pPr lvl="2"/>
            <a:r>
              <a:rPr lang="ja-JP" altLang="en-US" sz="1200"/>
              <a:t>秘密鍵は</a:t>
            </a:r>
            <a:r>
              <a:rPr lang="en-US" altLang="ja-JP" sz="1200"/>
              <a:t>A</a:t>
            </a:r>
            <a:r>
              <a:rPr lang="ja-JP" altLang="en-US" sz="1200"/>
              <a:t>さんしか持っておらず、誰にも渡していないため、</a:t>
            </a:r>
            <a:r>
              <a:rPr lang="en-US" altLang="ja-JP" sz="1200"/>
              <a:t>A</a:t>
            </a:r>
            <a:r>
              <a:rPr lang="ja-JP" altLang="en-US" sz="1200"/>
              <a:t>さん以外には復号できません。</a:t>
            </a:r>
            <a:endParaRPr lang="en-US" altLang="ja-JP" sz="1200"/>
          </a:p>
        </p:txBody>
      </p:sp>
      <p:sp>
        <p:nvSpPr>
          <p:cNvPr id="9" name="テキスト プレースホルダー 8">
            <a:extLst>
              <a:ext uri="{FF2B5EF4-FFF2-40B4-BE49-F238E27FC236}">
                <a16:creationId xmlns:a16="http://schemas.microsoft.com/office/drawing/2014/main" id="{3D02614B-7BA6-4293-9618-32802CF8BC71}"/>
              </a:ext>
            </a:extLst>
          </p:cNvPr>
          <p:cNvSpPr>
            <a:spLocks noGrp="1"/>
          </p:cNvSpPr>
          <p:nvPr>
            <p:ph type="body" sz="quarter" idx="10"/>
          </p:nvPr>
        </p:nvSpPr>
        <p:spPr/>
        <p:txBody>
          <a:bodyPr/>
          <a:lstStyle/>
          <a:p>
            <a:endParaRPr lang="ja-JP" altLang="en-US"/>
          </a:p>
        </p:txBody>
      </p:sp>
      <p:sp>
        <p:nvSpPr>
          <p:cNvPr id="12" name="正方形/長方形 11">
            <a:extLst>
              <a:ext uri="{FF2B5EF4-FFF2-40B4-BE49-F238E27FC236}">
                <a16:creationId xmlns:a16="http://schemas.microsoft.com/office/drawing/2014/main" id="{2F8849D9-1E38-D354-9691-6F1A52F870CF}"/>
              </a:ext>
            </a:extLst>
          </p:cNvPr>
          <p:cNvSpPr/>
          <p:nvPr/>
        </p:nvSpPr>
        <p:spPr>
          <a:xfrm>
            <a:off x="395536" y="3674820"/>
            <a:ext cx="8352928" cy="2778516"/>
          </a:xfrm>
          <a:prstGeom prst="rect">
            <a:avLst/>
          </a:prstGeom>
          <a:ln w="9525"/>
        </p:spPr>
        <p:style>
          <a:lnRef idx="2">
            <a:schemeClr val="dk1"/>
          </a:lnRef>
          <a:fillRef idx="1">
            <a:schemeClr val="lt1"/>
          </a:fillRef>
          <a:effectRef idx="0">
            <a:schemeClr val="dk1"/>
          </a:effectRef>
          <a:fontRef idx="minor">
            <a:schemeClr val="dk1"/>
          </a:fontRef>
        </p:style>
        <p:txBody>
          <a:bodyPr rtlCol="0" anchor="t"/>
          <a:lstStyle/>
          <a:p>
            <a:pPr algn="ctr"/>
            <a:r>
              <a:rPr kumimoji="1" lang="ja-JP" altLang="en-US" sz="1200">
                <a:latin typeface="UD デジタル 教科書体 N-R" panose="02020400000000000000" pitchFamily="17" charset="-128"/>
                <a:ea typeface="UD デジタル 教科書体 N-R" panose="02020400000000000000" pitchFamily="17" charset="-128"/>
              </a:rPr>
              <a:t>公開鍵暗号方式による暗号化と復号化</a:t>
            </a:r>
          </a:p>
        </p:txBody>
      </p:sp>
      <p:sp>
        <p:nvSpPr>
          <p:cNvPr id="13" name="楕円 12">
            <a:extLst>
              <a:ext uri="{FF2B5EF4-FFF2-40B4-BE49-F238E27FC236}">
                <a16:creationId xmlns:a16="http://schemas.microsoft.com/office/drawing/2014/main" id="{F61AB90C-4785-4AF7-5126-41EAE3947E2E}"/>
              </a:ext>
            </a:extLst>
          </p:cNvPr>
          <p:cNvSpPr/>
          <p:nvPr/>
        </p:nvSpPr>
        <p:spPr>
          <a:xfrm>
            <a:off x="1258187" y="4365103"/>
            <a:ext cx="936104" cy="936105"/>
          </a:xfrm>
          <a:prstGeom prst="ellipse">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200">
                <a:latin typeface="UD デジタル 教科書体 N-R" panose="02020400000000000000" pitchFamily="17" charset="-128"/>
                <a:ea typeface="UD デジタル 教科書体 N-R" panose="02020400000000000000" pitchFamily="17" charset="-128"/>
              </a:rPr>
              <a:t>A</a:t>
            </a:r>
            <a:r>
              <a:rPr kumimoji="1" lang="ja-JP" altLang="en-US" sz="1200">
                <a:latin typeface="UD デジタル 教科書体 N-R" panose="02020400000000000000" pitchFamily="17" charset="-128"/>
                <a:ea typeface="UD デジタル 教科書体 N-R" panose="02020400000000000000" pitchFamily="17" charset="-128"/>
              </a:rPr>
              <a:t>さん</a:t>
            </a:r>
          </a:p>
        </p:txBody>
      </p:sp>
      <p:sp>
        <p:nvSpPr>
          <p:cNvPr id="16" name="楕円 15">
            <a:extLst>
              <a:ext uri="{FF2B5EF4-FFF2-40B4-BE49-F238E27FC236}">
                <a16:creationId xmlns:a16="http://schemas.microsoft.com/office/drawing/2014/main" id="{F5708709-62E4-CAD4-2C4F-780D3ACDE723}"/>
              </a:ext>
            </a:extLst>
          </p:cNvPr>
          <p:cNvSpPr/>
          <p:nvPr/>
        </p:nvSpPr>
        <p:spPr>
          <a:xfrm>
            <a:off x="6793271" y="4365103"/>
            <a:ext cx="936104" cy="936105"/>
          </a:xfrm>
          <a:prstGeom prst="ellipse">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200">
                <a:latin typeface="UD デジタル 教科書体 N-R" panose="02020400000000000000" pitchFamily="17" charset="-128"/>
                <a:ea typeface="UD デジタル 教科書体 N-R" panose="02020400000000000000" pitchFamily="17" charset="-128"/>
              </a:rPr>
              <a:t>B</a:t>
            </a:r>
            <a:r>
              <a:rPr kumimoji="1" lang="ja-JP" altLang="en-US" sz="1200">
                <a:latin typeface="UD デジタル 教科書体 N-R" panose="02020400000000000000" pitchFamily="17" charset="-128"/>
                <a:ea typeface="UD デジタル 教科書体 N-R" panose="02020400000000000000" pitchFamily="17" charset="-128"/>
              </a:rPr>
              <a:t>さん</a:t>
            </a:r>
          </a:p>
        </p:txBody>
      </p:sp>
      <p:sp>
        <p:nvSpPr>
          <p:cNvPr id="18" name="矢印: 右 17">
            <a:extLst>
              <a:ext uri="{FF2B5EF4-FFF2-40B4-BE49-F238E27FC236}">
                <a16:creationId xmlns:a16="http://schemas.microsoft.com/office/drawing/2014/main" id="{9A759584-EE89-2B2A-2285-A66D6DA38361}"/>
              </a:ext>
            </a:extLst>
          </p:cNvPr>
          <p:cNvSpPr/>
          <p:nvPr/>
        </p:nvSpPr>
        <p:spPr>
          <a:xfrm>
            <a:off x="2953557" y="4610924"/>
            <a:ext cx="3264963" cy="365125"/>
          </a:xfrm>
          <a:prstGeom prst="rightArrow">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50">
                <a:latin typeface="UD デジタル 教科書体 N-R" panose="02020400000000000000" pitchFamily="17" charset="-128"/>
                <a:ea typeface="UD デジタル 教科書体 N-R" panose="02020400000000000000" pitchFamily="17" charset="-128"/>
              </a:rPr>
              <a:t>公開鍵として暗号化用の鍵を渡す</a:t>
            </a:r>
          </a:p>
        </p:txBody>
      </p:sp>
      <p:sp>
        <p:nvSpPr>
          <p:cNvPr id="19" name="矢印: 左 18">
            <a:extLst>
              <a:ext uri="{FF2B5EF4-FFF2-40B4-BE49-F238E27FC236}">
                <a16:creationId xmlns:a16="http://schemas.microsoft.com/office/drawing/2014/main" id="{1D39FDB5-B02E-FFE4-B982-A90E4114D479}"/>
              </a:ext>
            </a:extLst>
          </p:cNvPr>
          <p:cNvSpPr/>
          <p:nvPr/>
        </p:nvSpPr>
        <p:spPr>
          <a:xfrm>
            <a:off x="2953557" y="5238997"/>
            <a:ext cx="3264962" cy="288032"/>
          </a:xfrm>
          <a:prstGeom prst="leftArrow">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50">
                <a:latin typeface="UD デジタル 教科書体 N-R" panose="02020400000000000000" pitchFamily="17" charset="-128"/>
                <a:ea typeface="UD デジタル 教科書体 N-R" panose="02020400000000000000" pitchFamily="17" charset="-128"/>
              </a:rPr>
              <a:t>貰った鍵で情報を暗号化して送信</a:t>
            </a:r>
          </a:p>
        </p:txBody>
      </p:sp>
      <p:sp>
        <p:nvSpPr>
          <p:cNvPr id="3" name="正方形/長方形 2">
            <a:extLst>
              <a:ext uri="{FF2B5EF4-FFF2-40B4-BE49-F238E27FC236}">
                <a16:creationId xmlns:a16="http://schemas.microsoft.com/office/drawing/2014/main" id="{53835442-AE1D-4388-C199-82DA8FC7ACD1}"/>
              </a:ext>
            </a:extLst>
          </p:cNvPr>
          <p:cNvSpPr/>
          <p:nvPr/>
        </p:nvSpPr>
        <p:spPr>
          <a:xfrm>
            <a:off x="1042163" y="5656421"/>
            <a:ext cx="1368152" cy="624268"/>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a:latin typeface="UD デジタル 教科書体 N-R" panose="02020400000000000000" pitchFamily="17" charset="-128"/>
                <a:ea typeface="UD デジタル 教科書体 N-R" panose="02020400000000000000" pitchFamily="17" charset="-128"/>
              </a:rPr>
              <a:t>復号化用の鍵</a:t>
            </a:r>
            <a:endParaRPr kumimoji="1" lang="en-US" altLang="ja-JP" sz="1200">
              <a:latin typeface="UD デジタル 教科書体 N-R" panose="02020400000000000000" pitchFamily="17" charset="-128"/>
              <a:ea typeface="UD デジタル 教科書体 N-R" panose="02020400000000000000" pitchFamily="17" charset="-128"/>
            </a:endParaRPr>
          </a:p>
          <a:p>
            <a:pPr algn="ctr"/>
            <a:r>
              <a:rPr kumimoji="1" lang="en-US" altLang="ja-JP" sz="1200">
                <a:latin typeface="UD デジタル 教科書体 N-R" panose="02020400000000000000" pitchFamily="17" charset="-128"/>
                <a:ea typeface="UD デジタル 教科書体 N-R" panose="02020400000000000000" pitchFamily="17" charset="-128"/>
              </a:rPr>
              <a:t>a</a:t>
            </a:r>
            <a:endParaRPr kumimoji="1" lang="ja-JP" altLang="en-US" sz="1200">
              <a:latin typeface="UD デジタル 教科書体 N-R" panose="02020400000000000000" pitchFamily="17" charset="-128"/>
              <a:ea typeface="UD デジタル 教科書体 N-R" panose="02020400000000000000" pitchFamily="17" charset="-128"/>
            </a:endParaRPr>
          </a:p>
        </p:txBody>
      </p:sp>
      <p:sp>
        <p:nvSpPr>
          <p:cNvPr id="22" name="正方形/長方形 21">
            <a:extLst>
              <a:ext uri="{FF2B5EF4-FFF2-40B4-BE49-F238E27FC236}">
                <a16:creationId xmlns:a16="http://schemas.microsoft.com/office/drawing/2014/main" id="{70054F27-DC7E-527F-5476-26585EC3B532}"/>
              </a:ext>
            </a:extLst>
          </p:cNvPr>
          <p:cNvSpPr/>
          <p:nvPr/>
        </p:nvSpPr>
        <p:spPr>
          <a:xfrm>
            <a:off x="6732240" y="5656421"/>
            <a:ext cx="1368152" cy="624268"/>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a:latin typeface="UD デジタル 教科書体 N-R" panose="02020400000000000000" pitchFamily="17" charset="-128"/>
                <a:ea typeface="UD デジタル 教科書体 N-R" panose="02020400000000000000" pitchFamily="17" charset="-128"/>
              </a:rPr>
              <a:t>暗号化用の鍵</a:t>
            </a:r>
            <a:endParaRPr kumimoji="1" lang="en-US" altLang="ja-JP" sz="1200">
              <a:latin typeface="UD デジタル 教科書体 N-R" panose="02020400000000000000" pitchFamily="17" charset="-128"/>
              <a:ea typeface="UD デジタル 教科書体 N-R" panose="02020400000000000000" pitchFamily="17" charset="-128"/>
            </a:endParaRPr>
          </a:p>
          <a:p>
            <a:pPr algn="ctr"/>
            <a:r>
              <a:rPr kumimoji="1" lang="en-US" altLang="ja-JP" sz="1200">
                <a:latin typeface="UD デジタル 教科書体 N-R" panose="02020400000000000000" pitchFamily="17" charset="-128"/>
                <a:ea typeface="UD デジタル 教科書体 N-R" panose="02020400000000000000" pitchFamily="17" charset="-128"/>
              </a:rPr>
              <a:t>A</a:t>
            </a:r>
            <a:endParaRPr kumimoji="1" lang="ja-JP" altLang="en-US" sz="1200">
              <a:latin typeface="UD デジタル 教科書体 N-R" panose="02020400000000000000" pitchFamily="17" charset="-128"/>
              <a:ea typeface="UD デジタル 教科書体 N-R" panose="02020400000000000000" pitchFamily="17" charset="-128"/>
            </a:endParaRPr>
          </a:p>
        </p:txBody>
      </p:sp>
      <p:sp>
        <p:nvSpPr>
          <p:cNvPr id="24" name="正方形/長方形 23">
            <a:extLst>
              <a:ext uri="{FF2B5EF4-FFF2-40B4-BE49-F238E27FC236}">
                <a16:creationId xmlns:a16="http://schemas.microsoft.com/office/drawing/2014/main" id="{6F42A55E-0FA7-BEF4-7A25-A729B26353F2}"/>
              </a:ext>
            </a:extLst>
          </p:cNvPr>
          <p:cNvSpPr/>
          <p:nvPr/>
        </p:nvSpPr>
        <p:spPr>
          <a:xfrm>
            <a:off x="2953557" y="4221088"/>
            <a:ext cx="3231976" cy="247517"/>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050">
                <a:latin typeface="UD デジタル 教科書体 N-R" panose="02020400000000000000" pitchFamily="17" charset="-128"/>
                <a:ea typeface="UD デジタル 教科書体 N-R" panose="02020400000000000000" pitchFamily="17" charset="-128"/>
              </a:rPr>
              <a:t>A</a:t>
            </a:r>
            <a:r>
              <a:rPr kumimoji="1" lang="ja-JP" altLang="en-US" sz="1050">
                <a:latin typeface="UD デジタル 教科書体 N-R" panose="02020400000000000000" pitchFamily="17" charset="-128"/>
                <a:ea typeface="UD デジタル 教科書体 N-R" panose="02020400000000000000" pitchFamily="17" charset="-128"/>
              </a:rPr>
              <a:t>さんが暗号化用の鍵と復号化用の鍵を用意</a:t>
            </a:r>
          </a:p>
        </p:txBody>
      </p:sp>
      <p:sp>
        <p:nvSpPr>
          <p:cNvPr id="25" name="正方形/長方形 24">
            <a:extLst>
              <a:ext uri="{FF2B5EF4-FFF2-40B4-BE49-F238E27FC236}">
                <a16:creationId xmlns:a16="http://schemas.microsoft.com/office/drawing/2014/main" id="{22123B9F-F524-F55B-2DCF-3E0FC96E91C0}"/>
              </a:ext>
            </a:extLst>
          </p:cNvPr>
          <p:cNvSpPr/>
          <p:nvPr/>
        </p:nvSpPr>
        <p:spPr>
          <a:xfrm>
            <a:off x="2996208" y="5783568"/>
            <a:ext cx="3231976" cy="247517"/>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050">
                <a:latin typeface="UD デジタル 教科書体 N-R" panose="02020400000000000000" pitchFamily="17" charset="-128"/>
                <a:ea typeface="UD デジタル 教科書体 N-R" panose="02020400000000000000" pitchFamily="17" charset="-128"/>
              </a:rPr>
              <a:t>A</a:t>
            </a:r>
            <a:r>
              <a:rPr kumimoji="1" lang="ja-JP" altLang="en-US" sz="1050">
                <a:latin typeface="UD デジタル 教科書体 N-R" panose="02020400000000000000" pitchFamily="17" charset="-128"/>
                <a:ea typeface="UD デジタル 教科書体 N-R" panose="02020400000000000000" pitchFamily="17" charset="-128"/>
              </a:rPr>
              <a:t>さんが復号化用の鍵で情報を復号化</a:t>
            </a:r>
          </a:p>
        </p:txBody>
      </p:sp>
      <p:sp>
        <p:nvSpPr>
          <p:cNvPr id="14" name="スライド番号プレースホルダー 4">
            <a:extLst>
              <a:ext uri="{FF2B5EF4-FFF2-40B4-BE49-F238E27FC236}">
                <a16:creationId xmlns:a16="http://schemas.microsoft.com/office/drawing/2014/main" id="{08673C18-5BC4-CDD0-01CF-A3C7DB279EF5}"/>
              </a:ext>
            </a:extLst>
          </p:cNvPr>
          <p:cNvSpPr>
            <a:spLocks noGrp="1"/>
          </p:cNvSpPr>
          <p:nvPr>
            <p:ph type="sldNum" sz="quarter" idx="12"/>
          </p:nvPr>
        </p:nvSpPr>
        <p:spPr>
          <a:xfrm>
            <a:off x="3543300" y="6557619"/>
            <a:ext cx="2057400" cy="365125"/>
          </a:xfrm>
        </p:spPr>
        <p:txBody>
          <a:bodyPr/>
          <a:lstStyle/>
          <a:p>
            <a:fld id="{9E0D9298-421E-4926-815D-31B4285E3528}" type="slidenum">
              <a:rPr lang="ja-JP" altLang="en-US" smtClean="0"/>
              <a:pPr/>
              <a:t>14</a:t>
            </a:fld>
            <a:endParaRPr lang="ja-JP" altLang="en-US" dirty="0"/>
          </a:p>
        </p:txBody>
      </p:sp>
    </p:spTree>
    <p:extLst>
      <p:ext uri="{BB962C8B-B14F-4D97-AF65-F5344CB8AC3E}">
        <p14:creationId xmlns:p14="http://schemas.microsoft.com/office/powerpoint/2010/main" val="32235044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5F5FE156-89C8-4100-9F71-741FF0DFA2BD}"/>
              </a:ext>
            </a:extLst>
          </p:cNvPr>
          <p:cNvSpPr>
            <a:spLocks noGrp="1"/>
          </p:cNvSpPr>
          <p:nvPr>
            <p:ph type="title"/>
          </p:nvPr>
        </p:nvSpPr>
        <p:spPr/>
        <p:txBody>
          <a:bodyPr/>
          <a:lstStyle/>
          <a:p>
            <a:r>
              <a:rPr lang="ja-JP" altLang="en-US"/>
              <a:t>情報セキュリティ</a:t>
            </a:r>
          </a:p>
        </p:txBody>
      </p:sp>
      <p:sp>
        <p:nvSpPr>
          <p:cNvPr id="8" name="コンテンツ プレースホルダー 7">
            <a:extLst>
              <a:ext uri="{FF2B5EF4-FFF2-40B4-BE49-F238E27FC236}">
                <a16:creationId xmlns:a16="http://schemas.microsoft.com/office/drawing/2014/main" id="{2CF47609-9EA9-41C4-B7D9-DFFC8A5FEF48}"/>
              </a:ext>
            </a:extLst>
          </p:cNvPr>
          <p:cNvSpPr>
            <a:spLocks noGrp="1"/>
          </p:cNvSpPr>
          <p:nvPr>
            <p:ph idx="1"/>
          </p:nvPr>
        </p:nvSpPr>
        <p:spPr>
          <a:xfrm>
            <a:off x="234000" y="620688"/>
            <a:ext cx="8658480" cy="2088232"/>
          </a:xfrm>
        </p:spPr>
        <p:txBody>
          <a:bodyPr/>
          <a:lstStyle/>
          <a:p>
            <a:r>
              <a:rPr lang="ja-JP" altLang="en-US" sz="2000" dirty="0">
                <a:latin typeface="UD デジタル 教科書体 N-R" panose="02020400000000000000" pitchFamily="17" charset="-128"/>
                <a:ea typeface="UD デジタル 教科書体 N-R" panose="02020400000000000000" pitchFamily="17" charset="-128"/>
              </a:rPr>
              <a:t>公開鍵暗号方式で</a:t>
            </a:r>
            <a:r>
              <a:rPr lang="en-US" altLang="ja-JP" sz="2000" dirty="0">
                <a:latin typeface="UD デジタル 教科書体 N-R" panose="02020400000000000000" pitchFamily="17" charset="-128"/>
                <a:ea typeface="UD デジタル 教科書体 N-R" panose="02020400000000000000" pitchFamily="17" charset="-128"/>
              </a:rPr>
              <a:t>『</a:t>
            </a:r>
            <a:r>
              <a:rPr lang="ja-JP" altLang="en-US" sz="2000" dirty="0">
                <a:latin typeface="UD デジタル 教科書体 N-R" panose="02020400000000000000" pitchFamily="17" charset="-128"/>
                <a:ea typeface="UD デジタル 教科書体 N-R" panose="02020400000000000000" pitchFamily="17" charset="-128"/>
              </a:rPr>
              <a:t>共通鍵</a:t>
            </a:r>
            <a:r>
              <a:rPr lang="en-US" altLang="ja-JP" sz="2000" dirty="0">
                <a:latin typeface="UD デジタル 教科書体 N-R" panose="02020400000000000000" pitchFamily="17" charset="-128"/>
                <a:ea typeface="UD デジタル 教科書体 N-R" panose="02020400000000000000" pitchFamily="17" charset="-128"/>
              </a:rPr>
              <a:t>』</a:t>
            </a:r>
            <a:r>
              <a:rPr lang="ja-JP" altLang="en-US" sz="2000" dirty="0">
                <a:latin typeface="UD デジタル 教科書体 N-R" panose="02020400000000000000" pitchFamily="17" charset="-128"/>
                <a:ea typeface="UD デジタル 教科書体 N-R" panose="02020400000000000000" pitchFamily="17" charset="-128"/>
              </a:rPr>
              <a:t>を渡す、という考え方</a:t>
            </a:r>
            <a:endParaRPr lang="en-US" altLang="ja-JP" sz="2000" dirty="0">
              <a:latin typeface="UD デジタル 教科書体 N-R" panose="02020400000000000000" pitchFamily="17" charset="-128"/>
              <a:ea typeface="UD デジタル 教科書体 N-R" panose="02020400000000000000" pitchFamily="17" charset="-128"/>
            </a:endParaRPr>
          </a:p>
          <a:p>
            <a:pPr lvl="1"/>
            <a:r>
              <a:rPr lang="ja-JP" altLang="en-US" sz="1600" dirty="0"/>
              <a:t>公開鍵暗号で</a:t>
            </a:r>
            <a:r>
              <a:rPr lang="en-US" altLang="ja-JP" sz="1600" dirty="0"/>
              <a:t>『</a:t>
            </a:r>
            <a:r>
              <a:rPr lang="ja-JP" altLang="en-US" sz="1600" dirty="0"/>
              <a:t>共通鍵暗号方式</a:t>
            </a:r>
            <a:r>
              <a:rPr lang="en-US" altLang="ja-JP" sz="1600" dirty="0"/>
              <a:t>』</a:t>
            </a:r>
            <a:r>
              <a:rPr lang="ja-JP" altLang="en-US" sz="1600" dirty="0"/>
              <a:t>用の</a:t>
            </a:r>
            <a:r>
              <a:rPr lang="en-US" altLang="ja-JP" sz="1600" dirty="0"/>
              <a:t>『</a:t>
            </a:r>
            <a:r>
              <a:rPr lang="ja-JP" altLang="en-US" sz="1600" dirty="0"/>
              <a:t>共通鍵</a:t>
            </a:r>
            <a:r>
              <a:rPr lang="en-US" altLang="ja-JP" sz="1600" dirty="0"/>
              <a:t>』</a:t>
            </a:r>
            <a:r>
              <a:rPr lang="ja-JP" altLang="en-US" sz="1600" dirty="0"/>
              <a:t>を渡す場合があります。</a:t>
            </a:r>
            <a:endParaRPr lang="en-US" altLang="ja-JP" sz="1600" dirty="0"/>
          </a:p>
          <a:p>
            <a:pPr lvl="1"/>
            <a:r>
              <a:rPr lang="ja-JP" altLang="en-US" sz="1600" dirty="0">
                <a:latin typeface="UD デジタル 教科書体 N-R" panose="02020400000000000000" pitchFamily="17" charset="-128"/>
                <a:ea typeface="UD デジタル 教科書体 N-R" panose="02020400000000000000" pitchFamily="17" charset="-128"/>
              </a:rPr>
              <a:t>公開鍵暗号方式を使えば安全に情報が交換できるため、共通鍵の情報を安全に交換してしまえば、以降の通信では</a:t>
            </a:r>
            <a:r>
              <a:rPr lang="en-US" altLang="ja-JP" sz="1600" dirty="0">
                <a:latin typeface="UD デジタル 教科書体 N-R" panose="02020400000000000000" pitchFamily="17" charset="-128"/>
                <a:ea typeface="UD デジタル 教科書体 N-R" panose="02020400000000000000" pitchFamily="17" charset="-128"/>
              </a:rPr>
              <a:t>『</a:t>
            </a:r>
            <a:r>
              <a:rPr lang="ja-JP" altLang="en-US" sz="1600" dirty="0"/>
              <a:t>共通鍵暗号方式</a:t>
            </a:r>
            <a:r>
              <a:rPr lang="en-US" altLang="ja-JP" sz="1600" dirty="0">
                <a:latin typeface="UD デジタル 教科書体 N-R" panose="02020400000000000000" pitchFamily="17" charset="-128"/>
                <a:ea typeface="UD デジタル 教科書体 N-R" panose="02020400000000000000" pitchFamily="17" charset="-128"/>
              </a:rPr>
              <a:t>』</a:t>
            </a:r>
            <a:r>
              <a:rPr lang="ja-JP" altLang="en-US" sz="1600" dirty="0">
                <a:latin typeface="UD デジタル 教科書体 N-R" panose="02020400000000000000" pitchFamily="17" charset="-128"/>
                <a:ea typeface="UD デジタル 教科書体 N-R" panose="02020400000000000000" pitchFamily="17" charset="-128"/>
              </a:rPr>
              <a:t>が使えます。</a:t>
            </a:r>
            <a:endParaRPr lang="en-US" altLang="ja-JP" sz="1600" dirty="0">
              <a:latin typeface="UD デジタル 教科書体 N-R" panose="02020400000000000000" pitchFamily="17" charset="-128"/>
              <a:ea typeface="UD デジタル 教科書体 N-R" panose="02020400000000000000" pitchFamily="17" charset="-128"/>
            </a:endParaRPr>
          </a:p>
          <a:p>
            <a:pPr lvl="2"/>
            <a:r>
              <a:rPr lang="ja-JP" altLang="en-US" sz="1200" dirty="0">
                <a:latin typeface="UD デジタル 教科書体 N-R" panose="02020400000000000000" pitchFamily="17" charset="-128"/>
                <a:ea typeface="UD デジタル 教科書体 N-R" panose="02020400000000000000" pitchFamily="17" charset="-128"/>
              </a:rPr>
              <a:t>一般的に、共通鍵暗号方式の方が暗号化・復号化のコストが低い。</a:t>
            </a:r>
            <a:endParaRPr lang="en-US" altLang="ja-JP" sz="1200" dirty="0">
              <a:latin typeface="UD デジタル 教科書体 N-R" panose="02020400000000000000" pitchFamily="17" charset="-128"/>
              <a:ea typeface="UD デジタル 教科書体 N-R" panose="02020400000000000000" pitchFamily="17" charset="-128"/>
            </a:endParaRPr>
          </a:p>
          <a:p>
            <a:pPr lvl="1"/>
            <a:r>
              <a:rPr lang="ja-JP" altLang="en-US" sz="1600" dirty="0">
                <a:latin typeface="UD デジタル 教科書体 N-R" panose="02020400000000000000" pitchFamily="17" charset="-128"/>
                <a:ea typeface="UD デジタル 教科書体 N-R" panose="02020400000000000000" pitchFamily="17" charset="-128"/>
              </a:rPr>
              <a:t>つまり、対面や電話・</a:t>
            </a:r>
            <a:r>
              <a:rPr lang="en-US" altLang="ja-JP" sz="1600" dirty="0">
                <a:latin typeface="UD デジタル 教科書体 N-R" panose="02020400000000000000" pitchFamily="17" charset="-128"/>
                <a:ea typeface="UD デジタル 教科書体 N-R" panose="02020400000000000000" pitchFamily="17" charset="-128"/>
              </a:rPr>
              <a:t>FAX</a:t>
            </a:r>
            <a:r>
              <a:rPr lang="ja-JP" altLang="en-US" sz="1600" dirty="0">
                <a:latin typeface="UD デジタル 教科書体 N-R" panose="02020400000000000000" pitchFamily="17" charset="-128"/>
                <a:ea typeface="UD デジタル 教科書体 N-R" panose="02020400000000000000" pitchFamily="17" charset="-128"/>
              </a:rPr>
              <a:t>で</a:t>
            </a:r>
            <a:r>
              <a:rPr lang="en-US" altLang="ja-JP" sz="1600" dirty="0">
                <a:latin typeface="UD デジタル 教科書体 N-R" panose="02020400000000000000" pitchFamily="17" charset="-128"/>
                <a:ea typeface="UD デジタル 教科書体 N-R" panose="02020400000000000000" pitchFamily="17" charset="-128"/>
              </a:rPr>
              <a:t>『</a:t>
            </a:r>
            <a:r>
              <a:rPr lang="ja-JP" altLang="en-US" sz="1600" dirty="0">
                <a:latin typeface="UD デジタル 教科書体 N-R" panose="02020400000000000000" pitchFamily="17" charset="-128"/>
                <a:ea typeface="UD デジタル 教科書体 N-R" panose="02020400000000000000" pitchFamily="17" charset="-128"/>
              </a:rPr>
              <a:t>共通鍵</a:t>
            </a:r>
            <a:r>
              <a:rPr lang="en-US" altLang="ja-JP" sz="1600" dirty="0">
                <a:latin typeface="UD デジタル 教科書体 N-R" panose="02020400000000000000" pitchFamily="17" charset="-128"/>
                <a:ea typeface="UD デジタル 教科書体 N-R" panose="02020400000000000000" pitchFamily="17" charset="-128"/>
              </a:rPr>
              <a:t>』</a:t>
            </a:r>
            <a:r>
              <a:rPr lang="ja-JP" altLang="en-US" sz="1600" dirty="0">
                <a:latin typeface="UD デジタル 教科書体 N-R" panose="02020400000000000000" pitchFamily="17" charset="-128"/>
                <a:ea typeface="UD デジタル 教科書体 N-R" panose="02020400000000000000" pitchFamily="17" charset="-128"/>
              </a:rPr>
              <a:t>を渡す代わりに、</a:t>
            </a:r>
            <a:r>
              <a:rPr lang="en-US" altLang="ja-JP" sz="1600" dirty="0">
                <a:latin typeface="UD デジタル 教科書体 N-R" panose="02020400000000000000" pitchFamily="17" charset="-128"/>
                <a:ea typeface="UD デジタル 教科書体 N-R" panose="02020400000000000000" pitchFamily="17" charset="-128"/>
              </a:rPr>
              <a:t>『</a:t>
            </a:r>
            <a:r>
              <a:rPr lang="ja-JP" altLang="en-US" sz="1600" dirty="0">
                <a:latin typeface="UD デジタル 教科書体 N-R" panose="02020400000000000000" pitchFamily="17" charset="-128"/>
                <a:ea typeface="UD デジタル 教科書体 N-R" panose="02020400000000000000" pitchFamily="17" charset="-128"/>
              </a:rPr>
              <a:t>公開鍵暗号方式</a:t>
            </a:r>
            <a:r>
              <a:rPr lang="en-US" altLang="ja-JP" sz="1600" dirty="0">
                <a:latin typeface="UD デジタル 教科書体 N-R" panose="02020400000000000000" pitchFamily="17" charset="-128"/>
                <a:ea typeface="UD デジタル 教科書体 N-R" panose="02020400000000000000" pitchFamily="17" charset="-128"/>
              </a:rPr>
              <a:t>』</a:t>
            </a:r>
            <a:r>
              <a:rPr lang="ja-JP" altLang="en-US" sz="1600" dirty="0">
                <a:latin typeface="UD デジタル 教科書体 N-R" panose="02020400000000000000" pitchFamily="17" charset="-128"/>
                <a:ea typeface="UD デジタル 教科書体 N-R" panose="02020400000000000000" pitchFamily="17" charset="-128"/>
              </a:rPr>
              <a:t>で</a:t>
            </a:r>
            <a:r>
              <a:rPr lang="en-US" altLang="ja-JP" sz="1600" dirty="0">
                <a:latin typeface="UD デジタル 教科書体 N-R" panose="02020400000000000000" pitchFamily="17" charset="-128"/>
                <a:ea typeface="UD デジタル 教科書体 N-R" panose="02020400000000000000" pitchFamily="17" charset="-128"/>
              </a:rPr>
              <a:t>『</a:t>
            </a:r>
            <a:r>
              <a:rPr lang="ja-JP" altLang="en-US" sz="1600" dirty="0">
                <a:latin typeface="UD デジタル 教科書体 N-R" panose="02020400000000000000" pitchFamily="17" charset="-128"/>
                <a:ea typeface="UD デジタル 教科書体 N-R" panose="02020400000000000000" pitchFamily="17" charset="-128"/>
              </a:rPr>
              <a:t>共通鍵</a:t>
            </a:r>
            <a:r>
              <a:rPr lang="en-US" altLang="ja-JP" sz="1600" dirty="0">
                <a:latin typeface="UD デジタル 教科書体 N-R" panose="02020400000000000000" pitchFamily="17" charset="-128"/>
                <a:ea typeface="UD デジタル 教科書体 N-R" panose="02020400000000000000" pitchFamily="17" charset="-128"/>
              </a:rPr>
              <a:t>』</a:t>
            </a:r>
            <a:r>
              <a:rPr lang="ja-JP" altLang="en-US" sz="1600" dirty="0">
                <a:latin typeface="UD デジタル 教科書体 N-R" panose="02020400000000000000" pitchFamily="17" charset="-128"/>
                <a:ea typeface="UD デジタル 教科書体 N-R" panose="02020400000000000000" pitchFamily="17" charset="-128"/>
              </a:rPr>
              <a:t>を受け渡せれば、全てオンラインで安全な通信を確立できます。</a:t>
            </a:r>
            <a:endParaRPr lang="en-US" altLang="ja-JP" sz="1600" dirty="0">
              <a:latin typeface="UD デジタル 教科書体 N-R" panose="02020400000000000000" pitchFamily="17" charset="-128"/>
              <a:ea typeface="UD デジタル 教科書体 N-R" panose="02020400000000000000" pitchFamily="17" charset="-128"/>
            </a:endParaRPr>
          </a:p>
          <a:p>
            <a:r>
              <a:rPr lang="ja-JP" altLang="en-US" sz="1600" dirty="0"/>
              <a:t>補足①：前方秘匿性のリスク</a:t>
            </a:r>
            <a:endParaRPr lang="en-US" altLang="ja-JP" sz="1600" dirty="0"/>
          </a:p>
          <a:p>
            <a:pPr lvl="1"/>
            <a:r>
              <a:rPr lang="ja-JP" altLang="en-US" sz="1200" dirty="0"/>
              <a:t>上記の方法にもリスクがあります。もし第三者が暗号化された通信を傍受しており、その上で</a:t>
            </a:r>
            <a:r>
              <a:rPr lang="en-US" altLang="ja-JP" sz="1200" dirty="0"/>
              <a:t>『</a:t>
            </a:r>
            <a:r>
              <a:rPr lang="zh-TW" altLang="en-US" sz="1200" dirty="0"/>
              <a:t>公開鍵暗号方式</a:t>
            </a:r>
            <a:r>
              <a:rPr lang="en-US" altLang="ja-JP" sz="1200" dirty="0"/>
              <a:t>』</a:t>
            </a:r>
            <a:r>
              <a:rPr lang="ja-JP" altLang="en-US" sz="1200" dirty="0"/>
              <a:t>の秘密鍵が漏れた場合、過去の通信でやり取りした共通鍵や通信内容が解読される可能性があります。</a:t>
            </a:r>
            <a:endParaRPr lang="en-US" altLang="ja-JP" sz="1200" dirty="0"/>
          </a:p>
          <a:p>
            <a:pPr lvl="1"/>
            <a:r>
              <a:rPr lang="ja-JP" altLang="en-US" sz="1200" dirty="0"/>
              <a:t>より安全な方法として</a:t>
            </a:r>
            <a:r>
              <a:rPr lang="en-US" altLang="ja-JP" sz="1200" dirty="0"/>
              <a:t>『DH(</a:t>
            </a:r>
            <a:r>
              <a:rPr lang="ja-JP" altLang="en-US" sz="1200" dirty="0"/>
              <a:t>ディフィー・ヘルマン鍵共有</a:t>
            </a:r>
            <a:r>
              <a:rPr lang="en-US" altLang="ja-JP" sz="1200" dirty="0"/>
              <a:t>)』</a:t>
            </a:r>
            <a:r>
              <a:rPr lang="ja-JP" altLang="en-US" sz="1200" dirty="0"/>
              <a:t>や</a:t>
            </a:r>
            <a:r>
              <a:rPr lang="en-US" altLang="ja-JP" sz="1200" dirty="0"/>
              <a:t>『ECDH(</a:t>
            </a:r>
            <a:r>
              <a:rPr lang="ja-JP" altLang="en-US" sz="1200" dirty="0"/>
              <a:t>楕円曲線ディフィー・ヘルマン鍵共有</a:t>
            </a:r>
            <a:r>
              <a:rPr lang="en-US" altLang="ja-JP" sz="1200" dirty="0"/>
              <a:t>)』</a:t>
            </a:r>
            <a:r>
              <a:rPr lang="ja-JP" altLang="en-US" sz="1200" dirty="0"/>
              <a:t>などがあります、興味があれば調べてみてください。</a:t>
            </a:r>
            <a:endParaRPr lang="en-US" altLang="ja-JP" sz="1200" dirty="0"/>
          </a:p>
          <a:p>
            <a:r>
              <a:rPr lang="ja-JP" altLang="en-US" sz="1600" dirty="0"/>
              <a:t>補足②：暗号化処理はコストが掛かります</a:t>
            </a:r>
            <a:endParaRPr lang="en-US" altLang="ja-JP" sz="1600" dirty="0"/>
          </a:p>
          <a:p>
            <a:pPr lvl="1"/>
            <a:r>
              <a:rPr lang="ja-JP" altLang="en-US" sz="1200" dirty="0"/>
              <a:t>最近のコンピューターはハードウェアレベルで暗号化処理を支援する機能が搭載されていますが、暗号化や複合化には計算コストが掛かります。また、暗号解読には更に膨大なコストが掛かります。</a:t>
            </a:r>
            <a:endParaRPr lang="en-US" altLang="ja-JP" sz="1200" dirty="0"/>
          </a:p>
        </p:txBody>
      </p:sp>
      <p:sp>
        <p:nvSpPr>
          <p:cNvPr id="9" name="テキスト プレースホルダー 8">
            <a:extLst>
              <a:ext uri="{FF2B5EF4-FFF2-40B4-BE49-F238E27FC236}">
                <a16:creationId xmlns:a16="http://schemas.microsoft.com/office/drawing/2014/main" id="{3D02614B-7BA6-4293-9618-32802CF8BC71}"/>
              </a:ext>
            </a:extLst>
          </p:cNvPr>
          <p:cNvSpPr>
            <a:spLocks noGrp="1"/>
          </p:cNvSpPr>
          <p:nvPr>
            <p:ph type="body" sz="quarter" idx="10"/>
          </p:nvPr>
        </p:nvSpPr>
        <p:spPr/>
        <p:txBody>
          <a:bodyPr/>
          <a:lstStyle/>
          <a:p>
            <a:endParaRPr lang="ja-JP" altLang="en-US"/>
          </a:p>
        </p:txBody>
      </p:sp>
      <p:sp>
        <p:nvSpPr>
          <p:cNvPr id="5" name="スライド番号プレースホルダー 4">
            <a:extLst>
              <a:ext uri="{FF2B5EF4-FFF2-40B4-BE49-F238E27FC236}">
                <a16:creationId xmlns:a16="http://schemas.microsoft.com/office/drawing/2014/main" id="{7AC468CA-54C9-7038-D3E6-7F34C12DB18E}"/>
              </a:ext>
            </a:extLst>
          </p:cNvPr>
          <p:cNvSpPr>
            <a:spLocks noGrp="1"/>
          </p:cNvSpPr>
          <p:nvPr>
            <p:ph type="sldNum" sz="quarter" idx="12"/>
          </p:nvPr>
        </p:nvSpPr>
        <p:spPr>
          <a:xfrm>
            <a:off x="3543300" y="6557619"/>
            <a:ext cx="2057400" cy="365125"/>
          </a:xfrm>
        </p:spPr>
        <p:txBody>
          <a:bodyPr/>
          <a:lstStyle/>
          <a:p>
            <a:fld id="{9E0D9298-421E-4926-815D-31B4285E3528}" type="slidenum">
              <a:rPr lang="ja-JP" altLang="en-US" smtClean="0"/>
              <a:pPr/>
              <a:t>15</a:t>
            </a:fld>
            <a:endParaRPr lang="ja-JP" altLang="en-US" dirty="0"/>
          </a:p>
        </p:txBody>
      </p:sp>
    </p:spTree>
    <p:extLst>
      <p:ext uri="{BB962C8B-B14F-4D97-AF65-F5344CB8AC3E}">
        <p14:creationId xmlns:p14="http://schemas.microsoft.com/office/powerpoint/2010/main" val="23971116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5F5FE156-89C8-4100-9F71-741FF0DFA2BD}"/>
              </a:ext>
            </a:extLst>
          </p:cNvPr>
          <p:cNvSpPr>
            <a:spLocks noGrp="1"/>
          </p:cNvSpPr>
          <p:nvPr>
            <p:ph type="title"/>
          </p:nvPr>
        </p:nvSpPr>
        <p:spPr/>
        <p:txBody>
          <a:bodyPr/>
          <a:lstStyle/>
          <a:p>
            <a:r>
              <a:rPr lang="ja-JP" altLang="en-US"/>
              <a:t>情報セキュリティ</a:t>
            </a:r>
          </a:p>
        </p:txBody>
      </p:sp>
      <p:sp>
        <p:nvSpPr>
          <p:cNvPr id="8" name="コンテンツ プレースホルダー 7">
            <a:extLst>
              <a:ext uri="{FF2B5EF4-FFF2-40B4-BE49-F238E27FC236}">
                <a16:creationId xmlns:a16="http://schemas.microsoft.com/office/drawing/2014/main" id="{2CF47609-9EA9-41C4-B7D9-DFFC8A5FEF48}"/>
              </a:ext>
            </a:extLst>
          </p:cNvPr>
          <p:cNvSpPr>
            <a:spLocks noGrp="1"/>
          </p:cNvSpPr>
          <p:nvPr>
            <p:ph idx="1"/>
          </p:nvPr>
        </p:nvSpPr>
        <p:spPr>
          <a:xfrm>
            <a:off x="234000" y="620688"/>
            <a:ext cx="8658480" cy="2088232"/>
          </a:xfrm>
        </p:spPr>
        <p:txBody>
          <a:bodyPr/>
          <a:lstStyle/>
          <a:p>
            <a:r>
              <a:rPr lang="ja-JP" altLang="en-US" sz="2000" dirty="0">
                <a:latin typeface="UD デジタル 教科書体 N-R" panose="02020400000000000000" pitchFamily="17" charset="-128"/>
                <a:ea typeface="UD デジタル 教科書体 N-R" panose="02020400000000000000" pitchFamily="17" charset="-128"/>
              </a:rPr>
              <a:t>逆に復号鍵を公開して</a:t>
            </a:r>
            <a:r>
              <a:rPr lang="en-US" altLang="ja-JP" sz="2000" dirty="0">
                <a:latin typeface="UD デジタル 教科書体 N-R" panose="02020400000000000000" pitchFamily="17" charset="-128"/>
                <a:ea typeface="UD デジタル 教科書体 N-R" panose="02020400000000000000" pitchFamily="17" charset="-128"/>
              </a:rPr>
              <a:t>『</a:t>
            </a:r>
            <a:r>
              <a:rPr lang="ja-JP" altLang="en-US" sz="2000" dirty="0">
                <a:latin typeface="UD デジタル 教科書体 N-R" panose="02020400000000000000" pitchFamily="17" charset="-128"/>
                <a:ea typeface="UD デジタル 教科書体 N-R" panose="02020400000000000000" pitchFamily="17" charset="-128"/>
              </a:rPr>
              <a:t>電子署名</a:t>
            </a:r>
            <a:r>
              <a:rPr lang="en-US" altLang="ja-JP" sz="2000" dirty="0">
                <a:latin typeface="UD デジタル 教科書体 N-R" panose="02020400000000000000" pitchFamily="17" charset="-128"/>
                <a:ea typeface="UD デジタル 教科書体 N-R" panose="02020400000000000000" pitchFamily="17" charset="-128"/>
              </a:rPr>
              <a:t>』</a:t>
            </a:r>
            <a:r>
              <a:rPr lang="ja-JP" altLang="en-US" sz="2000" dirty="0">
                <a:latin typeface="UD デジタル 教科書体 N-R" panose="02020400000000000000" pitchFamily="17" charset="-128"/>
                <a:ea typeface="UD デジタル 教科書体 N-R" panose="02020400000000000000" pitchFamily="17" charset="-128"/>
              </a:rPr>
              <a:t>を実現することも可能</a:t>
            </a:r>
            <a:endParaRPr lang="en-US" altLang="ja-JP" sz="2000" dirty="0">
              <a:latin typeface="UD デジタル 教科書体 N-R" panose="02020400000000000000" pitchFamily="17" charset="-128"/>
              <a:ea typeface="UD デジタル 教科書体 N-R" panose="02020400000000000000" pitchFamily="17" charset="-128"/>
            </a:endParaRPr>
          </a:p>
          <a:p>
            <a:pPr lvl="1"/>
            <a:r>
              <a:rPr lang="ja-JP" altLang="en-US" sz="1400" dirty="0"/>
              <a:t>まず、</a:t>
            </a:r>
            <a:r>
              <a:rPr lang="en-US" altLang="ja-JP" sz="1400" dirty="0"/>
              <a:t>A</a:t>
            </a:r>
            <a:r>
              <a:rPr lang="ja-JP" altLang="en-US" sz="1400" dirty="0"/>
              <a:t>さんは公開鍵として復号鍵を公開し、誰でも入手できるようにします。</a:t>
            </a:r>
          </a:p>
          <a:p>
            <a:pPr lvl="1"/>
            <a:r>
              <a:rPr lang="en-US" altLang="ja-JP" sz="1400" dirty="0"/>
              <a:t>A</a:t>
            </a:r>
            <a:r>
              <a:rPr lang="ja-JP" altLang="en-US" sz="1400" dirty="0"/>
              <a:t>さんは情報発信の際に自身の暗号鍵で情報を暗号化して発信します。</a:t>
            </a:r>
          </a:p>
          <a:p>
            <a:pPr lvl="1"/>
            <a:r>
              <a:rPr lang="en-US" altLang="ja-JP" sz="1400" dirty="0"/>
              <a:t>A</a:t>
            </a:r>
            <a:r>
              <a:rPr lang="ja-JP" altLang="en-US" sz="1400" dirty="0"/>
              <a:t>さんの情報は誰でも公開された復号鍵で解読できます。</a:t>
            </a:r>
          </a:p>
          <a:p>
            <a:pPr lvl="1"/>
            <a:r>
              <a:rPr lang="en-US" altLang="ja-JP" sz="1400" dirty="0"/>
              <a:t>A</a:t>
            </a:r>
            <a:r>
              <a:rPr lang="ja-JP" altLang="en-US" sz="1400" dirty="0"/>
              <a:t>さんとして暗号化された情報を発信できるのは、暗号鍵</a:t>
            </a:r>
            <a:r>
              <a:rPr lang="en-US" altLang="ja-JP" sz="1400" dirty="0"/>
              <a:t>(</a:t>
            </a:r>
            <a:r>
              <a:rPr lang="ja-JP" altLang="en-US" sz="1400" dirty="0"/>
              <a:t>秘密鍵</a:t>
            </a:r>
            <a:r>
              <a:rPr lang="en-US" altLang="ja-JP" sz="1400" dirty="0"/>
              <a:t>)</a:t>
            </a:r>
            <a:r>
              <a:rPr lang="ja-JP" altLang="en-US" sz="1400" dirty="0"/>
              <a:t>を持った</a:t>
            </a:r>
            <a:r>
              <a:rPr lang="en-US" altLang="ja-JP" sz="1400" dirty="0"/>
              <a:t>A</a:t>
            </a:r>
            <a:r>
              <a:rPr lang="ja-JP" altLang="en-US" sz="1400" dirty="0"/>
              <a:t>さんだけであり、他の人は発信できない。ということになります。</a:t>
            </a:r>
            <a:endParaRPr lang="en-US" altLang="ja-JP" sz="1400" dirty="0"/>
          </a:p>
          <a:p>
            <a:pPr lvl="1"/>
            <a:r>
              <a:rPr lang="ja-JP" altLang="en-US" sz="1400" dirty="0"/>
              <a:t>実際には、電子署名では認証局とハッシュ技術も利用します。</a:t>
            </a:r>
            <a:endParaRPr lang="en-US" altLang="ja-JP" sz="1400" dirty="0"/>
          </a:p>
        </p:txBody>
      </p:sp>
      <p:sp>
        <p:nvSpPr>
          <p:cNvPr id="9" name="テキスト プレースホルダー 8">
            <a:extLst>
              <a:ext uri="{FF2B5EF4-FFF2-40B4-BE49-F238E27FC236}">
                <a16:creationId xmlns:a16="http://schemas.microsoft.com/office/drawing/2014/main" id="{3D02614B-7BA6-4293-9618-32802CF8BC71}"/>
              </a:ext>
            </a:extLst>
          </p:cNvPr>
          <p:cNvSpPr>
            <a:spLocks noGrp="1"/>
          </p:cNvSpPr>
          <p:nvPr>
            <p:ph type="body" sz="quarter" idx="10"/>
          </p:nvPr>
        </p:nvSpPr>
        <p:spPr/>
        <p:txBody>
          <a:bodyPr/>
          <a:lstStyle/>
          <a:p>
            <a:endParaRPr lang="ja-JP" altLang="en-US"/>
          </a:p>
        </p:txBody>
      </p:sp>
      <p:sp>
        <p:nvSpPr>
          <p:cNvPr id="12" name="正方形/長方形 11">
            <a:extLst>
              <a:ext uri="{FF2B5EF4-FFF2-40B4-BE49-F238E27FC236}">
                <a16:creationId xmlns:a16="http://schemas.microsoft.com/office/drawing/2014/main" id="{2F8849D9-1E38-D354-9691-6F1A52F870CF}"/>
              </a:ext>
            </a:extLst>
          </p:cNvPr>
          <p:cNvSpPr/>
          <p:nvPr/>
        </p:nvSpPr>
        <p:spPr>
          <a:xfrm>
            <a:off x="395536" y="3674820"/>
            <a:ext cx="8352928" cy="2778516"/>
          </a:xfrm>
          <a:prstGeom prst="rect">
            <a:avLst/>
          </a:prstGeom>
          <a:ln w="9525"/>
        </p:spPr>
        <p:style>
          <a:lnRef idx="2">
            <a:schemeClr val="dk1"/>
          </a:lnRef>
          <a:fillRef idx="1">
            <a:schemeClr val="lt1"/>
          </a:fillRef>
          <a:effectRef idx="0">
            <a:schemeClr val="dk1"/>
          </a:effectRef>
          <a:fontRef idx="minor">
            <a:schemeClr val="dk1"/>
          </a:fontRef>
        </p:style>
        <p:txBody>
          <a:bodyPr rtlCol="0" anchor="t"/>
          <a:lstStyle/>
          <a:p>
            <a:pPr algn="ctr"/>
            <a:r>
              <a:rPr kumimoji="1" lang="ja-JP" altLang="en-US" sz="1200">
                <a:latin typeface="UD デジタル 教科書体 N-R" panose="02020400000000000000" pitchFamily="17" charset="-128"/>
                <a:ea typeface="UD デジタル 教科書体 N-R" panose="02020400000000000000" pitchFamily="17" charset="-128"/>
              </a:rPr>
              <a:t>公開鍵暗号方式で自分だけが暗号化した情報を発信できる状況</a:t>
            </a:r>
          </a:p>
        </p:txBody>
      </p:sp>
      <p:sp>
        <p:nvSpPr>
          <p:cNvPr id="13" name="楕円 12">
            <a:extLst>
              <a:ext uri="{FF2B5EF4-FFF2-40B4-BE49-F238E27FC236}">
                <a16:creationId xmlns:a16="http://schemas.microsoft.com/office/drawing/2014/main" id="{F61AB90C-4785-4AF7-5126-41EAE3947E2E}"/>
              </a:ext>
            </a:extLst>
          </p:cNvPr>
          <p:cNvSpPr/>
          <p:nvPr/>
        </p:nvSpPr>
        <p:spPr>
          <a:xfrm>
            <a:off x="1258187" y="4365103"/>
            <a:ext cx="936104" cy="936105"/>
          </a:xfrm>
          <a:prstGeom prst="ellipse">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200">
                <a:latin typeface="UD デジタル 教科書体 N-R" panose="02020400000000000000" pitchFamily="17" charset="-128"/>
                <a:ea typeface="UD デジタル 教科書体 N-R" panose="02020400000000000000" pitchFamily="17" charset="-128"/>
              </a:rPr>
              <a:t>A</a:t>
            </a:r>
            <a:r>
              <a:rPr kumimoji="1" lang="ja-JP" altLang="en-US" sz="1200">
                <a:latin typeface="UD デジタル 教科書体 N-R" panose="02020400000000000000" pitchFamily="17" charset="-128"/>
                <a:ea typeface="UD デジタル 教科書体 N-R" panose="02020400000000000000" pitchFamily="17" charset="-128"/>
              </a:rPr>
              <a:t>さん</a:t>
            </a:r>
          </a:p>
        </p:txBody>
      </p:sp>
      <p:sp>
        <p:nvSpPr>
          <p:cNvPr id="16" name="楕円 15">
            <a:extLst>
              <a:ext uri="{FF2B5EF4-FFF2-40B4-BE49-F238E27FC236}">
                <a16:creationId xmlns:a16="http://schemas.microsoft.com/office/drawing/2014/main" id="{F5708709-62E4-CAD4-2C4F-780D3ACDE723}"/>
              </a:ext>
            </a:extLst>
          </p:cNvPr>
          <p:cNvSpPr/>
          <p:nvPr/>
        </p:nvSpPr>
        <p:spPr>
          <a:xfrm>
            <a:off x="6793271" y="4365103"/>
            <a:ext cx="936104" cy="936105"/>
          </a:xfrm>
          <a:prstGeom prst="ellipse">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a:latin typeface="UD デジタル 教科書体 N-R" panose="02020400000000000000" pitchFamily="17" charset="-128"/>
                <a:ea typeface="UD デジタル 教科書体 N-R" panose="02020400000000000000" pitchFamily="17" charset="-128"/>
              </a:rPr>
              <a:t>他の</a:t>
            </a:r>
            <a:endParaRPr kumimoji="1" lang="en-US" altLang="ja-JP" sz="1200">
              <a:latin typeface="UD デジタル 教科書体 N-R" panose="02020400000000000000" pitchFamily="17" charset="-128"/>
              <a:ea typeface="UD デジタル 教科書体 N-R" panose="02020400000000000000" pitchFamily="17" charset="-128"/>
            </a:endParaRPr>
          </a:p>
          <a:p>
            <a:pPr algn="ctr"/>
            <a:r>
              <a:rPr kumimoji="1" lang="ja-JP" altLang="en-US" sz="1200">
                <a:latin typeface="UD デジタル 教科書体 N-R" panose="02020400000000000000" pitchFamily="17" charset="-128"/>
                <a:ea typeface="UD デジタル 教科書体 N-R" panose="02020400000000000000" pitchFamily="17" charset="-128"/>
              </a:rPr>
              <a:t>人達</a:t>
            </a:r>
          </a:p>
        </p:txBody>
      </p:sp>
      <p:sp>
        <p:nvSpPr>
          <p:cNvPr id="18" name="矢印: 右 17">
            <a:extLst>
              <a:ext uri="{FF2B5EF4-FFF2-40B4-BE49-F238E27FC236}">
                <a16:creationId xmlns:a16="http://schemas.microsoft.com/office/drawing/2014/main" id="{9A759584-EE89-2B2A-2285-A66D6DA38361}"/>
              </a:ext>
            </a:extLst>
          </p:cNvPr>
          <p:cNvSpPr/>
          <p:nvPr/>
        </p:nvSpPr>
        <p:spPr>
          <a:xfrm>
            <a:off x="2953557" y="4610924"/>
            <a:ext cx="3264963" cy="365125"/>
          </a:xfrm>
          <a:prstGeom prst="rightArrow">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50">
                <a:latin typeface="UD デジタル 教科書体 N-R" panose="02020400000000000000" pitchFamily="17" charset="-128"/>
                <a:ea typeface="UD デジタル 教科書体 N-R" panose="02020400000000000000" pitchFamily="17" charset="-128"/>
              </a:rPr>
              <a:t>公開鍵として複合化用の鍵を公開して渡す</a:t>
            </a:r>
          </a:p>
        </p:txBody>
      </p:sp>
      <p:sp>
        <p:nvSpPr>
          <p:cNvPr id="3" name="正方形/長方形 2">
            <a:extLst>
              <a:ext uri="{FF2B5EF4-FFF2-40B4-BE49-F238E27FC236}">
                <a16:creationId xmlns:a16="http://schemas.microsoft.com/office/drawing/2014/main" id="{53835442-AE1D-4388-C199-82DA8FC7ACD1}"/>
              </a:ext>
            </a:extLst>
          </p:cNvPr>
          <p:cNvSpPr/>
          <p:nvPr/>
        </p:nvSpPr>
        <p:spPr>
          <a:xfrm>
            <a:off x="1042163" y="5656421"/>
            <a:ext cx="1368152" cy="624268"/>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a:latin typeface="UD デジタル 教科書体 N-R" panose="02020400000000000000" pitchFamily="17" charset="-128"/>
                <a:ea typeface="UD デジタル 教科書体 N-R" panose="02020400000000000000" pitchFamily="17" charset="-128"/>
              </a:rPr>
              <a:t>暗号化用の鍵</a:t>
            </a:r>
            <a:endParaRPr kumimoji="1" lang="en-US" altLang="ja-JP" sz="1200">
              <a:latin typeface="UD デジタル 教科書体 N-R" panose="02020400000000000000" pitchFamily="17" charset="-128"/>
              <a:ea typeface="UD デジタル 教科書体 N-R" panose="02020400000000000000" pitchFamily="17" charset="-128"/>
            </a:endParaRPr>
          </a:p>
          <a:p>
            <a:pPr algn="ctr"/>
            <a:r>
              <a:rPr kumimoji="1" lang="en-US" altLang="ja-JP" sz="1200">
                <a:latin typeface="UD デジタル 教科書体 N-R" panose="02020400000000000000" pitchFamily="17" charset="-128"/>
                <a:ea typeface="UD デジタル 教科書体 N-R" panose="02020400000000000000" pitchFamily="17" charset="-128"/>
              </a:rPr>
              <a:t>a</a:t>
            </a:r>
            <a:endParaRPr kumimoji="1" lang="ja-JP" altLang="en-US" sz="1200">
              <a:latin typeface="UD デジタル 教科書体 N-R" panose="02020400000000000000" pitchFamily="17" charset="-128"/>
              <a:ea typeface="UD デジタル 教科書体 N-R" panose="02020400000000000000" pitchFamily="17" charset="-128"/>
            </a:endParaRPr>
          </a:p>
        </p:txBody>
      </p:sp>
      <p:sp>
        <p:nvSpPr>
          <p:cNvPr id="22" name="正方形/長方形 21">
            <a:extLst>
              <a:ext uri="{FF2B5EF4-FFF2-40B4-BE49-F238E27FC236}">
                <a16:creationId xmlns:a16="http://schemas.microsoft.com/office/drawing/2014/main" id="{70054F27-DC7E-527F-5476-26585EC3B532}"/>
              </a:ext>
            </a:extLst>
          </p:cNvPr>
          <p:cNvSpPr/>
          <p:nvPr/>
        </p:nvSpPr>
        <p:spPr>
          <a:xfrm>
            <a:off x="6732240" y="5656421"/>
            <a:ext cx="1368152" cy="624268"/>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a:latin typeface="UD デジタル 教科書体 N-R" panose="02020400000000000000" pitchFamily="17" charset="-128"/>
                <a:ea typeface="UD デジタル 教科書体 N-R" panose="02020400000000000000" pitchFamily="17" charset="-128"/>
              </a:rPr>
              <a:t>複合化用の鍵</a:t>
            </a:r>
            <a:endParaRPr kumimoji="1" lang="en-US" altLang="ja-JP" sz="1200">
              <a:latin typeface="UD デジタル 教科書体 N-R" panose="02020400000000000000" pitchFamily="17" charset="-128"/>
              <a:ea typeface="UD デジタル 教科書体 N-R" panose="02020400000000000000" pitchFamily="17" charset="-128"/>
            </a:endParaRPr>
          </a:p>
          <a:p>
            <a:pPr algn="ctr"/>
            <a:r>
              <a:rPr kumimoji="1" lang="en-US" altLang="ja-JP" sz="1200">
                <a:latin typeface="UD デジタル 教科書体 N-R" panose="02020400000000000000" pitchFamily="17" charset="-128"/>
                <a:ea typeface="UD デジタル 教科書体 N-R" panose="02020400000000000000" pitchFamily="17" charset="-128"/>
              </a:rPr>
              <a:t>A</a:t>
            </a:r>
            <a:endParaRPr kumimoji="1" lang="ja-JP" altLang="en-US" sz="1200">
              <a:latin typeface="UD デジタル 教科書体 N-R" panose="02020400000000000000" pitchFamily="17" charset="-128"/>
              <a:ea typeface="UD デジタル 教科書体 N-R" panose="02020400000000000000" pitchFamily="17" charset="-128"/>
            </a:endParaRPr>
          </a:p>
        </p:txBody>
      </p:sp>
      <p:sp>
        <p:nvSpPr>
          <p:cNvPr id="24" name="正方形/長方形 23">
            <a:extLst>
              <a:ext uri="{FF2B5EF4-FFF2-40B4-BE49-F238E27FC236}">
                <a16:creationId xmlns:a16="http://schemas.microsoft.com/office/drawing/2014/main" id="{6F42A55E-0FA7-BEF4-7A25-A729B26353F2}"/>
              </a:ext>
            </a:extLst>
          </p:cNvPr>
          <p:cNvSpPr/>
          <p:nvPr/>
        </p:nvSpPr>
        <p:spPr>
          <a:xfrm>
            <a:off x="2953557" y="4221088"/>
            <a:ext cx="3231976" cy="247517"/>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050">
                <a:latin typeface="UD デジタル 教科書体 N-R" panose="02020400000000000000" pitchFamily="17" charset="-128"/>
                <a:ea typeface="UD デジタル 教科書体 N-R" panose="02020400000000000000" pitchFamily="17" charset="-128"/>
              </a:rPr>
              <a:t>A</a:t>
            </a:r>
            <a:r>
              <a:rPr kumimoji="1" lang="ja-JP" altLang="en-US" sz="1050">
                <a:latin typeface="UD デジタル 教科書体 N-R" panose="02020400000000000000" pitchFamily="17" charset="-128"/>
                <a:ea typeface="UD デジタル 教科書体 N-R" panose="02020400000000000000" pitchFamily="17" charset="-128"/>
              </a:rPr>
              <a:t>さんが暗号化用の鍵と復号化用の鍵を用意</a:t>
            </a:r>
          </a:p>
        </p:txBody>
      </p:sp>
      <p:sp>
        <p:nvSpPr>
          <p:cNvPr id="25" name="正方形/長方形 24">
            <a:extLst>
              <a:ext uri="{FF2B5EF4-FFF2-40B4-BE49-F238E27FC236}">
                <a16:creationId xmlns:a16="http://schemas.microsoft.com/office/drawing/2014/main" id="{22123B9F-F524-F55B-2DCF-3E0FC96E91C0}"/>
              </a:ext>
            </a:extLst>
          </p:cNvPr>
          <p:cNvSpPr/>
          <p:nvPr/>
        </p:nvSpPr>
        <p:spPr>
          <a:xfrm>
            <a:off x="2996208" y="5783568"/>
            <a:ext cx="3231976" cy="247517"/>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50">
                <a:latin typeface="UD デジタル 教科書体 N-R" panose="02020400000000000000" pitchFamily="17" charset="-128"/>
                <a:ea typeface="UD デジタル 教科書体 N-R" panose="02020400000000000000" pitchFamily="17" charset="-128"/>
              </a:rPr>
              <a:t>他の人達は複合化用の鍵で情報を復号化</a:t>
            </a:r>
          </a:p>
        </p:txBody>
      </p:sp>
      <p:sp>
        <p:nvSpPr>
          <p:cNvPr id="14" name="スライド番号プレースホルダー 4">
            <a:extLst>
              <a:ext uri="{FF2B5EF4-FFF2-40B4-BE49-F238E27FC236}">
                <a16:creationId xmlns:a16="http://schemas.microsoft.com/office/drawing/2014/main" id="{33514EC0-2556-7212-CCA6-E30F0F475E5D}"/>
              </a:ext>
            </a:extLst>
          </p:cNvPr>
          <p:cNvSpPr>
            <a:spLocks noGrp="1"/>
          </p:cNvSpPr>
          <p:nvPr>
            <p:ph type="sldNum" sz="quarter" idx="12"/>
          </p:nvPr>
        </p:nvSpPr>
        <p:spPr>
          <a:xfrm>
            <a:off x="3543300" y="6557619"/>
            <a:ext cx="2057400" cy="365125"/>
          </a:xfrm>
        </p:spPr>
        <p:txBody>
          <a:bodyPr/>
          <a:lstStyle/>
          <a:p>
            <a:fld id="{9E0D9298-421E-4926-815D-31B4285E3528}" type="slidenum">
              <a:rPr lang="ja-JP" altLang="en-US" smtClean="0"/>
              <a:pPr/>
              <a:t>16</a:t>
            </a:fld>
            <a:endParaRPr lang="ja-JP" altLang="en-US" dirty="0"/>
          </a:p>
        </p:txBody>
      </p:sp>
      <p:sp>
        <p:nvSpPr>
          <p:cNvPr id="15" name="矢印: 右 14">
            <a:extLst>
              <a:ext uri="{FF2B5EF4-FFF2-40B4-BE49-F238E27FC236}">
                <a16:creationId xmlns:a16="http://schemas.microsoft.com/office/drawing/2014/main" id="{D5427899-3706-03F1-B1C7-20B96AF793DF}"/>
              </a:ext>
            </a:extLst>
          </p:cNvPr>
          <p:cNvSpPr/>
          <p:nvPr/>
        </p:nvSpPr>
        <p:spPr>
          <a:xfrm>
            <a:off x="2963221" y="5118056"/>
            <a:ext cx="3264963" cy="365125"/>
          </a:xfrm>
          <a:prstGeom prst="rightArrow">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50">
                <a:latin typeface="UD デジタル 教科書体 N-R" panose="02020400000000000000" pitchFamily="17" charset="-128"/>
                <a:ea typeface="UD デジタル 教科書体 N-R" panose="02020400000000000000" pitchFamily="17" charset="-128"/>
              </a:rPr>
              <a:t>発信したい情報を暗号鍵で暗号化して発信</a:t>
            </a:r>
          </a:p>
        </p:txBody>
      </p:sp>
    </p:spTree>
    <p:extLst>
      <p:ext uri="{BB962C8B-B14F-4D97-AF65-F5344CB8AC3E}">
        <p14:creationId xmlns:p14="http://schemas.microsoft.com/office/powerpoint/2010/main" val="4213763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5F5FE156-89C8-4100-9F71-741FF0DFA2BD}"/>
              </a:ext>
            </a:extLst>
          </p:cNvPr>
          <p:cNvSpPr>
            <a:spLocks noGrp="1"/>
          </p:cNvSpPr>
          <p:nvPr>
            <p:ph type="title"/>
          </p:nvPr>
        </p:nvSpPr>
        <p:spPr/>
        <p:txBody>
          <a:bodyPr/>
          <a:lstStyle/>
          <a:p>
            <a:r>
              <a:rPr lang="ja-JP" altLang="en-US"/>
              <a:t>情報セキュリティ</a:t>
            </a:r>
          </a:p>
        </p:txBody>
      </p:sp>
      <p:sp>
        <p:nvSpPr>
          <p:cNvPr id="8" name="コンテンツ プレースホルダー 7">
            <a:extLst>
              <a:ext uri="{FF2B5EF4-FFF2-40B4-BE49-F238E27FC236}">
                <a16:creationId xmlns:a16="http://schemas.microsoft.com/office/drawing/2014/main" id="{2CF47609-9EA9-41C4-B7D9-DFFC8A5FEF48}"/>
              </a:ext>
            </a:extLst>
          </p:cNvPr>
          <p:cNvSpPr>
            <a:spLocks noGrp="1"/>
          </p:cNvSpPr>
          <p:nvPr>
            <p:ph idx="1"/>
          </p:nvPr>
        </p:nvSpPr>
        <p:spPr>
          <a:xfrm>
            <a:off x="234000" y="620688"/>
            <a:ext cx="8658480" cy="2088232"/>
          </a:xfrm>
        </p:spPr>
        <p:txBody>
          <a:bodyPr/>
          <a:lstStyle/>
          <a:p>
            <a:r>
              <a:rPr lang="ja-JP" altLang="en-US" sz="2000">
                <a:latin typeface="UD デジタル 教科書体 N-R" panose="02020400000000000000" pitchFamily="17" charset="-128"/>
                <a:ea typeface="UD デジタル 教科書体 N-R" panose="02020400000000000000" pitchFamily="17" charset="-128"/>
              </a:rPr>
              <a:t>電子署名を実現する要素技術：認証局</a:t>
            </a:r>
            <a:endParaRPr lang="en-US" altLang="ja-JP" sz="2000">
              <a:latin typeface="UD デジタル 教科書体 N-R" panose="02020400000000000000" pitchFamily="17" charset="-128"/>
              <a:ea typeface="UD デジタル 教科書体 N-R" panose="02020400000000000000" pitchFamily="17" charset="-128"/>
            </a:endParaRPr>
          </a:p>
          <a:p>
            <a:pPr lvl="1"/>
            <a:r>
              <a:rPr lang="ja-JP" altLang="en-US" sz="1600"/>
              <a:t>電子署名では公開鍵を他の人達に配付する必要があります。</a:t>
            </a:r>
          </a:p>
          <a:p>
            <a:pPr lvl="1"/>
            <a:r>
              <a:rPr lang="ja-JP" altLang="en-US" sz="1600"/>
              <a:t>公開鍵が</a:t>
            </a:r>
            <a:r>
              <a:rPr lang="en-US" altLang="ja-JP" sz="1600"/>
              <a:t>A</a:t>
            </a:r>
            <a:r>
              <a:rPr lang="ja-JP" altLang="en-US" sz="1600"/>
              <a:t>さんの公開鍵であることを認証してくれる存在として、認証局があります。</a:t>
            </a:r>
          </a:p>
          <a:p>
            <a:pPr lvl="1"/>
            <a:r>
              <a:rPr lang="en-US" altLang="ja-JP" sz="1600"/>
              <a:t>A</a:t>
            </a:r>
            <a:r>
              <a:rPr lang="ja-JP" altLang="en-US" sz="1600"/>
              <a:t>さんが認証局に</a:t>
            </a:r>
            <a:r>
              <a:rPr lang="en-US" altLang="ja-JP" sz="1600"/>
              <a:t>A</a:t>
            </a:r>
            <a:r>
              <a:rPr lang="ja-JP" altLang="en-US" sz="1600"/>
              <a:t>さんとして公開鍵を預けると、</a:t>
            </a:r>
            <a:r>
              <a:rPr lang="en-US" altLang="ja-JP" sz="1600"/>
              <a:t>A</a:t>
            </a:r>
            <a:r>
              <a:rPr lang="ja-JP" altLang="en-US" sz="1600"/>
              <a:t>さんであることを証明する</a:t>
            </a:r>
            <a:r>
              <a:rPr lang="en-US" altLang="ja-JP" sz="1600"/>
              <a:t>『</a:t>
            </a:r>
            <a:r>
              <a:rPr lang="ja-JP" altLang="en-US" sz="1600"/>
              <a:t>電子</a:t>
            </a:r>
          </a:p>
          <a:p>
            <a:pPr lvl="1"/>
            <a:r>
              <a:rPr lang="ja-JP" altLang="en-US" sz="1600"/>
              <a:t>証明書（デジタル証明書）</a:t>
            </a:r>
            <a:r>
              <a:rPr lang="en-US" altLang="ja-JP" sz="1600"/>
              <a:t>』</a:t>
            </a:r>
            <a:r>
              <a:rPr lang="ja-JP" altLang="en-US" sz="1600"/>
              <a:t>の発行を受けることができます。</a:t>
            </a:r>
          </a:p>
          <a:p>
            <a:pPr lvl="1"/>
            <a:r>
              <a:rPr lang="ja-JP" altLang="en-US" sz="1600"/>
              <a:t>電子証明書には復号化するための公開鍵に加え、認証局の情報が含まれます。</a:t>
            </a:r>
          </a:p>
          <a:p>
            <a:pPr lvl="1"/>
            <a:r>
              <a:rPr lang="ja-JP" altLang="en-US" sz="1600"/>
              <a:t>以降、</a:t>
            </a:r>
            <a:r>
              <a:rPr lang="en-US" altLang="ja-JP" sz="1600"/>
              <a:t>A</a:t>
            </a:r>
            <a:r>
              <a:rPr lang="ja-JP" altLang="en-US" sz="1600"/>
              <a:t>さんは情報発信の際に電子証明書を使った</a:t>
            </a:r>
            <a:r>
              <a:rPr lang="en-US" altLang="ja-JP" sz="1600"/>
              <a:t>『</a:t>
            </a:r>
            <a:r>
              <a:rPr lang="ja-JP" altLang="en-US" sz="1600"/>
              <a:t>電子署名</a:t>
            </a:r>
            <a:r>
              <a:rPr lang="en-US" altLang="ja-JP" sz="1600"/>
              <a:t>』</a:t>
            </a:r>
            <a:r>
              <a:rPr lang="ja-JP" altLang="en-US" sz="1600"/>
              <a:t>を行えるようになります。</a:t>
            </a:r>
            <a:endParaRPr lang="en-US" altLang="ja-JP" sz="1600"/>
          </a:p>
        </p:txBody>
      </p:sp>
      <p:sp>
        <p:nvSpPr>
          <p:cNvPr id="9" name="テキスト プレースホルダー 8">
            <a:extLst>
              <a:ext uri="{FF2B5EF4-FFF2-40B4-BE49-F238E27FC236}">
                <a16:creationId xmlns:a16="http://schemas.microsoft.com/office/drawing/2014/main" id="{3D02614B-7BA6-4293-9618-32802CF8BC71}"/>
              </a:ext>
            </a:extLst>
          </p:cNvPr>
          <p:cNvSpPr>
            <a:spLocks noGrp="1"/>
          </p:cNvSpPr>
          <p:nvPr>
            <p:ph type="body" sz="quarter" idx="10"/>
          </p:nvPr>
        </p:nvSpPr>
        <p:spPr/>
        <p:txBody>
          <a:bodyPr/>
          <a:lstStyle/>
          <a:p>
            <a:endParaRPr lang="ja-JP" altLang="en-US"/>
          </a:p>
        </p:txBody>
      </p:sp>
      <p:sp>
        <p:nvSpPr>
          <p:cNvPr id="5" name="スライド番号プレースホルダー 4">
            <a:extLst>
              <a:ext uri="{FF2B5EF4-FFF2-40B4-BE49-F238E27FC236}">
                <a16:creationId xmlns:a16="http://schemas.microsoft.com/office/drawing/2014/main" id="{7AC468CA-54C9-7038-D3E6-7F34C12DB18E}"/>
              </a:ext>
            </a:extLst>
          </p:cNvPr>
          <p:cNvSpPr>
            <a:spLocks noGrp="1"/>
          </p:cNvSpPr>
          <p:nvPr>
            <p:ph type="sldNum" sz="quarter" idx="12"/>
          </p:nvPr>
        </p:nvSpPr>
        <p:spPr>
          <a:xfrm>
            <a:off x="3543300" y="6557619"/>
            <a:ext cx="2057400" cy="365125"/>
          </a:xfrm>
        </p:spPr>
        <p:txBody>
          <a:bodyPr/>
          <a:lstStyle/>
          <a:p>
            <a:fld id="{9E0D9298-421E-4926-815D-31B4285E3528}" type="slidenum">
              <a:rPr lang="ja-JP" altLang="en-US" smtClean="0"/>
              <a:pPr/>
              <a:t>17</a:t>
            </a:fld>
            <a:endParaRPr lang="ja-JP" altLang="en-US" dirty="0"/>
          </a:p>
        </p:txBody>
      </p:sp>
    </p:spTree>
    <p:extLst>
      <p:ext uri="{BB962C8B-B14F-4D97-AF65-F5344CB8AC3E}">
        <p14:creationId xmlns:p14="http://schemas.microsoft.com/office/powerpoint/2010/main" val="39606957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5F5FE156-89C8-4100-9F71-741FF0DFA2BD}"/>
              </a:ext>
            </a:extLst>
          </p:cNvPr>
          <p:cNvSpPr>
            <a:spLocks noGrp="1"/>
          </p:cNvSpPr>
          <p:nvPr>
            <p:ph type="title"/>
          </p:nvPr>
        </p:nvSpPr>
        <p:spPr/>
        <p:txBody>
          <a:bodyPr/>
          <a:lstStyle/>
          <a:p>
            <a:r>
              <a:rPr lang="ja-JP" altLang="en-US"/>
              <a:t>情報セキュリティ</a:t>
            </a:r>
          </a:p>
        </p:txBody>
      </p:sp>
      <p:sp>
        <p:nvSpPr>
          <p:cNvPr id="8" name="コンテンツ プレースホルダー 7">
            <a:extLst>
              <a:ext uri="{FF2B5EF4-FFF2-40B4-BE49-F238E27FC236}">
                <a16:creationId xmlns:a16="http://schemas.microsoft.com/office/drawing/2014/main" id="{2CF47609-9EA9-41C4-B7D9-DFFC8A5FEF48}"/>
              </a:ext>
            </a:extLst>
          </p:cNvPr>
          <p:cNvSpPr>
            <a:spLocks noGrp="1"/>
          </p:cNvSpPr>
          <p:nvPr>
            <p:ph idx="1"/>
          </p:nvPr>
        </p:nvSpPr>
        <p:spPr>
          <a:xfrm>
            <a:off x="234000" y="620688"/>
            <a:ext cx="8658480" cy="2088232"/>
          </a:xfrm>
        </p:spPr>
        <p:txBody>
          <a:bodyPr/>
          <a:lstStyle/>
          <a:p>
            <a:r>
              <a:rPr lang="ja-JP" altLang="en-US" sz="2000" dirty="0">
                <a:latin typeface="UD デジタル 教科書体 N-R" panose="02020400000000000000" pitchFamily="17" charset="-128"/>
                <a:ea typeface="UD デジタル 教科書体 N-R" panose="02020400000000000000" pitchFamily="17" charset="-128"/>
              </a:rPr>
              <a:t>電子署名を実現する要素技術：ハッシュ</a:t>
            </a:r>
          </a:p>
          <a:p>
            <a:pPr lvl="1"/>
            <a:r>
              <a:rPr lang="ja-JP" altLang="en-US" sz="1400" dirty="0"/>
              <a:t>電子署名では情報が</a:t>
            </a:r>
            <a:r>
              <a:rPr lang="en-US" altLang="ja-JP" sz="1400" dirty="0"/>
              <a:t>A</a:t>
            </a:r>
            <a:r>
              <a:rPr lang="ja-JP" altLang="en-US" sz="1400" dirty="0"/>
              <a:t>さんによるものであることに加え、</a:t>
            </a:r>
            <a:r>
              <a:rPr lang="en-US" altLang="ja-JP" sz="1400" dirty="0"/>
              <a:t>『</a:t>
            </a:r>
            <a:r>
              <a:rPr lang="ja-JP" altLang="en-US" sz="1400" dirty="0"/>
              <a:t>改ざん</a:t>
            </a:r>
            <a:r>
              <a:rPr lang="en-US" altLang="ja-JP" sz="1400" dirty="0"/>
              <a:t>』</a:t>
            </a:r>
            <a:r>
              <a:rPr lang="ja-JP" altLang="en-US" sz="1400" dirty="0"/>
              <a:t>されていないことを保証します。</a:t>
            </a:r>
          </a:p>
          <a:p>
            <a:pPr lvl="1"/>
            <a:r>
              <a:rPr lang="ja-JP" altLang="en-US" sz="1400" dirty="0"/>
              <a:t>情報の改ざん検知には</a:t>
            </a:r>
            <a:r>
              <a:rPr lang="en-US" altLang="ja-JP" sz="1400" dirty="0"/>
              <a:t>『</a:t>
            </a:r>
            <a:r>
              <a:rPr lang="ja-JP" altLang="en-US" sz="1400" dirty="0"/>
              <a:t>ハッシュ</a:t>
            </a:r>
            <a:r>
              <a:rPr lang="en-US" altLang="ja-JP" sz="1400" dirty="0"/>
              <a:t>』</a:t>
            </a:r>
            <a:r>
              <a:rPr lang="ja-JP" altLang="en-US" sz="1400" dirty="0"/>
              <a:t>という技術が有効です。情報をハッシュ関数に掛けるとハッシュ値が取得できます。</a:t>
            </a:r>
          </a:p>
          <a:p>
            <a:pPr lvl="1"/>
            <a:r>
              <a:rPr lang="ja-JP" altLang="en-US" sz="1400" dirty="0"/>
              <a:t>元の情報が少しでも異なれば、ハッシュ値は全く違う値になります。また、ハッシュ値から元の値を計算で求めることはできません。</a:t>
            </a:r>
          </a:p>
          <a:p>
            <a:pPr lvl="1"/>
            <a:r>
              <a:rPr lang="ja-JP" altLang="en-US" sz="1400" dirty="0"/>
              <a:t>なお、元のデータが</a:t>
            </a:r>
            <a:r>
              <a:rPr lang="en-US" altLang="ja-JP" sz="1400" dirty="0"/>
              <a:t>1GByte</a:t>
            </a:r>
            <a:r>
              <a:rPr lang="ja-JP" altLang="en-US" sz="1400" dirty="0"/>
              <a:t>でも</a:t>
            </a:r>
            <a:r>
              <a:rPr lang="en-US" altLang="ja-JP" sz="1400" dirty="0"/>
              <a:t>10GByte</a:t>
            </a:r>
            <a:r>
              <a:rPr lang="ja-JP" altLang="en-US" sz="1400" dirty="0"/>
              <a:t>でも、同じハッシュ関数に掛ければ同じデータ長のハッシュ値が得られます。</a:t>
            </a:r>
            <a:endParaRPr lang="en-US" altLang="ja-JP" sz="1400" dirty="0"/>
          </a:p>
        </p:txBody>
      </p:sp>
      <p:sp>
        <p:nvSpPr>
          <p:cNvPr id="9" name="テキスト プレースホルダー 8">
            <a:extLst>
              <a:ext uri="{FF2B5EF4-FFF2-40B4-BE49-F238E27FC236}">
                <a16:creationId xmlns:a16="http://schemas.microsoft.com/office/drawing/2014/main" id="{3D02614B-7BA6-4293-9618-32802CF8BC71}"/>
              </a:ext>
            </a:extLst>
          </p:cNvPr>
          <p:cNvSpPr>
            <a:spLocks noGrp="1"/>
          </p:cNvSpPr>
          <p:nvPr>
            <p:ph type="body" sz="quarter" idx="10"/>
          </p:nvPr>
        </p:nvSpPr>
        <p:spPr/>
        <p:txBody>
          <a:bodyPr/>
          <a:lstStyle/>
          <a:p>
            <a:endParaRPr lang="ja-JP" altLang="en-US"/>
          </a:p>
        </p:txBody>
      </p:sp>
      <p:sp>
        <p:nvSpPr>
          <p:cNvPr id="12" name="正方形/長方形 11">
            <a:extLst>
              <a:ext uri="{FF2B5EF4-FFF2-40B4-BE49-F238E27FC236}">
                <a16:creationId xmlns:a16="http://schemas.microsoft.com/office/drawing/2014/main" id="{2F8849D9-1E38-D354-9691-6F1A52F870CF}"/>
              </a:ext>
            </a:extLst>
          </p:cNvPr>
          <p:cNvSpPr/>
          <p:nvPr/>
        </p:nvSpPr>
        <p:spPr>
          <a:xfrm>
            <a:off x="323528" y="4005064"/>
            <a:ext cx="8568952" cy="2562492"/>
          </a:xfrm>
          <a:prstGeom prst="rect">
            <a:avLst/>
          </a:prstGeom>
          <a:ln w="9525"/>
        </p:spPr>
        <p:style>
          <a:lnRef idx="2">
            <a:schemeClr val="dk1"/>
          </a:lnRef>
          <a:fillRef idx="1">
            <a:schemeClr val="lt1"/>
          </a:fillRef>
          <a:effectRef idx="0">
            <a:schemeClr val="dk1"/>
          </a:effectRef>
          <a:fontRef idx="minor">
            <a:schemeClr val="dk1"/>
          </a:fontRef>
        </p:style>
        <p:txBody>
          <a:bodyPr rtlCol="0" anchor="t"/>
          <a:lstStyle/>
          <a:p>
            <a:pPr algn="ctr"/>
            <a:r>
              <a:rPr kumimoji="1" lang="ja-JP" altLang="en-US" sz="1200">
                <a:latin typeface="UD デジタル 教科書体 N-R" panose="02020400000000000000" pitchFamily="17" charset="-128"/>
                <a:ea typeface="UD デジタル 教科書体 N-R" panose="02020400000000000000" pitchFamily="17" charset="-128"/>
              </a:rPr>
              <a:t>ハッシュ値の特徴</a:t>
            </a:r>
          </a:p>
        </p:txBody>
      </p:sp>
      <p:sp>
        <p:nvSpPr>
          <p:cNvPr id="18" name="矢印: 右 17">
            <a:extLst>
              <a:ext uri="{FF2B5EF4-FFF2-40B4-BE49-F238E27FC236}">
                <a16:creationId xmlns:a16="http://schemas.microsoft.com/office/drawing/2014/main" id="{9A759584-EE89-2B2A-2285-A66D6DA38361}"/>
              </a:ext>
            </a:extLst>
          </p:cNvPr>
          <p:cNvSpPr/>
          <p:nvPr/>
        </p:nvSpPr>
        <p:spPr>
          <a:xfrm>
            <a:off x="2146785" y="4823599"/>
            <a:ext cx="1197372" cy="365125"/>
          </a:xfrm>
          <a:prstGeom prst="rightArrow">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50">
                <a:latin typeface="UD デジタル 教科書体 N-R" panose="02020400000000000000" pitchFamily="17" charset="-128"/>
                <a:ea typeface="UD デジタル 教科書体 N-R" panose="02020400000000000000" pitchFamily="17" charset="-128"/>
              </a:rPr>
              <a:t>ハッシュ化</a:t>
            </a:r>
          </a:p>
        </p:txBody>
      </p:sp>
      <p:sp>
        <p:nvSpPr>
          <p:cNvPr id="3" name="正方形/長方形 2">
            <a:extLst>
              <a:ext uri="{FF2B5EF4-FFF2-40B4-BE49-F238E27FC236}">
                <a16:creationId xmlns:a16="http://schemas.microsoft.com/office/drawing/2014/main" id="{53835442-AE1D-4388-C199-82DA8FC7ACD1}"/>
              </a:ext>
            </a:extLst>
          </p:cNvPr>
          <p:cNvSpPr/>
          <p:nvPr/>
        </p:nvSpPr>
        <p:spPr>
          <a:xfrm>
            <a:off x="683568" y="5632497"/>
            <a:ext cx="1197372" cy="741769"/>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a:latin typeface="UD デジタル 教科書体 N-R" panose="02020400000000000000" pitchFamily="17" charset="-128"/>
                <a:ea typeface="UD デジタル 教科書体 N-R" panose="02020400000000000000" pitchFamily="17" charset="-128"/>
              </a:rPr>
              <a:t>情報</a:t>
            </a:r>
            <a:r>
              <a:rPr kumimoji="1" lang="en-US" altLang="ja-JP" sz="1200">
                <a:latin typeface="UD デジタル 教科書体 N-R" panose="02020400000000000000" pitchFamily="17" charset="-128"/>
                <a:ea typeface="UD デジタル 教科書体 N-R" panose="02020400000000000000" pitchFamily="17" charset="-128"/>
              </a:rPr>
              <a:t>A++</a:t>
            </a:r>
          </a:p>
        </p:txBody>
      </p:sp>
      <p:sp>
        <p:nvSpPr>
          <p:cNvPr id="22" name="正方形/長方形 21">
            <a:extLst>
              <a:ext uri="{FF2B5EF4-FFF2-40B4-BE49-F238E27FC236}">
                <a16:creationId xmlns:a16="http://schemas.microsoft.com/office/drawing/2014/main" id="{70054F27-DC7E-527F-5476-26585EC3B532}"/>
              </a:ext>
            </a:extLst>
          </p:cNvPr>
          <p:cNvSpPr/>
          <p:nvPr/>
        </p:nvSpPr>
        <p:spPr>
          <a:xfrm>
            <a:off x="6997214" y="4928397"/>
            <a:ext cx="1607233" cy="877677"/>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a:latin typeface="UD デジタル 教科書体 N-R" panose="02020400000000000000" pitchFamily="17" charset="-128"/>
                <a:ea typeface="UD デジタル 教科書体 N-R" panose="02020400000000000000" pitchFamily="17" charset="-128"/>
              </a:rPr>
              <a:t>計算では不可能！</a:t>
            </a:r>
          </a:p>
        </p:txBody>
      </p:sp>
      <p:sp>
        <p:nvSpPr>
          <p:cNvPr id="24" name="正方形/長方形 23">
            <a:extLst>
              <a:ext uri="{FF2B5EF4-FFF2-40B4-BE49-F238E27FC236}">
                <a16:creationId xmlns:a16="http://schemas.microsoft.com/office/drawing/2014/main" id="{6F42A55E-0FA7-BEF4-7A25-A729B26353F2}"/>
              </a:ext>
            </a:extLst>
          </p:cNvPr>
          <p:cNvSpPr/>
          <p:nvPr/>
        </p:nvSpPr>
        <p:spPr>
          <a:xfrm>
            <a:off x="3638500" y="4770263"/>
            <a:ext cx="1906475" cy="389836"/>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50">
                <a:latin typeface="UD デジタル 教科書体 N-R" panose="02020400000000000000" pitchFamily="17" charset="-128"/>
                <a:ea typeface="UD デジタル 教科書体 N-R" panose="02020400000000000000" pitchFamily="17" charset="-128"/>
              </a:rPr>
              <a:t>情報</a:t>
            </a:r>
            <a:r>
              <a:rPr kumimoji="1" lang="en-US" altLang="ja-JP" sz="1050">
                <a:latin typeface="UD デジタル 教科書体 N-R" panose="02020400000000000000" pitchFamily="17" charset="-128"/>
                <a:ea typeface="UD デジタル 教科書体 N-R" panose="02020400000000000000" pitchFamily="17" charset="-128"/>
              </a:rPr>
              <a:t>A</a:t>
            </a:r>
            <a:r>
              <a:rPr kumimoji="1" lang="ja-JP" altLang="en-US" sz="1050">
                <a:latin typeface="UD デジタル 教科書体 N-R" panose="02020400000000000000" pitchFamily="17" charset="-128"/>
                <a:ea typeface="UD デジタル 教科書体 N-R" panose="02020400000000000000" pitchFamily="17" charset="-128"/>
              </a:rPr>
              <a:t>のハッシュ値</a:t>
            </a:r>
            <a:endParaRPr kumimoji="1" lang="en-US" altLang="ja-JP" sz="1050">
              <a:latin typeface="UD デジタル 教科書体 N-R" panose="02020400000000000000" pitchFamily="17" charset="-128"/>
              <a:ea typeface="UD デジタル 教科書体 N-R" panose="02020400000000000000" pitchFamily="17" charset="-128"/>
            </a:endParaRPr>
          </a:p>
          <a:p>
            <a:pPr algn="ctr"/>
            <a:r>
              <a:rPr kumimoji="1" lang="en-US" altLang="ja-JP" sz="1050">
                <a:latin typeface="UD デジタル 教科書体 N-R" panose="02020400000000000000" pitchFamily="17" charset="-128"/>
                <a:ea typeface="UD デジタル 教科書体 N-R" panose="02020400000000000000" pitchFamily="17" charset="-128"/>
              </a:rPr>
              <a:t>cEct1csB</a:t>
            </a:r>
            <a:endParaRPr kumimoji="1" lang="ja-JP" altLang="en-US" sz="1050">
              <a:latin typeface="UD デジタル 教科書体 N-R" panose="02020400000000000000" pitchFamily="17" charset="-128"/>
              <a:ea typeface="UD デジタル 教科書体 N-R" panose="02020400000000000000" pitchFamily="17" charset="-128"/>
            </a:endParaRPr>
          </a:p>
        </p:txBody>
      </p:sp>
      <p:sp>
        <p:nvSpPr>
          <p:cNvPr id="14" name="スライド番号プレースホルダー 4">
            <a:extLst>
              <a:ext uri="{FF2B5EF4-FFF2-40B4-BE49-F238E27FC236}">
                <a16:creationId xmlns:a16="http://schemas.microsoft.com/office/drawing/2014/main" id="{33514EC0-2556-7212-CCA6-E30F0F475E5D}"/>
              </a:ext>
            </a:extLst>
          </p:cNvPr>
          <p:cNvSpPr>
            <a:spLocks noGrp="1"/>
          </p:cNvSpPr>
          <p:nvPr>
            <p:ph type="sldNum" sz="quarter" idx="12"/>
          </p:nvPr>
        </p:nvSpPr>
        <p:spPr>
          <a:xfrm>
            <a:off x="3543300" y="6557619"/>
            <a:ext cx="2057400" cy="365125"/>
          </a:xfrm>
        </p:spPr>
        <p:txBody>
          <a:bodyPr/>
          <a:lstStyle/>
          <a:p>
            <a:fld id="{9E0D9298-421E-4926-815D-31B4285E3528}" type="slidenum">
              <a:rPr lang="ja-JP" altLang="en-US" smtClean="0"/>
              <a:pPr/>
              <a:t>18</a:t>
            </a:fld>
            <a:endParaRPr lang="ja-JP" altLang="en-US" dirty="0"/>
          </a:p>
        </p:txBody>
      </p:sp>
      <p:sp>
        <p:nvSpPr>
          <p:cNvPr id="17" name="正方形/長方形 16">
            <a:extLst>
              <a:ext uri="{FF2B5EF4-FFF2-40B4-BE49-F238E27FC236}">
                <a16:creationId xmlns:a16="http://schemas.microsoft.com/office/drawing/2014/main" id="{EF0FF69B-BCE8-E4D7-9C97-5D1ADAE6C4BA}"/>
              </a:ext>
            </a:extLst>
          </p:cNvPr>
          <p:cNvSpPr/>
          <p:nvPr/>
        </p:nvSpPr>
        <p:spPr>
          <a:xfrm>
            <a:off x="683568" y="4576490"/>
            <a:ext cx="1197372" cy="741769"/>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a:latin typeface="UD デジタル 教科書体 N-R" panose="02020400000000000000" pitchFamily="17" charset="-128"/>
                <a:ea typeface="UD デジタル 教科書体 N-R" panose="02020400000000000000" pitchFamily="17" charset="-128"/>
              </a:rPr>
              <a:t>情報</a:t>
            </a:r>
            <a:r>
              <a:rPr kumimoji="1" lang="en-US" altLang="ja-JP" sz="1200">
                <a:latin typeface="UD デジタル 教科書体 N-R" panose="02020400000000000000" pitchFamily="17" charset="-128"/>
                <a:ea typeface="UD デジタル 教科書体 N-R" panose="02020400000000000000" pitchFamily="17" charset="-128"/>
              </a:rPr>
              <a:t>A</a:t>
            </a:r>
            <a:endParaRPr kumimoji="1" lang="ja-JP" altLang="en-US" sz="1200">
              <a:latin typeface="UD デジタル 教科書体 N-R" panose="02020400000000000000" pitchFamily="17" charset="-128"/>
              <a:ea typeface="UD デジタル 教科書体 N-R" panose="02020400000000000000" pitchFamily="17" charset="-128"/>
            </a:endParaRPr>
          </a:p>
        </p:txBody>
      </p:sp>
      <p:sp>
        <p:nvSpPr>
          <p:cNvPr id="19" name="矢印: 右 18">
            <a:extLst>
              <a:ext uri="{FF2B5EF4-FFF2-40B4-BE49-F238E27FC236}">
                <a16:creationId xmlns:a16="http://schemas.microsoft.com/office/drawing/2014/main" id="{D4A4EEA0-24D1-A209-53E6-F7EEF5EE82E0}"/>
              </a:ext>
            </a:extLst>
          </p:cNvPr>
          <p:cNvSpPr/>
          <p:nvPr/>
        </p:nvSpPr>
        <p:spPr>
          <a:xfrm>
            <a:off x="2146785" y="5770641"/>
            <a:ext cx="1197372" cy="365125"/>
          </a:xfrm>
          <a:prstGeom prst="rightArrow">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50">
                <a:latin typeface="UD デジタル 教科書体 N-R" panose="02020400000000000000" pitchFamily="17" charset="-128"/>
                <a:ea typeface="UD デジタル 教科書体 N-R" panose="02020400000000000000" pitchFamily="17" charset="-128"/>
              </a:rPr>
              <a:t>ハッシュ化</a:t>
            </a:r>
          </a:p>
        </p:txBody>
      </p:sp>
      <p:sp>
        <p:nvSpPr>
          <p:cNvPr id="20" name="正方形/長方形 19">
            <a:extLst>
              <a:ext uri="{FF2B5EF4-FFF2-40B4-BE49-F238E27FC236}">
                <a16:creationId xmlns:a16="http://schemas.microsoft.com/office/drawing/2014/main" id="{227C6DED-1854-4A28-3C24-F5F90527ADE4}"/>
              </a:ext>
            </a:extLst>
          </p:cNvPr>
          <p:cNvSpPr/>
          <p:nvPr/>
        </p:nvSpPr>
        <p:spPr>
          <a:xfrm>
            <a:off x="3618762" y="5747276"/>
            <a:ext cx="1906475" cy="389836"/>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50">
                <a:latin typeface="UD デジタル 教科書体 N-R" panose="02020400000000000000" pitchFamily="17" charset="-128"/>
                <a:ea typeface="UD デジタル 教科書体 N-R" panose="02020400000000000000" pitchFamily="17" charset="-128"/>
              </a:rPr>
              <a:t>情報</a:t>
            </a:r>
            <a:r>
              <a:rPr kumimoji="1" lang="en-US" altLang="ja-JP" sz="1050">
                <a:latin typeface="UD デジタル 教科書体 N-R" panose="02020400000000000000" pitchFamily="17" charset="-128"/>
                <a:ea typeface="UD デジタル 教科書体 N-R" panose="02020400000000000000" pitchFamily="17" charset="-128"/>
              </a:rPr>
              <a:t>A++</a:t>
            </a:r>
            <a:r>
              <a:rPr kumimoji="1" lang="ja-JP" altLang="en-US" sz="1050">
                <a:latin typeface="UD デジタル 教科書体 N-R" panose="02020400000000000000" pitchFamily="17" charset="-128"/>
                <a:ea typeface="UD デジタル 教科書体 N-R" panose="02020400000000000000" pitchFamily="17" charset="-128"/>
              </a:rPr>
              <a:t>のハッシュ値</a:t>
            </a:r>
            <a:endParaRPr kumimoji="1" lang="en-US" altLang="ja-JP" sz="1050">
              <a:latin typeface="UD デジタル 教科書体 N-R" panose="02020400000000000000" pitchFamily="17" charset="-128"/>
              <a:ea typeface="UD デジタル 教科書体 N-R" panose="02020400000000000000" pitchFamily="17" charset="-128"/>
            </a:endParaRPr>
          </a:p>
          <a:p>
            <a:pPr algn="ctr"/>
            <a:r>
              <a:rPr kumimoji="1" lang="en-US" altLang="ja-JP" sz="1050">
                <a:latin typeface="UD デジタル 教科書体 N-R" panose="02020400000000000000" pitchFamily="17" charset="-128"/>
                <a:ea typeface="UD デジタル 教科書体 N-R" panose="02020400000000000000" pitchFamily="17" charset="-128"/>
              </a:rPr>
              <a:t>gv3MsL7c</a:t>
            </a:r>
            <a:endParaRPr kumimoji="1" lang="ja-JP" altLang="en-US" sz="1050">
              <a:latin typeface="UD デジタル 教科書体 N-R" panose="02020400000000000000" pitchFamily="17" charset="-128"/>
              <a:ea typeface="UD デジタル 教科書体 N-R" panose="02020400000000000000" pitchFamily="17" charset="-128"/>
            </a:endParaRPr>
          </a:p>
        </p:txBody>
      </p:sp>
      <p:sp>
        <p:nvSpPr>
          <p:cNvPr id="21" name="矢印: 右 20">
            <a:extLst>
              <a:ext uri="{FF2B5EF4-FFF2-40B4-BE49-F238E27FC236}">
                <a16:creationId xmlns:a16="http://schemas.microsoft.com/office/drawing/2014/main" id="{66A90D78-1E96-43D4-3DAC-9D88C317BC24}"/>
              </a:ext>
            </a:extLst>
          </p:cNvPr>
          <p:cNvSpPr/>
          <p:nvPr/>
        </p:nvSpPr>
        <p:spPr>
          <a:xfrm>
            <a:off x="5654084" y="5267372"/>
            <a:ext cx="1197372" cy="365125"/>
          </a:xfrm>
          <a:prstGeom prst="rightArrow">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50">
                <a:latin typeface="UD デジタル 教科書体 N-R" panose="02020400000000000000" pitchFamily="17" charset="-128"/>
                <a:ea typeface="UD デジタル 教科書体 N-R" panose="02020400000000000000" pitchFamily="17" charset="-128"/>
              </a:rPr>
              <a:t>ハッシュ化</a:t>
            </a:r>
          </a:p>
        </p:txBody>
      </p:sp>
    </p:spTree>
    <p:extLst>
      <p:ext uri="{BB962C8B-B14F-4D97-AF65-F5344CB8AC3E}">
        <p14:creationId xmlns:p14="http://schemas.microsoft.com/office/powerpoint/2010/main" val="30766491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安全なインターネットサービスの利用</a:t>
            </a:r>
          </a:p>
        </p:txBody>
      </p:sp>
      <p:sp>
        <p:nvSpPr>
          <p:cNvPr id="4" name="スライド番号プレースホルダー 3"/>
          <p:cNvSpPr>
            <a:spLocks noGrp="1"/>
          </p:cNvSpPr>
          <p:nvPr>
            <p:ph type="sldNum" sz="quarter" idx="16"/>
          </p:nvPr>
        </p:nvSpPr>
        <p:spPr/>
        <p:txBody>
          <a:bodyPr/>
          <a:lstStyle/>
          <a:p>
            <a:fld id="{9E0D9298-421E-4926-815D-31B4285E3528}" type="slidenum">
              <a:rPr kumimoji="1" lang="ja-JP" altLang="en-US" smtClean="0"/>
              <a:pPr/>
              <a:t>19</a:t>
            </a:fld>
            <a:endParaRPr kumimoji="1" lang="ja-JP" altLang="en-US" dirty="0"/>
          </a:p>
        </p:txBody>
      </p:sp>
      <p:sp>
        <p:nvSpPr>
          <p:cNvPr id="3" name="コンテンツ プレースホルダー 2">
            <a:extLst>
              <a:ext uri="{FF2B5EF4-FFF2-40B4-BE49-F238E27FC236}">
                <a16:creationId xmlns:a16="http://schemas.microsoft.com/office/drawing/2014/main" id="{8178EFB2-0407-484D-9152-0706C0DB8EB8}"/>
              </a:ext>
            </a:extLst>
          </p:cNvPr>
          <p:cNvSpPr>
            <a:spLocks noGrp="1"/>
          </p:cNvSpPr>
          <p:nvPr>
            <p:ph sz="quarter" idx="17"/>
          </p:nvPr>
        </p:nvSpPr>
        <p:spPr/>
        <p:txBody>
          <a:bodyPr/>
          <a:lstStyle/>
          <a:p>
            <a:endParaRPr lang="ja-JP" altLang="en-US"/>
          </a:p>
        </p:txBody>
      </p:sp>
    </p:spTree>
    <p:extLst>
      <p:ext uri="{BB962C8B-B14F-4D97-AF65-F5344CB8AC3E}">
        <p14:creationId xmlns:p14="http://schemas.microsoft.com/office/powerpoint/2010/main" val="33181536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5F5FE156-89C8-4100-9F71-741FF0DFA2BD}"/>
              </a:ext>
            </a:extLst>
          </p:cNvPr>
          <p:cNvSpPr>
            <a:spLocks noGrp="1"/>
          </p:cNvSpPr>
          <p:nvPr>
            <p:ph type="title"/>
          </p:nvPr>
        </p:nvSpPr>
        <p:spPr/>
        <p:txBody>
          <a:bodyPr/>
          <a:lstStyle/>
          <a:p>
            <a:r>
              <a:rPr lang="ja-JP" altLang="en-US"/>
              <a:t>情報セキュリティ</a:t>
            </a:r>
          </a:p>
        </p:txBody>
      </p:sp>
      <p:sp>
        <p:nvSpPr>
          <p:cNvPr id="8" name="コンテンツ プレースホルダー 7">
            <a:extLst>
              <a:ext uri="{FF2B5EF4-FFF2-40B4-BE49-F238E27FC236}">
                <a16:creationId xmlns:a16="http://schemas.microsoft.com/office/drawing/2014/main" id="{2CF47609-9EA9-41C4-B7D9-DFFC8A5FEF48}"/>
              </a:ext>
            </a:extLst>
          </p:cNvPr>
          <p:cNvSpPr>
            <a:spLocks noGrp="1"/>
          </p:cNvSpPr>
          <p:nvPr>
            <p:ph idx="1"/>
          </p:nvPr>
        </p:nvSpPr>
        <p:spPr>
          <a:xfrm>
            <a:off x="234000" y="692696"/>
            <a:ext cx="8658480" cy="5616624"/>
          </a:xfrm>
        </p:spPr>
        <p:txBody>
          <a:bodyPr/>
          <a:lstStyle/>
          <a:p>
            <a:r>
              <a:rPr lang="ja-JP" altLang="en-US"/>
              <a:t>本単元の目標・目的</a:t>
            </a:r>
            <a:endParaRPr lang="en-US" altLang="ja-JP"/>
          </a:p>
          <a:p>
            <a:pPr lvl="1"/>
            <a:r>
              <a:rPr lang="ja-JP" altLang="en-US" sz="1600"/>
              <a:t>情報セキュリティの技術的な面を理解した上で、自宅や学校に限らず、旅行先などでも安全にインターネットに接続してサービスを利用できるようにする。</a:t>
            </a:r>
            <a:endParaRPr lang="en-US" altLang="ja-JP" sz="1600"/>
          </a:p>
          <a:p>
            <a:pPr lvl="1"/>
            <a:r>
              <a:rPr lang="ja-JP" altLang="en-US" sz="1600"/>
              <a:t>そのために必要となる知識に加え、思考力と判断力を身につける。</a:t>
            </a:r>
            <a:endParaRPr lang="en-US" altLang="ja-JP" sz="1600"/>
          </a:p>
        </p:txBody>
      </p:sp>
      <p:sp>
        <p:nvSpPr>
          <p:cNvPr id="9" name="テキスト プレースホルダー 8">
            <a:extLst>
              <a:ext uri="{FF2B5EF4-FFF2-40B4-BE49-F238E27FC236}">
                <a16:creationId xmlns:a16="http://schemas.microsoft.com/office/drawing/2014/main" id="{3D02614B-7BA6-4293-9618-32802CF8BC71}"/>
              </a:ext>
            </a:extLst>
          </p:cNvPr>
          <p:cNvSpPr>
            <a:spLocks noGrp="1"/>
          </p:cNvSpPr>
          <p:nvPr>
            <p:ph type="body" sz="quarter" idx="10"/>
          </p:nvPr>
        </p:nvSpPr>
        <p:spPr/>
        <p:txBody>
          <a:bodyPr/>
          <a:lstStyle/>
          <a:p>
            <a:endParaRPr lang="ja-JP" altLang="en-US"/>
          </a:p>
        </p:txBody>
      </p:sp>
      <p:sp>
        <p:nvSpPr>
          <p:cNvPr id="5" name="スライド番号プレースホルダー 4">
            <a:extLst>
              <a:ext uri="{FF2B5EF4-FFF2-40B4-BE49-F238E27FC236}">
                <a16:creationId xmlns:a16="http://schemas.microsoft.com/office/drawing/2014/main" id="{2894D30A-1FCD-4651-AFF2-47C1C439C869}"/>
              </a:ext>
            </a:extLst>
          </p:cNvPr>
          <p:cNvSpPr>
            <a:spLocks noGrp="1"/>
          </p:cNvSpPr>
          <p:nvPr>
            <p:ph type="sldNum" sz="quarter" idx="12"/>
          </p:nvPr>
        </p:nvSpPr>
        <p:spPr/>
        <p:txBody>
          <a:bodyPr/>
          <a:lstStyle/>
          <a:p>
            <a:fld id="{9E0D9298-421E-4926-815D-31B4285E3528}" type="slidenum">
              <a:rPr lang="ja-JP" altLang="en-US" smtClean="0"/>
              <a:pPr/>
              <a:t>2</a:t>
            </a:fld>
            <a:endParaRPr lang="ja-JP" altLang="en-US" dirty="0"/>
          </a:p>
        </p:txBody>
      </p:sp>
    </p:spTree>
    <p:extLst>
      <p:ext uri="{BB962C8B-B14F-4D97-AF65-F5344CB8AC3E}">
        <p14:creationId xmlns:p14="http://schemas.microsoft.com/office/powerpoint/2010/main" val="36369181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5F5FE156-89C8-4100-9F71-741FF0DFA2BD}"/>
              </a:ext>
            </a:extLst>
          </p:cNvPr>
          <p:cNvSpPr>
            <a:spLocks noGrp="1"/>
          </p:cNvSpPr>
          <p:nvPr>
            <p:ph type="title"/>
          </p:nvPr>
        </p:nvSpPr>
        <p:spPr/>
        <p:txBody>
          <a:bodyPr/>
          <a:lstStyle/>
          <a:p>
            <a:r>
              <a:rPr lang="ja-JP" altLang="en-US"/>
              <a:t>情報セキュリティ</a:t>
            </a:r>
          </a:p>
        </p:txBody>
      </p:sp>
      <p:sp>
        <p:nvSpPr>
          <p:cNvPr id="8" name="コンテンツ プレースホルダー 7">
            <a:extLst>
              <a:ext uri="{FF2B5EF4-FFF2-40B4-BE49-F238E27FC236}">
                <a16:creationId xmlns:a16="http://schemas.microsoft.com/office/drawing/2014/main" id="{2CF47609-9EA9-41C4-B7D9-DFFC8A5FEF48}"/>
              </a:ext>
            </a:extLst>
          </p:cNvPr>
          <p:cNvSpPr>
            <a:spLocks noGrp="1"/>
          </p:cNvSpPr>
          <p:nvPr>
            <p:ph idx="1"/>
          </p:nvPr>
        </p:nvSpPr>
        <p:spPr>
          <a:xfrm>
            <a:off x="234000" y="620688"/>
            <a:ext cx="8658480" cy="2088232"/>
          </a:xfrm>
        </p:spPr>
        <p:txBody>
          <a:bodyPr/>
          <a:lstStyle/>
          <a:p>
            <a:r>
              <a:rPr lang="ja-JP" altLang="en-US" sz="2000">
                <a:latin typeface="UD デジタル 教科書体 N-R" panose="02020400000000000000" pitchFamily="17" charset="-128"/>
                <a:ea typeface="UD デジタル 教科書体 N-R" panose="02020400000000000000" pitchFamily="17" charset="-128"/>
              </a:rPr>
              <a:t>カフェやホテルの無線</a:t>
            </a:r>
            <a:r>
              <a:rPr lang="en-US" altLang="ja-JP" sz="2000">
                <a:latin typeface="UD デジタル 教科書体 N-R" panose="02020400000000000000" pitchFamily="17" charset="-128"/>
                <a:ea typeface="UD デジタル 教科書体 N-R" panose="02020400000000000000" pitchFamily="17" charset="-128"/>
              </a:rPr>
              <a:t>LAN</a:t>
            </a:r>
            <a:r>
              <a:rPr lang="ja-JP" altLang="en-US" sz="2000">
                <a:latin typeface="UD デジタル 教科書体 N-R" panose="02020400000000000000" pitchFamily="17" charset="-128"/>
                <a:ea typeface="UD デジタル 教科書体 N-R" panose="02020400000000000000" pitchFamily="17" charset="-128"/>
              </a:rPr>
              <a:t>からネットワークを利用する場合の安全性</a:t>
            </a:r>
          </a:p>
          <a:p>
            <a:pPr lvl="1"/>
            <a:r>
              <a:rPr lang="ja-JP" altLang="en-US" sz="1400"/>
              <a:t>カフェやホテルなどで無線</a:t>
            </a:r>
            <a:r>
              <a:rPr lang="en-US" altLang="ja-JP" sz="1400"/>
              <a:t>LAN</a:t>
            </a:r>
            <a:r>
              <a:rPr lang="ja-JP" altLang="en-US" sz="1400"/>
              <a:t>サービスが提供されていることがあります。</a:t>
            </a:r>
            <a:endParaRPr lang="en-US" altLang="ja-JP" sz="1400"/>
          </a:p>
          <a:p>
            <a:pPr lvl="1"/>
            <a:r>
              <a:rPr lang="ja-JP" altLang="en-US" sz="1400"/>
              <a:t>無線</a:t>
            </a:r>
            <a:r>
              <a:rPr lang="en-US" altLang="ja-JP" sz="1400"/>
              <a:t>LAN</a:t>
            </a:r>
            <a:r>
              <a:rPr lang="ja-JP" altLang="en-US" sz="1400"/>
              <a:t>自体には適切な暗号アルゴリズムやパスワードが設定されていたとします。</a:t>
            </a:r>
            <a:endParaRPr lang="en-US" altLang="ja-JP" sz="1400"/>
          </a:p>
          <a:p>
            <a:pPr lvl="1"/>
            <a:r>
              <a:rPr lang="ja-JP" altLang="en-US" sz="1400"/>
              <a:t>下図は</a:t>
            </a:r>
            <a:r>
              <a:rPr lang="en-US" altLang="ja-JP" sz="1400"/>
              <a:t>A</a:t>
            </a:r>
            <a:r>
              <a:rPr lang="ja-JP" altLang="en-US" sz="1400"/>
              <a:t>さんがカフェの無線</a:t>
            </a:r>
            <a:r>
              <a:rPr lang="en-US" altLang="ja-JP" sz="1400"/>
              <a:t>LAN</a:t>
            </a:r>
            <a:r>
              <a:rPr lang="ja-JP" altLang="en-US" sz="1400"/>
              <a:t>経由で</a:t>
            </a:r>
            <a:r>
              <a:rPr lang="en-US" altLang="ja-JP" sz="1400"/>
              <a:t>Web</a:t>
            </a:r>
            <a:r>
              <a:rPr lang="ja-JP" altLang="en-US" sz="1400"/>
              <a:t>サイトを閲覧している例です。</a:t>
            </a:r>
            <a:endParaRPr lang="en-US" altLang="ja-JP" sz="1400"/>
          </a:p>
          <a:p>
            <a:pPr lvl="1"/>
            <a:r>
              <a:rPr lang="ja-JP" altLang="en-US" sz="1400"/>
              <a:t>果たして、安全にネットワークを利用することはできるのでしょうか？</a:t>
            </a:r>
            <a:endParaRPr lang="en-US" altLang="ja-JP" sz="1400"/>
          </a:p>
        </p:txBody>
      </p:sp>
      <p:sp>
        <p:nvSpPr>
          <p:cNvPr id="9" name="テキスト プレースホルダー 8">
            <a:extLst>
              <a:ext uri="{FF2B5EF4-FFF2-40B4-BE49-F238E27FC236}">
                <a16:creationId xmlns:a16="http://schemas.microsoft.com/office/drawing/2014/main" id="{3D02614B-7BA6-4293-9618-32802CF8BC71}"/>
              </a:ext>
            </a:extLst>
          </p:cNvPr>
          <p:cNvSpPr>
            <a:spLocks noGrp="1"/>
          </p:cNvSpPr>
          <p:nvPr>
            <p:ph type="body" sz="quarter" idx="10"/>
          </p:nvPr>
        </p:nvSpPr>
        <p:spPr/>
        <p:txBody>
          <a:bodyPr/>
          <a:lstStyle/>
          <a:p>
            <a:endParaRPr lang="ja-JP" altLang="en-US"/>
          </a:p>
        </p:txBody>
      </p:sp>
      <p:sp>
        <p:nvSpPr>
          <p:cNvPr id="12" name="正方形/長方形 11">
            <a:extLst>
              <a:ext uri="{FF2B5EF4-FFF2-40B4-BE49-F238E27FC236}">
                <a16:creationId xmlns:a16="http://schemas.microsoft.com/office/drawing/2014/main" id="{2F8849D9-1E38-D354-9691-6F1A52F870CF}"/>
              </a:ext>
            </a:extLst>
          </p:cNvPr>
          <p:cNvSpPr/>
          <p:nvPr/>
        </p:nvSpPr>
        <p:spPr>
          <a:xfrm>
            <a:off x="323528" y="4005064"/>
            <a:ext cx="8568952" cy="2562492"/>
          </a:xfrm>
          <a:prstGeom prst="rect">
            <a:avLst/>
          </a:prstGeom>
          <a:ln w="9525"/>
        </p:spPr>
        <p:style>
          <a:lnRef idx="2">
            <a:schemeClr val="dk1"/>
          </a:lnRef>
          <a:fillRef idx="1">
            <a:schemeClr val="lt1"/>
          </a:fillRef>
          <a:effectRef idx="0">
            <a:schemeClr val="dk1"/>
          </a:effectRef>
          <a:fontRef idx="minor">
            <a:schemeClr val="dk1"/>
          </a:fontRef>
        </p:style>
        <p:txBody>
          <a:bodyPr rtlCol="0" anchor="t"/>
          <a:lstStyle/>
          <a:p>
            <a:pPr algn="ctr"/>
            <a:r>
              <a:rPr kumimoji="1" lang="ja-JP" altLang="en-US" sz="1200">
                <a:latin typeface="UD デジタル 教科書体 N-R" panose="02020400000000000000" pitchFamily="17" charset="-128"/>
                <a:ea typeface="UD デジタル 教科書体 N-R" panose="02020400000000000000" pitchFamily="17" charset="-128"/>
              </a:rPr>
              <a:t>カフェの無線</a:t>
            </a:r>
            <a:r>
              <a:rPr kumimoji="1" lang="en-US" altLang="ja-JP" sz="1200">
                <a:latin typeface="UD デジタル 教科書体 N-R" panose="02020400000000000000" pitchFamily="17" charset="-128"/>
                <a:ea typeface="UD デジタル 教科書体 N-R" panose="02020400000000000000" pitchFamily="17" charset="-128"/>
              </a:rPr>
              <a:t>LAN</a:t>
            </a:r>
            <a:r>
              <a:rPr kumimoji="1" lang="ja-JP" altLang="en-US" sz="1200">
                <a:latin typeface="UD デジタル 教科書体 N-R" panose="02020400000000000000" pitchFamily="17" charset="-128"/>
                <a:ea typeface="UD デジタル 教科書体 N-R" panose="02020400000000000000" pitchFamily="17" charset="-128"/>
              </a:rPr>
              <a:t>から</a:t>
            </a:r>
            <a:r>
              <a:rPr kumimoji="1" lang="en-US" altLang="ja-JP" sz="1200">
                <a:latin typeface="UD デジタル 教科書体 N-R" panose="02020400000000000000" pitchFamily="17" charset="-128"/>
                <a:ea typeface="UD デジタル 教科書体 N-R" panose="02020400000000000000" pitchFamily="17" charset="-128"/>
              </a:rPr>
              <a:t>Web</a:t>
            </a:r>
            <a:r>
              <a:rPr kumimoji="1" lang="ja-JP" altLang="en-US" sz="1200">
                <a:latin typeface="UD デジタル 教科書体 N-R" panose="02020400000000000000" pitchFamily="17" charset="-128"/>
                <a:ea typeface="UD デジタル 教科書体 N-R" panose="02020400000000000000" pitchFamily="17" charset="-128"/>
              </a:rPr>
              <a:t>サービスを利用する例</a:t>
            </a:r>
          </a:p>
        </p:txBody>
      </p:sp>
      <p:sp>
        <p:nvSpPr>
          <p:cNvPr id="18" name="矢印: 右 17">
            <a:extLst>
              <a:ext uri="{FF2B5EF4-FFF2-40B4-BE49-F238E27FC236}">
                <a16:creationId xmlns:a16="http://schemas.microsoft.com/office/drawing/2014/main" id="{9A759584-EE89-2B2A-2285-A66D6DA38361}"/>
              </a:ext>
            </a:extLst>
          </p:cNvPr>
          <p:cNvSpPr/>
          <p:nvPr/>
        </p:nvSpPr>
        <p:spPr>
          <a:xfrm>
            <a:off x="2146785" y="4794974"/>
            <a:ext cx="1197372" cy="365125"/>
          </a:xfrm>
          <a:prstGeom prst="rightArrow">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50">
                <a:latin typeface="UD デジタル 教科書体 N-R" panose="02020400000000000000" pitchFamily="17" charset="-128"/>
                <a:ea typeface="UD デジタル 教科書体 N-R" panose="02020400000000000000" pitchFamily="17" charset="-128"/>
              </a:rPr>
              <a:t>無線</a:t>
            </a:r>
            <a:r>
              <a:rPr kumimoji="1" lang="en-US" altLang="ja-JP" sz="1050">
                <a:latin typeface="UD デジタル 教科書体 N-R" panose="02020400000000000000" pitchFamily="17" charset="-128"/>
                <a:ea typeface="UD デジタル 教科書体 N-R" panose="02020400000000000000" pitchFamily="17" charset="-128"/>
              </a:rPr>
              <a:t>LAN</a:t>
            </a:r>
            <a:r>
              <a:rPr kumimoji="1" lang="ja-JP" altLang="en-US" sz="1050">
                <a:latin typeface="UD デジタル 教科書体 N-R" panose="02020400000000000000" pitchFamily="17" charset="-128"/>
                <a:ea typeface="UD デジタル 教科書体 N-R" panose="02020400000000000000" pitchFamily="17" charset="-128"/>
              </a:rPr>
              <a:t>接続</a:t>
            </a:r>
          </a:p>
        </p:txBody>
      </p:sp>
      <p:sp>
        <p:nvSpPr>
          <p:cNvPr id="24" name="正方形/長方形 23">
            <a:extLst>
              <a:ext uri="{FF2B5EF4-FFF2-40B4-BE49-F238E27FC236}">
                <a16:creationId xmlns:a16="http://schemas.microsoft.com/office/drawing/2014/main" id="{6F42A55E-0FA7-BEF4-7A25-A729B26353F2}"/>
              </a:ext>
            </a:extLst>
          </p:cNvPr>
          <p:cNvSpPr/>
          <p:nvPr/>
        </p:nvSpPr>
        <p:spPr>
          <a:xfrm>
            <a:off x="3638500" y="4770263"/>
            <a:ext cx="1906475" cy="389836"/>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50">
                <a:latin typeface="UD デジタル 教科書体 N-R" panose="02020400000000000000" pitchFamily="17" charset="-128"/>
                <a:ea typeface="UD デジタル 教科書体 N-R" panose="02020400000000000000" pitchFamily="17" charset="-128"/>
              </a:rPr>
              <a:t>カフェの無線</a:t>
            </a:r>
            <a:r>
              <a:rPr kumimoji="1" lang="en-US" altLang="ja-JP" sz="1050">
                <a:latin typeface="UD デジタル 教科書体 N-R" panose="02020400000000000000" pitchFamily="17" charset="-128"/>
                <a:ea typeface="UD デジタル 教科書体 N-R" panose="02020400000000000000" pitchFamily="17" charset="-128"/>
              </a:rPr>
              <a:t>LAN</a:t>
            </a:r>
            <a:r>
              <a:rPr kumimoji="1" lang="ja-JP" altLang="en-US" sz="1050">
                <a:latin typeface="UD デジタル 教科書体 N-R" panose="02020400000000000000" pitchFamily="17" charset="-128"/>
                <a:ea typeface="UD デジタル 教科書体 N-R" panose="02020400000000000000" pitchFamily="17" charset="-128"/>
              </a:rPr>
              <a:t>ルーター</a:t>
            </a:r>
          </a:p>
        </p:txBody>
      </p:sp>
      <p:sp>
        <p:nvSpPr>
          <p:cNvPr id="14" name="スライド番号プレースホルダー 4">
            <a:extLst>
              <a:ext uri="{FF2B5EF4-FFF2-40B4-BE49-F238E27FC236}">
                <a16:creationId xmlns:a16="http://schemas.microsoft.com/office/drawing/2014/main" id="{33514EC0-2556-7212-CCA6-E30F0F475E5D}"/>
              </a:ext>
            </a:extLst>
          </p:cNvPr>
          <p:cNvSpPr>
            <a:spLocks noGrp="1"/>
          </p:cNvSpPr>
          <p:nvPr>
            <p:ph type="sldNum" sz="quarter" idx="12"/>
          </p:nvPr>
        </p:nvSpPr>
        <p:spPr>
          <a:xfrm>
            <a:off x="3543300" y="6557619"/>
            <a:ext cx="2057400" cy="365125"/>
          </a:xfrm>
        </p:spPr>
        <p:txBody>
          <a:bodyPr/>
          <a:lstStyle/>
          <a:p>
            <a:fld id="{9E0D9298-421E-4926-815D-31B4285E3528}" type="slidenum">
              <a:rPr lang="ja-JP" altLang="en-US" smtClean="0"/>
              <a:pPr/>
              <a:t>20</a:t>
            </a:fld>
            <a:endParaRPr lang="ja-JP" altLang="en-US" dirty="0"/>
          </a:p>
        </p:txBody>
      </p:sp>
      <p:sp>
        <p:nvSpPr>
          <p:cNvPr id="17" name="正方形/長方形 16">
            <a:extLst>
              <a:ext uri="{FF2B5EF4-FFF2-40B4-BE49-F238E27FC236}">
                <a16:creationId xmlns:a16="http://schemas.microsoft.com/office/drawing/2014/main" id="{EF0FF69B-BCE8-E4D7-9C97-5D1ADAE6C4BA}"/>
              </a:ext>
            </a:extLst>
          </p:cNvPr>
          <p:cNvSpPr/>
          <p:nvPr/>
        </p:nvSpPr>
        <p:spPr>
          <a:xfrm>
            <a:off x="683568" y="4576490"/>
            <a:ext cx="1197372" cy="741769"/>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200">
                <a:latin typeface="UD デジタル 教科書体 N-R" panose="02020400000000000000" pitchFamily="17" charset="-128"/>
                <a:ea typeface="UD デジタル 教科書体 N-R" panose="02020400000000000000" pitchFamily="17" charset="-128"/>
              </a:rPr>
              <a:t>A</a:t>
            </a:r>
            <a:r>
              <a:rPr kumimoji="1" lang="ja-JP" altLang="en-US" sz="1200">
                <a:latin typeface="UD デジタル 教科書体 N-R" panose="02020400000000000000" pitchFamily="17" charset="-128"/>
                <a:ea typeface="UD デジタル 教科書体 N-R" panose="02020400000000000000" pitchFamily="17" charset="-128"/>
              </a:rPr>
              <a:t>さん</a:t>
            </a:r>
          </a:p>
        </p:txBody>
      </p:sp>
      <p:sp>
        <p:nvSpPr>
          <p:cNvPr id="20" name="正方形/長方形 19">
            <a:extLst>
              <a:ext uri="{FF2B5EF4-FFF2-40B4-BE49-F238E27FC236}">
                <a16:creationId xmlns:a16="http://schemas.microsoft.com/office/drawing/2014/main" id="{227C6DED-1854-4A28-3C24-F5F90527ADE4}"/>
              </a:ext>
            </a:extLst>
          </p:cNvPr>
          <p:cNvSpPr/>
          <p:nvPr/>
        </p:nvSpPr>
        <p:spPr>
          <a:xfrm>
            <a:off x="2029989" y="6021288"/>
            <a:ext cx="1430964" cy="389836"/>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50">
                <a:latin typeface="UD デジタル 教科書体 N-R" panose="02020400000000000000" pitchFamily="17" charset="-128"/>
                <a:ea typeface="UD デジタル 教科書体 N-R" panose="02020400000000000000" pitchFamily="17" charset="-128"/>
              </a:rPr>
              <a:t>攻撃者</a:t>
            </a:r>
          </a:p>
        </p:txBody>
      </p:sp>
      <p:sp>
        <p:nvSpPr>
          <p:cNvPr id="21" name="矢印: 右 20">
            <a:extLst>
              <a:ext uri="{FF2B5EF4-FFF2-40B4-BE49-F238E27FC236}">
                <a16:creationId xmlns:a16="http://schemas.microsoft.com/office/drawing/2014/main" id="{66A90D78-1E96-43D4-3DAC-9D88C317BC24}"/>
              </a:ext>
            </a:extLst>
          </p:cNvPr>
          <p:cNvSpPr/>
          <p:nvPr/>
        </p:nvSpPr>
        <p:spPr>
          <a:xfrm>
            <a:off x="5856483" y="4782618"/>
            <a:ext cx="1197372" cy="365125"/>
          </a:xfrm>
          <a:prstGeom prst="rightArrow">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050">
                <a:latin typeface="UD デジタル 教科書体 N-R" panose="02020400000000000000" pitchFamily="17" charset="-128"/>
                <a:ea typeface="UD デジタル 教科書体 N-R" panose="02020400000000000000" pitchFamily="17" charset="-128"/>
              </a:rPr>
              <a:t>HTTP</a:t>
            </a:r>
            <a:r>
              <a:rPr kumimoji="1" lang="ja-JP" altLang="en-US" sz="1050">
                <a:latin typeface="UD デジタル 教科書体 N-R" panose="02020400000000000000" pitchFamily="17" charset="-128"/>
                <a:ea typeface="UD デジタル 教科書体 N-R" panose="02020400000000000000" pitchFamily="17" charset="-128"/>
              </a:rPr>
              <a:t>通信</a:t>
            </a:r>
          </a:p>
        </p:txBody>
      </p:sp>
      <p:sp>
        <p:nvSpPr>
          <p:cNvPr id="15" name="正方形/長方形 14">
            <a:extLst>
              <a:ext uri="{FF2B5EF4-FFF2-40B4-BE49-F238E27FC236}">
                <a16:creationId xmlns:a16="http://schemas.microsoft.com/office/drawing/2014/main" id="{8CCAE24A-967F-F9FF-21A2-98D092B8DCDA}"/>
              </a:ext>
            </a:extLst>
          </p:cNvPr>
          <p:cNvSpPr/>
          <p:nvPr/>
        </p:nvSpPr>
        <p:spPr>
          <a:xfrm>
            <a:off x="7308304" y="4581128"/>
            <a:ext cx="1197372" cy="741769"/>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200">
                <a:latin typeface="UD デジタル 教科書体 N-R" panose="02020400000000000000" pitchFamily="17" charset="-128"/>
                <a:ea typeface="UD デジタル 教科書体 N-R" panose="02020400000000000000" pitchFamily="17" charset="-128"/>
              </a:rPr>
              <a:t>Web</a:t>
            </a:r>
            <a:r>
              <a:rPr kumimoji="1" lang="ja-JP" altLang="en-US" sz="1200">
                <a:latin typeface="UD デジタル 教科書体 N-R" panose="02020400000000000000" pitchFamily="17" charset="-128"/>
                <a:ea typeface="UD デジタル 教科書体 N-R" panose="02020400000000000000" pitchFamily="17" charset="-128"/>
              </a:rPr>
              <a:t>サイト</a:t>
            </a:r>
          </a:p>
        </p:txBody>
      </p:sp>
      <p:sp>
        <p:nvSpPr>
          <p:cNvPr id="2" name="矢印: 上 1">
            <a:extLst>
              <a:ext uri="{FF2B5EF4-FFF2-40B4-BE49-F238E27FC236}">
                <a16:creationId xmlns:a16="http://schemas.microsoft.com/office/drawing/2014/main" id="{B725D042-2FD5-9DAC-7DC4-4C0BE22A6A96}"/>
              </a:ext>
            </a:extLst>
          </p:cNvPr>
          <p:cNvSpPr/>
          <p:nvPr/>
        </p:nvSpPr>
        <p:spPr>
          <a:xfrm>
            <a:off x="2601455" y="5274374"/>
            <a:ext cx="288032" cy="576064"/>
          </a:xfrm>
          <a:prstGeom prst="upArrow">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a:latin typeface="UD デジタル 教科書体 N-R" panose="02020400000000000000" pitchFamily="17" charset="-128"/>
                <a:ea typeface="UD デジタル 教科書体 N-R" panose="02020400000000000000" pitchFamily="17" charset="-128"/>
              </a:rPr>
              <a:t>盗聴</a:t>
            </a:r>
          </a:p>
        </p:txBody>
      </p:sp>
      <p:sp>
        <p:nvSpPr>
          <p:cNvPr id="23" name="矢印: 上 22">
            <a:extLst>
              <a:ext uri="{FF2B5EF4-FFF2-40B4-BE49-F238E27FC236}">
                <a16:creationId xmlns:a16="http://schemas.microsoft.com/office/drawing/2014/main" id="{ABD8A95E-F893-AB60-E391-D5A20D8D2EBC}"/>
              </a:ext>
            </a:extLst>
          </p:cNvPr>
          <p:cNvSpPr/>
          <p:nvPr/>
        </p:nvSpPr>
        <p:spPr>
          <a:xfrm>
            <a:off x="4139952" y="5318259"/>
            <a:ext cx="288032" cy="576064"/>
          </a:xfrm>
          <a:prstGeom prst="upArrow">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a:latin typeface="UD デジタル 教科書体 N-R" panose="02020400000000000000" pitchFamily="17" charset="-128"/>
                <a:ea typeface="UD デジタル 教科書体 N-R" panose="02020400000000000000" pitchFamily="17" charset="-128"/>
              </a:rPr>
              <a:t>侵入</a:t>
            </a:r>
          </a:p>
        </p:txBody>
      </p:sp>
      <p:sp>
        <p:nvSpPr>
          <p:cNvPr id="25" name="正方形/長方形 24">
            <a:extLst>
              <a:ext uri="{FF2B5EF4-FFF2-40B4-BE49-F238E27FC236}">
                <a16:creationId xmlns:a16="http://schemas.microsoft.com/office/drawing/2014/main" id="{7F60FD20-E9D6-03D0-17FB-A2C7C452E4FE}"/>
              </a:ext>
            </a:extLst>
          </p:cNvPr>
          <p:cNvSpPr/>
          <p:nvPr/>
        </p:nvSpPr>
        <p:spPr>
          <a:xfrm>
            <a:off x="3892522" y="6021288"/>
            <a:ext cx="751486" cy="389836"/>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50">
                <a:latin typeface="UD デジタル 教科書体 N-R" panose="02020400000000000000" pitchFamily="17" charset="-128"/>
                <a:ea typeface="UD デジタル 教科書体 N-R" panose="02020400000000000000" pitchFamily="17" charset="-128"/>
              </a:rPr>
              <a:t>攻撃者</a:t>
            </a:r>
          </a:p>
        </p:txBody>
      </p:sp>
      <p:sp>
        <p:nvSpPr>
          <p:cNvPr id="26" name="正方形/長方形 25">
            <a:extLst>
              <a:ext uri="{FF2B5EF4-FFF2-40B4-BE49-F238E27FC236}">
                <a16:creationId xmlns:a16="http://schemas.microsoft.com/office/drawing/2014/main" id="{44370D3C-1E68-D597-3D0B-AF3048724282}"/>
              </a:ext>
            </a:extLst>
          </p:cNvPr>
          <p:cNvSpPr/>
          <p:nvPr/>
        </p:nvSpPr>
        <p:spPr>
          <a:xfrm>
            <a:off x="4788024" y="6021288"/>
            <a:ext cx="751486" cy="389836"/>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50">
                <a:latin typeface="UD デジタル 教科書体 N-R" panose="02020400000000000000" pitchFamily="17" charset="-128"/>
                <a:ea typeface="UD デジタル 教科書体 N-R" panose="02020400000000000000" pitchFamily="17" charset="-128"/>
              </a:rPr>
              <a:t>管理者</a:t>
            </a:r>
          </a:p>
        </p:txBody>
      </p:sp>
      <p:sp>
        <p:nvSpPr>
          <p:cNvPr id="27" name="矢印: 上 26">
            <a:extLst>
              <a:ext uri="{FF2B5EF4-FFF2-40B4-BE49-F238E27FC236}">
                <a16:creationId xmlns:a16="http://schemas.microsoft.com/office/drawing/2014/main" id="{F2184BD0-6430-AF1A-E0A9-8A7136B19891}"/>
              </a:ext>
            </a:extLst>
          </p:cNvPr>
          <p:cNvSpPr/>
          <p:nvPr/>
        </p:nvSpPr>
        <p:spPr>
          <a:xfrm>
            <a:off x="5019751" y="5333483"/>
            <a:ext cx="288032" cy="576064"/>
          </a:xfrm>
          <a:prstGeom prst="upArrow">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a:latin typeface="UD デジタル 教科書体 N-R" panose="02020400000000000000" pitchFamily="17" charset="-128"/>
                <a:ea typeface="UD デジタル 教科書体 N-R" panose="02020400000000000000" pitchFamily="17" charset="-128"/>
              </a:rPr>
              <a:t>管理</a:t>
            </a:r>
          </a:p>
        </p:txBody>
      </p:sp>
    </p:spTree>
    <p:extLst>
      <p:ext uri="{BB962C8B-B14F-4D97-AF65-F5344CB8AC3E}">
        <p14:creationId xmlns:p14="http://schemas.microsoft.com/office/powerpoint/2010/main" val="18509384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5F5FE156-89C8-4100-9F71-741FF0DFA2BD}"/>
              </a:ext>
            </a:extLst>
          </p:cNvPr>
          <p:cNvSpPr>
            <a:spLocks noGrp="1"/>
          </p:cNvSpPr>
          <p:nvPr>
            <p:ph type="title"/>
          </p:nvPr>
        </p:nvSpPr>
        <p:spPr/>
        <p:txBody>
          <a:bodyPr/>
          <a:lstStyle/>
          <a:p>
            <a:r>
              <a:rPr lang="ja-JP" altLang="en-US"/>
              <a:t>情報セキュリティ</a:t>
            </a:r>
          </a:p>
        </p:txBody>
      </p:sp>
      <p:sp>
        <p:nvSpPr>
          <p:cNvPr id="8" name="コンテンツ プレースホルダー 7">
            <a:extLst>
              <a:ext uri="{FF2B5EF4-FFF2-40B4-BE49-F238E27FC236}">
                <a16:creationId xmlns:a16="http://schemas.microsoft.com/office/drawing/2014/main" id="{2CF47609-9EA9-41C4-B7D9-DFFC8A5FEF48}"/>
              </a:ext>
            </a:extLst>
          </p:cNvPr>
          <p:cNvSpPr>
            <a:spLocks noGrp="1"/>
          </p:cNvSpPr>
          <p:nvPr>
            <p:ph idx="1"/>
          </p:nvPr>
        </p:nvSpPr>
        <p:spPr>
          <a:xfrm>
            <a:off x="234000" y="620688"/>
            <a:ext cx="8658480" cy="3168352"/>
          </a:xfrm>
        </p:spPr>
        <p:txBody>
          <a:bodyPr/>
          <a:lstStyle/>
          <a:p>
            <a:r>
              <a:rPr lang="en-US" altLang="ja-JP" sz="2000">
                <a:latin typeface="UD デジタル 教科書体 N-R" panose="02020400000000000000" pitchFamily="17" charset="-128"/>
                <a:ea typeface="UD デジタル 教科書体 N-R" panose="02020400000000000000" pitchFamily="17" charset="-128"/>
              </a:rPr>
              <a:t>HTTP</a:t>
            </a:r>
            <a:r>
              <a:rPr lang="ja-JP" altLang="en-US" sz="2000">
                <a:latin typeface="UD デジタル 教科書体 N-R" panose="02020400000000000000" pitchFamily="17" charset="-128"/>
                <a:ea typeface="UD デジタル 教科書体 N-R" panose="02020400000000000000" pitchFamily="17" charset="-128"/>
              </a:rPr>
              <a:t>通信などの暗号化</a:t>
            </a:r>
          </a:p>
          <a:p>
            <a:pPr lvl="1"/>
            <a:r>
              <a:rPr lang="ja-JP" altLang="en-US" sz="1400"/>
              <a:t>無線</a:t>
            </a:r>
            <a:r>
              <a:rPr lang="en-US" altLang="ja-JP" sz="1400"/>
              <a:t>LAN</a:t>
            </a:r>
            <a:r>
              <a:rPr lang="ja-JP" altLang="en-US" sz="1400"/>
              <a:t>通信自体が暗号化されていても、ルーター上のデータは暗号化されません。カフェの無線</a:t>
            </a:r>
            <a:r>
              <a:rPr lang="en-US" altLang="ja-JP" sz="1400"/>
              <a:t>LAN</a:t>
            </a:r>
            <a:r>
              <a:rPr lang="ja-JP" altLang="en-US" sz="1400"/>
              <a:t>ルーターやプロバイダーのルーター上には生のデータが流れてしまいます。</a:t>
            </a:r>
            <a:endParaRPr lang="en-US" altLang="ja-JP" sz="1400"/>
          </a:p>
          <a:p>
            <a:pPr lvl="1"/>
            <a:r>
              <a:rPr lang="ja-JP" altLang="en-US" sz="1400"/>
              <a:t>ルーターの管理者に悪意があった場合や、攻撃者にルーターが乗っ取られている場合には情報を覗き見されたり改ざんされる可能性があります。</a:t>
            </a:r>
            <a:endParaRPr lang="en-US" altLang="ja-JP" sz="1400"/>
          </a:p>
          <a:p>
            <a:pPr lvl="1"/>
            <a:r>
              <a:rPr lang="en-US" altLang="ja-JP" sz="1400"/>
              <a:t>『</a:t>
            </a:r>
            <a:r>
              <a:rPr lang="ja-JP" altLang="en-US" sz="1400"/>
              <a:t>ネットワークインタフェース層</a:t>
            </a:r>
            <a:r>
              <a:rPr lang="en-US" altLang="ja-JP" sz="1400"/>
              <a:t>』</a:t>
            </a:r>
            <a:r>
              <a:rPr lang="ja-JP" altLang="en-US" sz="1400"/>
              <a:t>より上位の層でも暗号化を行う必要があります。</a:t>
            </a:r>
            <a:r>
              <a:rPr lang="en-US" altLang="ja-JP" sz="1400"/>
              <a:t>Web</a:t>
            </a:r>
            <a:r>
              <a:rPr lang="ja-JP" altLang="en-US" sz="1400"/>
              <a:t>サービスを利用する際に使われる暗号化されたプロトコルを</a:t>
            </a:r>
            <a:r>
              <a:rPr lang="en-US" altLang="ja-JP" sz="1400"/>
              <a:t>『HTTPS』</a:t>
            </a:r>
            <a:r>
              <a:rPr lang="ja-JP" altLang="en-US" sz="1400"/>
              <a:t>と呼びます。</a:t>
            </a:r>
            <a:endParaRPr lang="en-US" altLang="ja-JP" sz="1400"/>
          </a:p>
          <a:p>
            <a:pPr lvl="1"/>
            <a:r>
              <a:rPr lang="en-US" altLang="ja-JP" sz="1400"/>
              <a:t>HTTPS</a:t>
            </a:r>
            <a:r>
              <a:rPr lang="ja-JP" altLang="en-US" sz="1400"/>
              <a:t>では</a:t>
            </a:r>
            <a:r>
              <a:rPr lang="en-US" altLang="ja-JP" sz="1400"/>
              <a:t>SSL/TLS</a:t>
            </a:r>
            <a:r>
              <a:rPr lang="ja-JP" altLang="en-US" sz="1400"/>
              <a:t>という技術が使われており、公開鍵暗号方式の仕組みも利用してセキュア</a:t>
            </a:r>
            <a:r>
              <a:rPr lang="en-US" altLang="ja-JP" sz="1400"/>
              <a:t>(Secure)</a:t>
            </a:r>
            <a:r>
              <a:rPr lang="ja-JP" altLang="en-US" sz="1400"/>
              <a:t>な通信を実現しています。</a:t>
            </a:r>
            <a:endParaRPr lang="en-US" altLang="ja-JP" sz="1400"/>
          </a:p>
          <a:p>
            <a:pPr lvl="1"/>
            <a:r>
              <a:rPr lang="ja-JP" altLang="en-US" sz="1400"/>
              <a:t>なお、</a:t>
            </a:r>
            <a:r>
              <a:rPr lang="en-US" altLang="ja-JP" sz="1400"/>
              <a:t>SSL/TLS</a:t>
            </a:r>
            <a:r>
              <a:rPr lang="ja-JP" altLang="en-US" sz="1400"/>
              <a:t>はメールのプロトコルでも採用されています。</a:t>
            </a:r>
            <a:endParaRPr lang="en-US" altLang="ja-JP" sz="1400"/>
          </a:p>
          <a:p>
            <a:pPr lvl="1"/>
            <a:endParaRPr lang="en-US" altLang="ja-JP" sz="1400"/>
          </a:p>
        </p:txBody>
      </p:sp>
      <p:sp>
        <p:nvSpPr>
          <p:cNvPr id="9" name="テキスト プレースホルダー 8">
            <a:extLst>
              <a:ext uri="{FF2B5EF4-FFF2-40B4-BE49-F238E27FC236}">
                <a16:creationId xmlns:a16="http://schemas.microsoft.com/office/drawing/2014/main" id="{3D02614B-7BA6-4293-9618-32802CF8BC71}"/>
              </a:ext>
            </a:extLst>
          </p:cNvPr>
          <p:cNvSpPr>
            <a:spLocks noGrp="1"/>
          </p:cNvSpPr>
          <p:nvPr>
            <p:ph type="body" sz="quarter" idx="10"/>
          </p:nvPr>
        </p:nvSpPr>
        <p:spPr/>
        <p:txBody>
          <a:bodyPr/>
          <a:lstStyle/>
          <a:p>
            <a:endParaRPr lang="ja-JP" altLang="en-US"/>
          </a:p>
        </p:txBody>
      </p:sp>
      <p:sp>
        <p:nvSpPr>
          <p:cNvPr id="14" name="スライド番号プレースホルダー 4">
            <a:extLst>
              <a:ext uri="{FF2B5EF4-FFF2-40B4-BE49-F238E27FC236}">
                <a16:creationId xmlns:a16="http://schemas.microsoft.com/office/drawing/2014/main" id="{33514EC0-2556-7212-CCA6-E30F0F475E5D}"/>
              </a:ext>
            </a:extLst>
          </p:cNvPr>
          <p:cNvSpPr>
            <a:spLocks noGrp="1"/>
          </p:cNvSpPr>
          <p:nvPr>
            <p:ph type="sldNum" sz="quarter" idx="12"/>
          </p:nvPr>
        </p:nvSpPr>
        <p:spPr>
          <a:xfrm>
            <a:off x="3543300" y="6557619"/>
            <a:ext cx="2057400" cy="365125"/>
          </a:xfrm>
        </p:spPr>
        <p:txBody>
          <a:bodyPr/>
          <a:lstStyle/>
          <a:p>
            <a:fld id="{9E0D9298-421E-4926-815D-31B4285E3528}" type="slidenum">
              <a:rPr lang="ja-JP" altLang="en-US" smtClean="0"/>
              <a:pPr/>
              <a:t>21</a:t>
            </a:fld>
            <a:endParaRPr lang="ja-JP" altLang="en-US" dirty="0"/>
          </a:p>
        </p:txBody>
      </p:sp>
      <p:pic>
        <p:nvPicPr>
          <p:cNvPr id="4" name="図 3">
            <a:extLst>
              <a:ext uri="{FF2B5EF4-FFF2-40B4-BE49-F238E27FC236}">
                <a16:creationId xmlns:a16="http://schemas.microsoft.com/office/drawing/2014/main" id="{EA9187D8-D679-DB41-B132-09DAAB7FF89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59832" y="4149080"/>
            <a:ext cx="2836992" cy="2286586"/>
          </a:xfrm>
          <a:prstGeom prst="rect">
            <a:avLst/>
          </a:prstGeom>
        </p:spPr>
      </p:pic>
      <p:sp>
        <p:nvSpPr>
          <p:cNvPr id="5" name="正方形/長方形 4">
            <a:extLst>
              <a:ext uri="{FF2B5EF4-FFF2-40B4-BE49-F238E27FC236}">
                <a16:creationId xmlns:a16="http://schemas.microsoft.com/office/drawing/2014/main" id="{CF5BD0F7-5258-2272-8911-906E29222EE1}"/>
              </a:ext>
            </a:extLst>
          </p:cNvPr>
          <p:cNvSpPr/>
          <p:nvPr/>
        </p:nvSpPr>
        <p:spPr>
          <a:xfrm>
            <a:off x="3068465" y="4313208"/>
            <a:ext cx="1935583" cy="195912"/>
          </a:xfrm>
          <a:prstGeom prst="rect">
            <a:avLst/>
          </a:prstGeom>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sz="1200">
              <a:latin typeface="UD デジタル 教科書体 N-R" panose="02020400000000000000" pitchFamily="17" charset="-128"/>
              <a:ea typeface="UD デジタル 教科書体 N-R" panose="02020400000000000000" pitchFamily="17" charset="-128"/>
            </a:endParaRPr>
          </a:p>
        </p:txBody>
      </p:sp>
      <p:sp>
        <p:nvSpPr>
          <p:cNvPr id="6" name="テキスト ボックス 5">
            <a:extLst>
              <a:ext uri="{FF2B5EF4-FFF2-40B4-BE49-F238E27FC236}">
                <a16:creationId xmlns:a16="http://schemas.microsoft.com/office/drawing/2014/main" id="{D8D1DD8A-F202-7F4D-7E98-BF6F72146F2C}"/>
              </a:ext>
            </a:extLst>
          </p:cNvPr>
          <p:cNvSpPr txBox="1"/>
          <p:nvPr/>
        </p:nvSpPr>
        <p:spPr>
          <a:xfrm>
            <a:off x="6527819" y="4581128"/>
            <a:ext cx="2364661" cy="1107996"/>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altLang="ja-JP" sz="1100">
                <a:latin typeface="UD デジタル 教科書体 N-R" panose="02020400000000000000" pitchFamily="17" charset="-128"/>
                <a:ea typeface="UD デジタル 教科書体 N-R" panose="02020400000000000000" pitchFamily="17" charset="-128"/>
              </a:rPr>
              <a:t>HTTPS</a:t>
            </a:r>
            <a:r>
              <a:rPr lang="ja-JP" altLang="en-US" sz="1100">
                <a:latin typeface="UD デジタル 教科書体 N-R" panose="02020400000000000000" pitchFamily="17" charset="-128"/>
                <a:ea typeface="UD デジタル 教科書体 N-R" panose="02020400000000000000" pitchFamily="17" charset="-128"/>
              </a:rPr>
              <a:t>通信では、一般にブラウザのアドレスバーに鍵のマークが表示されます。</a:t>
            </a:r>
            <a:endParaRPr lang="en-US" altLang="ja-JP" sz="1100">
              <a:latin typeface="UD デジタル 教科書体 N-R" panose="02020400000000000000" pitchFamily="17" charset="-128"/>
              <a:ea typeface="UD デジタル 教科書体 N-R" panose="02020400000000000000" pitchFamily="17" charset="-128"/>
            </a:endParaRPr>
          </a:p>
          <a:p>
            <a:endParaRPr lang="en-US" altLang="ja-JP" sz="1100">
              <a:latin typeface="UD デジタル 教科書体 N-R" panose="02020400000000000000" pitchFamily="17" charset="-128"/>
              <a:ea typeface="UD デジタル 教科書体 N-R" panose="02020400000000000000" pitchFamily="17" charset="-128"/>
            </a:endParaRPr>
          </a:p>
          <a:p>
            <a:r>
              <a:rPr lang="ja-JP" altLang="en-US" sz="1100">
                <a:latin typeface="UD デジタル 教科書体 N-R" panose="02020400000000000000" pitchFamily="17" charset="-128"/>
                <a:ea typeface="UD デジタル 教科書体 N-R" panose="02020400000000000000" pitchFamily="17" charset="-128"/>
              </a:rPr>
              <a:t>また、証明書に関する情報なども確認できます。</a:t>
            </a:r>
            <a:endParaRPr kumimoji="1" lang="ja-JP" altLang="en-US" sz="1100">
              <a:latin typeface="UD デジタル 教科書体 N-R" panose="02020400000000000000" pitchFamily="17" charset="-128"/>
              <a:ea typeface="UD デジタル 教科書体 N-R" panose="02020400000000000000" pitchFamily="17" charset="-128"/>
            </a:endParaRPr>
          </a:p>
        </p:txBody>
      </p:sp>
    </p:spTree>
    <p:extLst>
      <p:ext uri="{BB962C8B-B14F-4D97-AF65-F5344CB8AC3E}">
        <p14:creationId xmlns:p14="http://schemas.microsoft.com/office/powerpoint/2010/main" val="42045305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5F5FE156-89C8-4100-9F71-741FF0DFA2BD}"/>
              </a:ext>
            </a:extLst>
          </p:cNvPr>
          <p:cNvSpPr>
            <a:spLocks noGrp="1"/>
          </p:cNvSpPr>
          <p:nvPr>
            <p:ph type="title"/>
          </p:nvPr>
        </p:nvSpPr>
        <p:spPr/>
        <p:txBody>
          <a:bodyPr/>
          <a:lstStyle/>
          <a:p>
            <a:r>
              <a:rPr lang="ja-JP" altLang="en-US"/>
              <a:t>情報セキュリティ</a:t>
            </a:r>
          </a:p>
        </p:txBody>
      </p:sp>
      <p:sp>
        <p:nvSpPr>
          <p:cNvPr id="8" name="コンテンツ プレースホルダー 7">
            <a:extLst>
              <a:ext uri="{FF2B5EF4-FFF2-40B4-BE49-F238E27FC236}">
                <a16:creationId xmlns:a16="http://schemas.microsoft.com/office/drawing/2014/main" id="{2CF47609-9EA9-41C4-B7D9-DFFC8A5FEF48}"/>
              </a:ext>
            </a:extLst>
          </p:cNvPr>
          <p:cNvSpPr>
            <a:spLocks noGrp="1"/>
          </p:cNvSpPr>
          <p:nvPr>
            <p:ph idx="1"/>
          </p:nvPr>
        </p:nvSpPr>
        <p:spPr>
          <a:xfrm>
            <a:off x="234000" y="620688"/>
            <a:ext cx="8658480" cy="3168352"/>
          </a:xfrm>
        </p:spPr>
        <p:txBody>
          <a:bodyPr/>
          <a:lstStyle/>
          <a:p>
            <a:r>
              <a:rPr lang="ja-JP" altLang="en-US" sz="2000">
                <a:latin typeface="UD デジタル 教科書体 N-R" panose="02020400000000000000" pitchFamily="17" charset="-128"/>
                <a:ea typeface="UD デジタル 教科書体 N-R" panose="02020400000000000000" pitchFamily="17" charset="-128"/>
              </a:rPr>
              <a:t>参考：プロキシ</a:t>
            </a:r>
          </a:p>
          <a:p>
            <a:pPr lvl="1"/>
            <a:r>
              <a:rPr lang="en-US" altLang="ja-JP" sz="1400"/>
              <a:t>HTTPS</a:t>
            </a:r>
            <a:r>
              <a:rPr lang="ja-JP" altLang="en-US" sz="1400"/>
              <a:t>通信で暗号化を行うと、ルーターやプロバイダーが通信内容を知ることはできなくなりますが、通信先のログは残ります。</a:t>
            </a:r>
            <a:endParaRPr lang="en-US" altLang="ja-JP" sz="1400"/>
          </a:p>
          <a:p>
            <a:pPr lvl="1"/>
            <a:r>
              <a:rPr lang="ja-JP" altLang="en-US" sz="1400"/>
              <a:t>通信先を知られたくない場合は、プロキシという考え方を利用します。</a:t>
            </a:r>
            <a:endParaRPr lang="en-US" altLang="ja-JP" sz="1400"/>
          </a:p>
          <a:p>
            <a:pPr lvl="1"/>
            <a:r>
              <a:rPr lang="ja-JP" altLang="en-US" sz="1400"/>
              <a:t>通信にプロキシを挟むことで、プロパイダーにはプロキシサーバーまでの接続ログしか残りません。また、</a:t>
            </a:r>
            <a:r>
              <a:rPr lang="en-US" altLang="ja-JP" sz="1400"/>
              <a:t>HTTPS</a:t>
            </a:r>
            <a:r>
              <a:rPr lang="ja-JP" altLang="en-US" sz="1400"/>
              <a:t>では通信内容は暗号化されるため、通信内容も秘匿できます。</a:t>
            </a:r>
            <a:endParaRPr lang="en-US" altLang="ja-JP" sz="1400"/>
          </a:p>
          <a:p>
            <a:pPr marL="358775" lvl="1" indent="0">
              <a:buNone/>
            </a:pPr>
            <a:endParaRPr lang="en-US" altLang="ja-JP" sz="1400"/>
          </a:p>
        </p:txBody>
      </p:sp>
      <p:sp>
        <p:nvSpPr>
          <p:cNvPr id="9" name="テキスト プレースホルダー 8">
            <a:extLst>
              <a:ext uri="{FF2B5EF4-FFF2-40B4-BE49-F238E27FC236}">
                <a16:creationId xmlns:a16="http://schemas.microsoft.com/office/drawing/2014/main" id="{3D02614B-7BA6-4293-9618-32802CF8BC71}"/>
              </a:ext>
            </a:extLst>
          </p:cNvPr>
          <p:cNvSpPr>
            <a:spLocks noGrp="1"/>
          </p:cNvSpPr>
          <p:nvPr>
            <p:ph type="body" sz="quarter" idx="10"/>
          </p:nvPr>
        </p:nvSpPr>
        <p:spPr/>
        <p:txBody>
          <a:bodyPr/>
          <a:lstStyle/>
          <a:p>
            <a:endParaRPr lang="ja-JP" altLang="en-US"/>
          </a:p>
        </p:txBody>
      </p:sp>
      <p:sp>
        <p:nvSpPr>
          <p:cNvPr id="14" name="スライド番号プレースホルダー 4">
            <a:extLst>
              <a:ext uri="{FF2B5EF4-FFF2-40B4-BE49-F238E27FC236}">
                <a16:creationId xmlns:a16="http://schemas.microsoft.com/office/drawing/2014/main" id="{33514EC0-2556-7212-CCA6-E30F0F475E5D}"/>
              </a:ext>
            </a:extLst>
          </p:cNvPr>
          <p:cNvSpPr>
            <a:spLocks noGrp="1"/>
          </p:cNvSpPr>
          <p:nvPr>
            <p:ph type="sldNum" sz="quarter" idx="12"/>
          </p:nvPr>
        </p:nvSpPr>
        <p:spPr>
          <a:xfrm>
            <a:off x="3543300" y="6557619"/>
            <a:ext cx="2057400" cy="365125"/>
          </a:xfrm>
        </p:spPr>
        <p:txBody>
          <a:bodyPr/>
          <a:lstStyle/>
          <a:p>
            <a:fld id="{9E0D9298-421E-4926-815D-31B4285E3528}" type="slidenum">
              <a:rPr lang="ja-JP" altLang="en-US" smtClean="0"/>
              <a:pPr/>
              <a:t>22</a:t>
            </a:fld>
            <a:endParaRPr lang="ja-JP" altLang="en-US" dirty="0"/>
          </a:p>
        </p:txBody>
      </p:sp>
      <p:sp>
        <p:nvSpPr>
          <p:cNvPr id="10" name="正方形/長方形 9">
            <a:extLst>
              <a:ext uri="{FF2B5EF4-FFF2-40B4-BE49-F238E27FC236}">
                <a16:creationId xmlns:a16="http://schemas.microsoft.com/office/drawing/2014/main" id="{3F10799A-6BE2-DA09-9F0D-903BECCBB028}"/>
              </a:ext>
            </a:extLst>
          </p:cNvPr>
          <p:cNvSpPr/>
          <p:nvPr/>
        </p:nvSpPr>
        <p:spPr>
          <a:xfrm>
            <a:off x="323528" y="4797152"/>
            <a:ext cx="8568952" cy="1440160"/>
          </a:xfrm>
          <a:prstGeom prst="rect">
            <a:avLst/>
          </a:prstGeom>
          <a:ln w="9525"/>
        </p:spPr>
        <p:style>
          <a:lnRef idx="2">
            <a:schemeClr val="dk1"/>
          </a:lnRef>
          <a:fillRef idx="1">
            <a:schemeClr val="lt1"/>
          </a:fillRef>
          <a:effectRef idx="0">
            <a:schemeClr val="dk1"/>
          </a:effectRef>
          <a:fontRef idx="minor">
            <a:schemeClr val="dk1"/>
          </a:fontRef>
        </p:style>
        <p:txBody>
          <a:bodyPr rtlCol="0" anchor="t"/>
          <a:lstStyle/>
          <a:p>
            <a:pPr algn="ctr"/>
            <a:r>
              <a:rPr kumimoji="1" lang="ja-JP" altLang="en-US" sz="1200">
                <a:latin typeface="UD デジタル 教科書体 N-R" panose="02020400000000000000" pitchFamily="17" charset="-128"/>
                <a:ea typeface="UD デジタル 教科書体 N-R" panose="02020400000000000000" pitchFamily="17" charset="-128"/>
              </a:rPr>
              <a:t>プロキシを経由した接続のイメージ</a:t>
            </a:r>
          </a:p>
        </p:txBody>
      </p:sp>
      <p:sp>
        <p:nvSpPr>
          <p:cNvPr id="11" name="矢印: 右 10">
            <a:extLst>
              <a:ext uri="{FF2B5EF4-FFF2-40B4-BE49-F238E27FC236}">
                <a16:creationId xmlns:a16="http://schemas.microsoft.com/office/drawing/2014/main" id="{722B598A-EEB0-E62B-5BB3-28902F20402E}"/>
              </a:ext>
            </a:extLst>
          </p:cNvPr>
          <p:cNvSpPr/>
          <p:nvPr/>
        </p:nvSpPr>
        <p:spPr>
          <a:xfrm>
            <a:off x="1907704" y="5478238"/>
            <a:ext cx="913047" cy="365125"/>
          </a:xfrm>
          <a:prstGeom prst="rightArrow">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50">
                <a:latin typeface="UD デジタル 教科書体 N-R" panose="02020400000000000000" pitchFamily="17" charset="-128"/>
                <a:ea typeface="UD デジタル 教科書体 N-R" panose="02020400000000000000" pitchFamily="17" charset="-128"/>
              </a:rPr>
              <a:t>接続</a:t>
            </a:r>
          </a:p>
        </p:txBody>
      </p:sp>
      <p:sp>
        <p:nvSpPr>
          <p:cNvPr id="12" name="正方形/長方形 11">
            <a:extLst>
              <a:ext uri="{FF2B5EF4-FFF2-40B4-BE49-F238E27FC236}">
                <a16:creationId xmlns:a16="http://schemas.microsoft.com/office/drawing/2014/main" id="{43280849-67AC-BBAC-BA59-99D6061B5316}"/>
              </a:ext>
            </a:extLst>
          </p:cNvPr>
          <p:cNvSpPr/>
          <p:nvPr/>
        </p:nvSpPr>
        <p:spPr>
          <a:xfrm>
            <a:off x="2968219" y="5465882"/>
            <a:ext cx="1020408" cy="389836"/>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50">
                <a:latin typeface="UD デジタル 教科書体 N-R" panose="02020400000000000000" pitchFamily="17" charset="-128"/>
                <a:ea typeface="UD デジタル 教科書体 N-R" panose="02020400000000000000" pitchFamily="17" charset="-128"/>
              </a:rPr>
              <a:t>プロバイダー</a:t>
            </a:r>
          </a:p>
        </p:txBody>
      </p:sp>
      <p:sp>
        <p:nvSpPr>
          <p:cNvPr id="13" name="正方形/長方形 12">
            <a:extLst>
              <a:ext uri="{FF2B5EF4-FFF2-40B4-BE49-F238E27FC236}">
                <a16:creationId xmlns:a16="http://schemas.microsoft.com/office/drawing/2014/main" id="{7FE7B6B9-9085-499C-C23B-694792D99176}"/>
              </a:ext>
            </a:extLst>
          </p:cNvPr>
          <p:cNvSpPr/>
          <p:nvPr/>
        </p:nvSpPr>
        <p:spPr>
          <a:xfrm>
            <a:off x="899592" y="5445224"/>
            <a:ext cx="861491" cy="431152"/>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200">
                <a:latin typeface="UD デジタル 教科書体 N-R" panose="02020400000000000000" pitchFamily="17" charset="-128"/>
                <a:ea typeface="UD デジタル 教科書体 N-R" panose="02020400000000000000" pitchFamily="17" charset="-128"/>
              </a:rPr>
              <a:t>A</a:t>
            </a:r>
            <a:r>
              <a:rPr kumimoji="1" lang="ja-JP" altLang="en-US" sz="1200">
                <a:latin typeface="UD デジタル 教科書体 N-R" panose="02020400000000000000" pitchFamily="17" charset="-128"/>
                <a:ea typeface="UD デジタル 教科書体 N-R" panose="02020400000000000000" pitchFamily="17" charset="-128"/>
              </a:rPr>
              <a:t>さん</a:t>
            </a:r>
          </a:p>
        </p:txBody>
      </p:sp>
      <p:sp>
        <p:nvSpPr>
          <p:cNvPr id="18" name="矢印: 右 17">
            <a:extLst>
              <a:ext uri="{FF2B5EF4-FFF2-40B4-BE49-F238E27FC236}">
                <a16:creationId xmlns:a16="http://schemas.microsoft.com/office/drawing/2014/main" id="{22282841-3A1A-E52E-DA9D-725187240F3E}"/>
              </a:ext>
            </a:extLst>
          </p:cNvPr>
          <p:cNvSpPr/>
          <p:nvPr/>
        </p:nvSpPr>
        <p:spPr>
          <a:xfrm>
            <a:off x="4156910" y="5478238"/>
            <a:ext cx="913047" cy="365125"/>
          </a:xfrm>
          <a:prstGeom prst="rightArrow">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50">
                <a:latin typeface="UD デジタル 教科書体 N-R" panose="02020400000000000000" pitchFamily="17" charset="-128"/>
                <a:ea typeface="UD デジタル 教科書体 N-R" panose="02020400000000000000" pitchFamily="17" charset="-128"/>
              </a:rPr>
              <a:t>接続</a:t>
            </a:r>
          </a:p>
        </p:txBody>
      </p:sp>
      <p:sp>
        <p:nvSpPr>
          <p:cNvPr id="20" name="矢印: 右 19">
            <a:extLst>
              <a:ext uri="{FF2B5EF4-FFF2-40B4-BE49-F238E27FC236}">
                <a16:creationId xmlns:a16="http://schemas.microsoft.com/office/drawing/2014/main" id="{C994D452-C0BA-42DF-C929-D79775911E82}"/>
              </a:ext>
            </a:extLst>
          </p:cNvPr>
          <p:cNvSpPr/>
          <p:nvPr/>
        </p:nvSpPr>
        <p:spPr>
          <a:xfrm>
            <a:off x="6270658" y="5478238"/>
            <a:ext cx="913047" cy="365125"/>
          </a:xfrm>
          <a:prstGeom prst="rightArrow">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50">
                <a:latin typeface="UD デジタル 教科書体 N-R" panose="02020400000000000000" pitchFamily="17" charset="-128"/>
                <a:ea typeface="UD デジタル 教科書体 N-R" panose="02020400000000000000" pitchFamily="17" charset="-128"/>
              </a:rPr>
              <a:t>接続</a:t>
            </a:r>
          </a:p>
        </p:txBody>
      </p:sp>
      <p:sp>
        <p:nvSpPr>
          <p:cNvPr id="22" name="正方形/長方形 21">
            <a:extLst>
              <a:ext uri="{FF2B5EF4-FFF2-40B4-BE49-F238E27FC236}">
                <a16:creationId xmlns:a16="http://schemas.microsoft.com/office/drawing/2014/main" id="{D54A94A4-38DF-A391-F001-3079877B0586}"/>
              </a:ext>
            </a:extLst>
          </p:cNvPr>
          <p:cNvSpPr/>
          <p:nvPr/>
        </p:nvSpPr>
        <p:spPr>
          <a:xfrm>
            <a:off x="5213975" y="5465882"/>
            <a:ext cx="861491" cy="389836"/>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50">
                <a:latin typeface="UD デジタル 教科書体 N-R" panose="02020400000000000000" pitchFamily="17" charset="-128"/>
                <a:ea typeface="UD デジタル 教科書体 N-R" panose="02020400000000000000" pitchFamily="17" charset="-128"/>
              </a:rPr>
              <a:t>プロキシ</a:t>
            </a:r>
          </a:p>
        </p:txBody>
      </p:sp>
      <p:sp>
        <p:nvSpPr>
          <p:cNvPr id="23" name="正方形/長方形 22">
            <a:extLst>
              <a:ext uri="{FF2B5EF4-FFF2-40B4-BE49-F238E27FC236}">
                <a16:creationId xmlns:a16="http://schemas.microsoft.com/office/drawing/2014/main" id="{4A1B8378-2163-78DF-C492-05EDE890CF34}"/>
              </a:ext>
            </a:extLst>
          </p:cNvPr>
          <p:cNvSpPr/>
          <p:nvPr/>
        </p:nvSpPr>
        <p:spPr>
          <a:xfrm>
            <a:off x="7382917" y="5465882"/>
            <a:ext cx="861491" cy="389836"/>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050">
                <a:latin typeface="UD デジタル 教科書体 N-R" panose="02020400000000000000" pitchFamily="17" charset="-128"/>
                <a:ea typeface="UD デジタル 教科書体 N-R" panose="02020400000000000000" pitchFamily="17" charset="-128"/>
              </a:rPr>
              <a:t>Web</a:t>
            </a:r>
            <a:r>
              <a:rPr kumimoji="1" lang="ja-JP" altLang="en-US" sz="1050">
                <a:latin typeface="UD デジタル 教科書体 N-R" panose="02020400000000000000" pitchFamily="17" charset="-128"/>
                <a:ea typeface="UD デジタル 教科書体 N-R" panose="02020400000000000000" pitchFamily="17" charset="-128"/>
              </a:rPr>
              <a:t>サイト</a:t>
            </a:r>
          </a:p>
        </p:txBody>
      </p:sp>
    </p:spTree>
    <p:extLst>
      <p:ext uri="{BB962C8B-B14F-4D97-AF65-F5344CB8AC3E}">
        <p14:creationId xmlns:p14="http://schemas.microsoft.com/office/powerpoint/2010/main" val="22359021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正方形/長方形 18">
            <a:extLst>
              <a:ext uri="{FF2B5EF4-FFF2-40B4-BE49-F238E27FC236}">
                <a16:creationId xmlns:a16="http://schemas.microsoft.com/office/drawing/2014/main" id="{8EB813F3-B22B-8018-5F8F-C2870516A9F0}"/>
              </a:ext>
            </a:extLst>
          </p:cNvPr>
          <p:cNvSpPr/>
          <p:nvPr/>
        </p:nvSpPr>
        <p:spPr>
          <a:xfrm>
            <a:off x="5647008" y="4797152"/>
            <a:ext cx="3245472" cy="1440160"/>
          </a:xfrm>
          <a:prstGeom prst="rect">
            <a:avLst/>
          </a:prstGeom>
          <a:ln w="9525"/>
        </p:spPr>
        <p:style>
          <a:lnRef idx="2">
            <a:schemeClr val="dk1"/>
          </a:lnRef>
          <a:fillRef idx="1">
            <a:schemeClr val="lt1"/>
          </a:fillRef>
          <a:effectRef idx="0">
            <a:schemeClr val="dk1"/>
          </a:effectRef>
          <a:fontRef idx="minor">
            <a:schemeClr val="dk1"/>
          </a:fontRef>
        </p:style>
        <p:txBody>
          <a:bodyPr rtlCol="0" anchor="t"/>
          <a:lstStyle/>
          <a:p>
            <a:pPr algn="ctr"/>
            <a:r>
              <a:rPr kumimoji="1" lang="ja-JP" altLang="en-US" sz="1200">
                <a:latin typeface="UD デジタル 教科書体 N-R" panose="02020400000000000000" pitchFamily="17" charset="-128"/>
                <a:ea typeface="UD デジタル 教科書体 N-R" panose="02020400000000000000" pitchFamily="17" charset="-128"/>
              </a:rPr>
              <a:t>学校や職場の</a:t>
            </a:r>
            <a:r>
              <a:rPr kumimoji="1" lang="en-US" altLang="ja-JP" sz="1200">
                <a:latin typeface="UD デジタル 教科書体 N-R" panose="02020400000000000000" pitchFamily="17" charset="-128"/>
                <a:ea typeface="UD デジタル 教科書体 N-R" panose="02020400000000000000" pitchFamily="17" charset="-128"/>
              </a:rPr>
              <a:t>LAN</a:t>
            </a:r>
            <a:endParaRPr kumimoji="1" lang="ja-JP" altLang="en-US" sz="1200">
              <a:latin typeface="UD デジタル 教科書体 N-R" panose="02020400000000000000" pitchFamily="17" charset="-128"/>
              <a:ea typeface="UD デジタル 教科書体 N-R" panose="02020400000000000000" pitchFamily="17" charset="-128"/>
            </a:endParaRPr>
          </a:p>
        </p:txBody>
      </p:sp>
      <p:sp>
        <p:nvSpPr>
          <p:cNvPr id="7" name="タイトル 6">
            <a:extLst>
              <a:ext uri="{FF2B5EF4-FFF2-40B4-BE49-F238E27FC236}">
                <a16:creationId xmlns:a16="http://schemas.microsoft.com/office/drawing/2014/main" id="{5F5FE156-89C8-4100-9F71-741FF0DFA2BD}"/>
              </a:ext>
            </a:extLst>
          </p:cNvPr>
          <p:cNvSpPr>
            <a:spLocks noGrp="1"/>
          </p:cNvSpPr>
          <p:nvPr>
            <p:ph type="title"/>
          </p:nvPr>
        </p:nvSpPr>
        <p:spPr/>
        <p:txBody>
          <a:bodyPr/>
          <a:lstStyle/>
          <a:p>
            <a:r>
              <a:rPr lang="ja-JP" altLang="en-US"/>
              <a:t>情報セキュリティ</a:t>
            </a:r>
          </a:p>
        </p:txBody>
      </p:sp>
      <p:sp>
        <p:nvSpPr>
          <p:cNvPr id="8" name="コンテンツ プレースホルダー 7">
            <a:extLst>
              <a:ext uri="{FF2B5EF4-FFF2-40B4-BE49-F238E27FC236}">
                <a16:creationId xmlns:a16="http://schemas.microsoft.com/office/drawing/2014/main" id="{2CF47609-9EA9-41C4-B7D9-DFFC8A5FEF48}"/>
              </a:ext>
            </a:extLst>
          </p:cNvPr>
          <p:cNvSpPr>
            <a:spLocks noGrp="1"/>
          </p:cNvSpPr>
          <p:nvPr>
            <p:ph idx="1"/>
          </p:nvPr>
        </p:nvSpPr>
        <p:spPr>
          <a:xfrm>
            <a:off x="234000" y="620688"/>
            <a:ext cx="8658480" cy="3168352"/>
          </a:xfrm>
        </p:spPr>
        <p:txBody>
          <a:bodyPr/>
          <a:lstStyle/>
          <a:p>
            <a:r>
              <a:rPr lang="en-US" altLang="ja-JP" sz="2000">
                <a:latin typeface="UD デジタル 教科書体 N-R" panose="02020400000000000000" pitchFamily="17" charset="-128"/>
                <a:ea typeface="UD デジタル 教科書体 N-R" panose="02020400000000000000" pitchFamily="17" charset="-128"/>
              </a:rPr>
              <a:t>VPN</a:t>
            </a:r>
            <a:endParaRPr lang="ja-JP" altLang="en-US" sz="2000">
              <a:latin typeface="UD デジタル 教科書体 N-R" panose="02020400000000000000" pitchFamily="17" charset="-128"/>
              <a:ea typeface="UD デジタル 教科書体 N-R" panose="02020400000000000000" pitchFamily="17" charset="-128"/>
            </a:endParaRPr>
          </a:p>
          <a:p>
            <a:pPr lvl="1"/>
            <a:r>
              <a:rPr lang="en-US" altLang="ja-JP" sz="1600"/>
              <a:t>VPN</a:t>
            </a:r>
            <a:r>
              <a:rPr lang="ja-JP" altLang="en-US" sz="1600"/>
              <a:t>は拠点間の接続を暗号化する技術です。</a:t>
            </a:r>
            <a:endParaRPr lang="en-US" altLang="ja-JP" sz="1600"/>
          </a:p>
          <a:p>
            <a:pPr lvl="2"/>
            <a:r>
              <a:rPr lang="ja-JP" altLang="en-US" sz="1400"/>
              <a:t>自宅やカフェなどから、通信経路を暗号化した上で学校や職場の</a:t>
            </a:r>
            <a:r>
              <a:rPr lang="en-US" altLang="ja-JP" sz="1400"/>
              <a:t>LAN</a:t>
            </a:r>
            <a:r>
              <a:rPr lang="ja-JP" altLang="en-US" sz="1400"/>
              <a:t>に参加できます。</a:t>
            </a:r>
            <a:endParaRPr lang="en-US" altLang="ja-JP" sz="1400"/>
          </a:p>
          <a:p>
            <a:pPr lvl="1"/>
            <a:r>
              <a:rPr lang="en-US" altLang="ja-JP" sz="1600"/>
              <a:t>VPN</a:t>
            </a:r>
            <a:r>
              <a:rPr lang="ja-JP" altLang="en-US" sz="1600"/>
              <a:t>ルーターを経由してインターネットに接続することも可能です。</a:t>
            </a:r>
            <a:endParaRPr lang="en-US" altLang="ja-JP" sz="1600"/>
          </a:p>
          <a:p>
            <a:pPr lvl="2"/>
            <a:r>
              <a:rPr lang="ja-JP" altLang="en-US" sz="1400"/>
              <a:t>その場合は、プロキシ的な使い方ができます。</a:t>
            </a:r>
            <a:endParaRPr lang="en-US" altLang="ja-JP" sz="1400"/>
          </a:p>
        </p:txBody>
      </p:sp>
      <p:sp>
        <p:nvSpPr>
          <p:cNvPr id="9" name="テキスト プレースホルダー 8">
            <a:extLst>
              <a:ext uri="{FF2B5EF4-FFF2-40B4-BE49-F238E27FC236}">
                <a16:creationId xmlns:a16="http://schemas.microsoft.com/office/drawing/2014/main" id="{3D02614B-7BA6-4293-9618-32802CF8BC71}"/>
              </a:ext>
            </a:extLst>
          </p:cNvPr>
          <p:cNvSpPr>
            <a:spLocks noGrp="1"/>
          </p:cNvSpPr>
          <p:nvPr>
            <p:ph type="body" sz="quarter" idx="10"/>
          </p:nvPr>
        </p:nvSpPr>
        <p:spPr/>
        <p:txBody>
          <a:bodyPr/>
          <a:lstStyle/>
          <a:p>
            <a:endParaRPr lang="ja-JP" altLang="en-US"/>
          </a:p>
        </p:txBody>
      </p:sp>
      <p:sp>
        <p:nvSpPr>
          <p:cNvPr id="14" name="スライド番号プレースホルダー 4">
            <a:extLst>
              <a:ext uri="{FF2B5EF4-FFF2-40B4-BE49-F238E27FC236}">
                <a16:creationId xmlns:a16="http://schemas.microsoft.com/office/drawing/2014/main" id="{33514EC0-2556-7212-CCA6-E30F0F475E5D}"/>
              </a:ext>
            </a:extLst>
          </p:cNvPr>
          <p:cNvSpPr>
            <a:spLocks noGrp="1"/>
          </p:cNvSpPr>
          <p:nvPr>
            <p:ph type="sldNum" sz="quarter" idx="12"/>
          </p:nvPr>
        </p:nvSpPr>
        <p:spPr>
          <a:xfrm>
            <a:off x="3543300" y="6557619"/>
            <a:ext cx="2057400" cy="365125"/>
          </a:xfrm>
        </p:spPr>
        <p:txBody>
          <a:bodyPr/>
          <a:lstStyle/>
          <a:p>
            <a:fld id="{9E0D9298-421E-4926-815D-31B4285E3528}" type="slidenum">
              <a:rPr lang="ja-JP" altLang="en-US" smtClean="0"/>
              <a:pPr/>
              <a:t>23</a:t>
            </a:fld>
            <a:endParaRPr lang="ja-JP" altLang="en-US" dirty="0"/>
          </a:p>
        </p:txBody>
      </p:sp>
      <p:sp>
        <p:nvSpPr>
          <p:cNvPr id="10" name="正方形/長方形 9">
            <a:extLst>
              <a:ext uri="{FF2B5EF4-FFF2-40B4-BE49-F238E27FC236}">
                <a16:creationId xmlns:a16="http://schemas.microsoft.com/office/drawing/2014/main" id="{8B2157C8-CDA6-46DB-DE42-ACC6499293FB}"/>
              </a:ext>
            </a:extLst>
          </p:cNvPr>
          <p:cNvSpPr/>
          <p:nvPr/>
        </p:nvSpPr>
        <p:spPr>
          <a:xfrm>
            <a:off x="251520" y="4797152"/>
            <a:ext cx="2016224" cy="1440160"/>
          </a:xfrm>
          <a:prstGeom prst="rect">
            <a:avLst/>
          </a:prstGeom>
          <a:ln w="9525"/>
        </p:spPr>
        <p:style>
          <a:lnRef idx="2">
            <a:schemeClr val="dk1"/>
          </a:lnRef>
          <a:fillRef idx="1">
            <a:schemeClr val="lt1"/>
          </a:fillRef>
          <a:effectRef idx="0">
            <a:schemeClr val="dk1"/>
          </a:effectRef>
          <a:fontRef idx="minor">
            <a:schemeClr val="dk1"/>
          </a:fontRef>
        </p:style>
        <p:txBody>
          <a:bodyPr rtlCol="0" anchor="t"/>
          <a:lstStyle/>
          <a:p>
            <a:pPr algn="ctr"/>
            <a:r>
              <a:rPr kumimoji="1" lang="ja-JP" altLang="en-US" sz="1200">
                <a:latin typeface="UD デジタル 教科書体 N-R" panose="02020400000000000000" pitchFamily="17" charset="-128"/>
                <a:ea typeface="UD デジタル 教科書体 N-R" panose="02020400000000000000" pitchFamily="17" charset="-128"/>
              </a:rPr>
              <a:t>自宅やカフェ</a:t>
            </a:r>
          </a:p>
        </p:txBody>
      </p:sp>
      <p:sp>
        <p:nvSpPr>
          <p:cNvPr id="11" name="矢印: 右 10">
            <a:extLst>
              <a:ext uri="{FF2B5EF4-FFF2-40B4-BE49-F238E27FC236}">
                <a16:creationId xmlns:a16="http://schemas.microsoft.com/office/drawing/2014/main" id="{E4F1CCE4-0D49-1026-FB3E-4FB9BC8A47DE}"/>
              </a:ext>
            </a:extLst>
          </p:cNvPr>
          <p:cNvSpPr/>
          <p:nvPr/>
        </p:nvSpPr>
        <p:spPr>
          <a:xfrm>
            <a:off x="1835696" y="5478238"/>
            <a:ext cx="3096537" cy="365125"/>
          </a:xfrm>
          <a:prstGeom prst="rightArrow">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050">
                <a:latin typeface="UD デジタル 教科書体 N-R" panose="02020400000000000000" pitchFamily="17" charset="-128"/>
                <a:ea typeface="UD デジタル 教科書体 N-R" panose="02020400000000000000" pitchFamily="17" charset="-128"/>
              </a:rPr>
              <a:t>VPN</a:t>
            </a:r>
            <a:r>
              <a:rPr kumimoji="1" lang="ja-JP" altLang="en-US" sz="1050">
                <a:latin typeface="UD デジタル 教科書体 N-R" panose="02020400000000000000" pitchFamily="17" charset="-128"/>
                <a:ea typeface="UD デジタル 教科書体 N-R" panose="02020400000000000000" pitchFamily="17" charset="-128"/>
              </a:rPr>
              <a:t>接続</a:t>
            </a:r>
          </a:p>
        </p:txBody>
      </p:sp>
      <p:sp>
        <p:nvSpPr>
          <p:cNvPr id="12" name="正方形/長方形 11">
            <a:extLst>
              <a:ext uri="{FF2B5EF4-FFF2-40B4-BE49-F238E27FC236}">
                <a16:creationId xmlns:a16="http://schemas.microsoft.com/office/drawing/2014/main" id="{8FD733BC-FF7D-F599-DB8D-57F50D817037}"/>
              </a:ext>
            </a:extLst>
          </p:cNvPr>
          <p:cNvSpPr/>
          <p:nvPr/>
        </p:nvSpPr>
        <p:spPr>
          <a:xfrm>
            <a:off x="5069590" y="5431532"/>
            <a:ext cx="1020408" cy="389836"/>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050">
                <a:latin typeface="UD デジタル 教科書体 N-R" panose="02020400000000000000" pitchFamily="17" charset="-128"/>
                <a:ea typeface="UD デジタル 教科書体 N-R" panose="02020400000000000000" pitchFamily="17" charset="-128"/>
              </a:rPr>
              <a:t>VPN</a:t>
            </a:r>
            <a:r>
              <a:rPr kumimoji="1" lang="ja-JP" altLang="en-US" sz="1050">
                <a:latin typeface="UD デジタル 教科書体 N-R" panose="02020400000000000000" pitchFamily="17" charset="-128"/>
                <a:ea typeface="UD デジタル 教科書体 N-R" panose="02020400000000000000" pitchFamily="17" charset="-128"/>
              </a:rPr>
              <a:t>ルーター</a:t>
            </a:r>
          </a:p>
        </p:txBody>
      </p:sp>
      <p:sp>
        <p:nvSpPr>
          <p:cNvPr id="13" name="正方形/長方形 12">
            <a:extLst>
              <a:ext uri="{FF2B5EF4-FFF2-40B4-BE49-F238E27FC236}">
                <a16:creationId xmlns:a16="http://schemas.microsoft.com/office/drawing/2014/main" id="{8B3D799E-5D5A-533F-7FDA-09992D750F3F}"/>
              </a:ext>
            </a:extLst>
          </p:cNvPr>
          <p:cNvSpPr/>
          <p:nvPr/>
        </p:nvSpPr>
        <p:spPr>
          <a:xfrm>
            <a:off x="827584" y="5445224"/>
            <a:ext cx="861491" cy="431152"/>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200">
                <a:latin typeface="UD デジタル 教科書体 N-R" panose="02020400000000000000" pitchFamily="17" charset="-128"/>
                <a:ea typeface="UD デジタル 教科書体 N-R" panose="02020400000000000000" pitchFamily="17" charset="-128"/>
              </a:rPr>
              <a:t>A</a:t>
            </a:r>
            <a:r>
              <a:rPr kumimoji="1" lang="ja-JP" altLang="en-US" sz="1200">
                <a:latin typeface="UD デジタル 教科書体 N-R" panose="02020400000000000000" pitchFamily="17" charset="-128"/>
                <a:ea typeface="UD デジタル 教科書体 N-R" panose="02020400000000000000" pitchFamily="17" charset="-128"/>
              </a:rPr>
              <a:t>さん</a:t>
            </a:r>
          </a:p>
        </p:txBody>
      </p:sp>
      <p:sp>
        <p:nvSpPr>
          <p:cNvPr id="16" name="矢印: 右 15">
            <a:extLst>
              <a:ext uri="{FF2B5EF4-FFF2-40B4-BE49-F238E27FC236}">
                <a16:creationId xmlns:a16="http://schemas.microsoft.com/office/drawing/2014/main" id="{D350FCEA-4C8C-E844-E60A-09A3A8F87C64}"/>
              </a:ext>
            </a:extLst>
          </p:cNvPr>
          <p:cNvSpPr/>
          <p:nvPr/>
        </p:nvSpPr>
        <p:spPr>
          <a:xfrm>
            <a:off x="6300341" y="5456243"/>
            <a:ext cx="913047" cy="365125"/>
          </a:xfrm>
          <a:prstGeom prst="rightArrow">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50">
                <a:latin typeface="UD デジタル 教科書体 N-R" panose="02020400000000000000" pitchFamily="17" charset="-128"/>
                <a:ea typeface="UD デジタル 教科書体 N-R" panose="02020400000000000000" pitchFamily="17" charset="-128"/>
              </a:rPr>
              <a:t>接続</a:t>
            </a:r>
          </a:p>
        </p:txBody>
      </p:sp>
      <p:sp>
        <p:nvSpPr>
          <p:cNvPr id="18" name="正方形/長方形 17">
            <a:extLst>
              <a:ext uri="{FF2B5EF4-FFF2-40B4-BE49-F238E27FC236}">
                <a16:creationId xmlns:a16="http://schemas.microsoft.com/office/drawing/2014/main" id="{9FDA2D8B-B0E2-0B74-AFA6-BFBBFFF02E7A}"/>
              </a:ext>
            </a:extLst>
          </p:cNvPr>
          <p:cNvSpPr/>
          <p:nvPr/>
        </p:nvSpPr>
        <p:spPr>
          <a:xfrm>
            <a:off x="7308304" y="5431532"/>
            <a:ext cx="1446819" cy="389836"/>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50">
                <a:latin typeface="UD デジタル 教科書体 N-R" panose="02020400000000000000" pitchFamily="17" charset="-128"/>
                <a:ea typeface="UD デジタル 教科書体 N-R" panose="02020400000000000000" pitchFamily="17" charset="-128"/>
              </a:rPr>
              <a:t>ファイルサーバー等</a:t>
            </a:r>
          </a:p>
        </p:txBody>
      </p:sp>
    </p:spTree>
    <p:extLst>
      <p:ext uri="{BB962C8B-B14F-4D97-AF65-F5344CB8AC3E}">
        <p14:creationId xmlns:p14="http://schemas.microsoft.com/office/powerpoint/2010/main" val="38056611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ネットワークインタフェース層のセキュリティ</a:t>
            </a:r>
          </a:p>
        </p:txBody>
      </p:sp>
      <p:sp>
        <p:nvSpPr>
          <p:cNvPr id="4" name="スライド番号プレースホルダー 3"/>
          <p:cNvSpPr>
            <a:spLocks noGrp="1"/>
          </p:cNvSpPr>
          <p:nvPr>
            <p:ph type="sldNum" sz="quarter" idx="16"/>
          </p:nvPr>
        </p:nvSpPr>
        <p:spPr/>
        <p:txBody>
          <a:bodyPr/>
          <a:lstStyle/>
          <a:p>
            <a:fld id="{9E0D9298-421E-4926-815D-31B4285E3528}" type="slidenum">
              <a:rPr kumimoji="1" lang="ja-JP" altLang="en-US" smtClean="0"/>
              <a:pPr/>
              <a:t>3</a:t>
            </a:fld>
            <a:endParaRPr kumimoji="1" lang="ja-JP" altLang="en-US" dirty="0"/>
          </a:p>
        </p:txBody>
      </p:sp>
      <p:sp>
        <p:nvSpPr>
          <p:cNvPr id="3" name="コンテンツ プレースホルダー 2">
            <a:extLst>
              <a:ext uri="{FF2B5EF4-FFF2-40B4-BE49-F238E27FC236}">
                <a16:creationId xmlns:a16="http://schemas.microsoft.com/office/drawing/2014/main" id="{8178EFB2-0407-484D-9152-0706C0DB8EB8}"/>
              </a:ext>
            </a:extLst>
          </p:cNvPr>
          <p:cNvSpPr>
            <a:spLocks noGrp="1"/>
          </p:cNvSpPr>
          <p:nvPr>
            <p:ph sz="quarter" idx="17"/>
          </p:nvPr>
        </p:nvSpPr>
        <p:spPr/>
        <p:txBody>
          <a:bodyPr/>
          <a:lstStyle/>
          <a:p>
            <a:endParaRPr lang="ja-JP" altLang="en-US"/>
          </a:p>
        </p:txBody>
      </p:sp>
    </p:spTree>
    <p:extLst>
      <p:ext uri="{BB962C8B-B14F-4D97-AF65-F5344CB8AC3E}">
        <p14:creationId xmlns:p14="http://schemas.microsoft.com/office/powerpoint/2010/main" val="14828973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5F5FE156-89C8-4100-9F71-741FF0DFA2BD}"/>
              </a:ext>
            </a:extLst>
          </p:cNvPr>
          <p:cNvSpPr>
            <a:spLocks noGrp="1"/>
          </p:cNvSpPr>
          <p:nvPr>
            <p:ph type="title"/>
          </p:nvPr>
        </p:nvSpPr>
        <p:spPr/>
        <p:txBody>
          <a:bodyPr/>
          <a:lstStyle/>
          <a:p>
            <a:r>
              <a:rPr lang="ja-JP" altLang="en-US"/>
              <a:t>情報セキュリティ</a:t>
            </a:r>
          </a:p>
        </p:txBody>
      </p:sp>
      <p:sp>
        <p:nvSpPr>
          <p:cNvPr id="8" name="コンテンツ プレースホルダー 7">
            <a:extLst>
              <a:ext uri="{FF2B5EF4-FFF2-40B4-BE49-F238E27FC236}">
                <a16:creationId xmlns:a16="http://schemas.microsoft.com/office/drawing/2014/main" id="{2CF47609-9EA9-41C4-B7D9-DFFC8A5FEF48}"/>
              </a:ext>
            </a:extLst>
          </p:cNvPr>
          <p:cNvSpPr>
            <a:spLocks noGrp="1"/>
          </p:cNvSpPr>
          <p:nvPr>
            <p:ph idx="1"/>
          </p:nvPr>
        </p:nvSpPr>
        <p:spPr>
          <a:xfrm>
            <a:off x="234000" y="620688"/>
            <a:ext cx="8658480" cy="2088232"/>
          </a:xfrm>
        </p:spPr>
        <p:txBody>
          <a:bodyPr/>
          <a:lstStyle/>
          <a:p>
            <a:r>
              <a:rPr lang="ja-JP" altLang="en-US" sz="2000">
                <a:latin typeface="UD デジタル 教科書体 N-R" panose="02020400000000000000" pitchFamily="17" charset="-128"/>
                <a:ea typeface="UD デジタル 教科書体 N-R" panose="02020400000000000000" pitchFamily="17" charset="-128"/>
              </a:rPr>
              <a:t>ネットワークインタフェース層のセキュリティ</a:t>
            </a:r>
            <a:endParaRPr lang="en-US" altLang="ja-JP" sz="2000">
              <a:latin typeface="UD デジタル 教科書体 N-R" panose="02020400000000000000" pitchFamily="17" charset="-128"/>
              <a:ea typeface="UD デジタル 教科書体 N-R" panose="02020400000000000000" pitchFamily="17" charset="-128"/>
            </a:endParaRPr>
          </a:p>
          <a:p>
            <a:pPr lvl="1"/>
            <a:r>
              <a:rPr lang="ja-JP" altLang="en-US" sz="1600"/>
              <a:t>有線</a:t>
            </a:r>
            <a:r>
              <a:rPr lang="en-US" altLang="ja-JP" sz="1600"/>
              <a:t>LAN</a:t>
            </a:r>
          </a:p>
          <a:p>
            <a:pPr lvl="2"/>
            <a:r>
              <a:rPr lang="ja-JP" altLang="en-US" sz="1600"/>
              <a:t>有線</a:t>
            </a:r>
            <a:r>
              <a:rPr lang="en-US" altLang="ja-JP" sz="1600"/>
              <a:t>LAN</a:t>
            </a:r>
            <a:r>
              <a:rPr lang="ja-JP" altLang="en-US" sz="1600"/>
              <a:t>は基本的に暗号化の仕組みを持っていません。</a:t>
            </a:r>
            <a:endParaRPr lang="en-US" altLang="ja-JP" sz="1600"/>
          </a:p>
          <a:p>
            <a:pPr lvl="3"/>
            <a:r>
              <a:rPr lang="ja-JP" altLang="en-US" sz="1200"/>
              <a:t>物理的に</a:t>
            </a:r>
            <a:r>
              <a:rPr lang="en-US" altLang="ja-JP" sz="1200"/>
              <a:t>HUB</a:t>
            </a:r>
            <a:r>
              <a:rPr lang="ja-JP" altLang="en-US" sz="1200"/>
              <a:t>やルーターに細工が行われた場合、パケットを盗聴される可能性があります。</a:t>
            </a:r>
            <a:endParaRPr lang="en-US" altLang="ja-JP" sz="1200"/>
          </a:p>
          <a:p>
            <a:pPr lvl="3"/>
            <a:r>
              <a:rPr lang="ja-JP" altLang="en-US" sz="1200"/>
              <a:t>通信を暗号化したい場合は上のレイヤーで行う必要があります。</a:t>
            </a:r>
            <a:endParaRPr lang="en-US" altLang="ja-JP" sz="1200"/>
          </a:p>
          <a:p>
            <a:pPr lvl="2"/>
            <a:r>
              <a:rPr lang="en-US" altLang="ja-JP" sz="1600"/>
              <a:t>HUB</a:t>
            </a:r>
            <a:r>
              <a:rPr lang="ja-JP" altLang="en-US" sz="1600"/>
              <a:t>のポートに</a:t>
            </a:r>
            <a:r>
              <a:rPr lang="en-US" altLang="ja-JP" sz="1600"/>
              <a:t>LAN</a:t>
            </a:r>
            <a:r>
              <a:rPr lang="ja-JP" altLang="en-US" sz="1600"/>
              <a:t>ケーブルを接続することで通信できます</a:t>
            </a:r>
            <a:endParaRPr lang="en-US" altLang="ja-JP" sz="1600"/>
          </a:p>
          <a:p>
            <a:pPr lvl="3"/>
            <a:r>
              <a:rPr lang="ja-JP" altLang="en-US" sz="1200"/>
              <a:t>（ルーター側で、特定の</a:t>
            </a:r>
            <a:r>
              <a:rPr lang="en-US" altLang="ja-JP" sz="1200"/>
              <a:t>MAC</a:t>
            </a:r>
            <a:r>
              <a:rPr lang="ja-JP" altLang="en-US" sz="1200"/>
              <a:t>アドレスを持ったネットワーク機器しか通信を許可しないようにすることもできますが、</a:t>
            </a:r>
            <a:r>
              <a:rPr lang="en-US" altLang="ja-JP" sz="1200"/>
              <a:t>MAC</a:t>
            </a:r>
            <a:r>
              <a:rPr lang="ja-JP" altLang="en-US" sz="1200"/>
              <a:t>はパスワードでは無いため</a:t>
            </a:r>
            <a:r>
              <a:rPr lang="en-US" altLang="ja-JP" sz="1200"/>
              <a:t>MAC</a:t>
            </a:r>
            <a:r>
              <a:rPr lang="ja-JP" altLang="en-US" sz="1200"/>
              <a:t>だけでセキュリティは担保できません。）</a:t>
            </a:r>
            <a:endParaRPr lang="en-US" altLang="ja-JP" sz="1200"/>
          </a:p>
          <a:p>
            <a:pPr lvl="1"/>
            <a:r>
              <a:rPr lang="ja-JP" altLang="en-US" sz="1600"/>
              <a:t>無線</a:t>
            </a:r>
            <a:r>
              <a:rPr lang="en-US" altLang="ja-JP" sz="1600"/>
              <a:t>LAN</a:t>
            </a:r>
          </a:p>
          <a:p>
            <a:pPr lvl="2"/>
            <a:r>
              <a:rPr lang="ja-JP" altLang="en-US" sz="1600"/>
              <a:t>無線</a:t>
            </a:r>
            <a:r>
              <a:rPr lang="en-US" altLang="ja-JP" sz="1600"/>
              <a:t>LAN</a:t>
            </a:r>
            <a:r>
              <a:rPr lang="ja-JP" altLang="en-US" sz="1600"/>
              <a:t>は基本的に暗号化の仕組みが搭載されています。</a:t>
            </a:r>
            <a:endParaRPr lang="en-US" altLang="ja-JP" sz="1600"/>
          </a:p>
          <a:p>
            <a:pPr lvl="3"/>
            <a:r>
              <a:rPr lang="ja-JP" altLang="en-US" sz="1200"/>
              <a:t>古い暗号化のアルゴリズムが採用されている場合、解読される可能性があります。</a:t>
            </a:r>
            <a:endParaRPr lang="en-US" altLang="ja-JP" sz="1200"/>
          </a:p>
          <a:p>
            <a:pPr lvl="2"/>
            <a:r>
              <a:rPr lang="en-US" altLang="ja-JP" sz="1600"/>
              <a:t>SSID</a:t>
            </a:r>
            <a:r>
              <a:rPr lang="ja-JP" altLang="en-US" sz="1600"/>
              <a:t>で接続し、パスワードを入力することで通信できます</a:t>
            </a:r>
            <a:endParaRPr lang="en-US" altLang="ja-JP" sz="1600"/>
          </a:p>
          <a:p>
            <a:pPr lvl="3"/>
            <a:r>
              <a:rPr lang="ja-JP" altLang="en-US" sz="1200"/>
              <a:t>ルーター側で</a:t>
            </a:r>
            <a:r>
              <a:rPr lang="en-US" altLang="ja-JP" sz="1200"/>
              <a:t>SSID</a:t>
            </a:r>
            <a:r>
              <a:rPr lang="ja-JP" altLang="en-US" sz="1200"/>
              <a:t>をステルスモードにすることもできます。</a:t>
            </a:r>
            <a:endParaRPr lang="en-US" altLang="ja-JP" sz="1200"/>
          </a:p>
        </p:txBody>
      </p:sp>
      <p:sp>
        <p:nvSpPr>
          <p:cNvPr id="9" name="テキスト プレースホルダー 8">
            <a:extLst>
              <a:ext uri="{FF2B5EF4-FFF2-40B4-BE49-F238E27FC236}">
                <a16:creationId xmlns:a16="http://schemas.microsoft.com/office/drawing/2014/main" id="{3D02614B-7BA6-4293-9618-32802CF8BC71}"/>
              </a:ext>
            </a:extLst>
          </p:cNvPr>
          <p:cNvSpPr>
            <a:spLocks noGrp="1"/>
          </p:cNvSpPr>
          <p:nvPr>
            <p:ph type="body" sz="quarter" idx="10"/>
          </p:nvPr>
        </p:nvSpPr>
        <p:spPr/>
        <p:txBody>
          <a:bodyPr/>
          <a:lstStyle/>
          <a:p>
            <a:endParaRPr lang="ja-JP" altLang="en-US"/>
          </a:p>
        </p:txBody>
      </p:sp>
      <p:sp>
        <p:nvSpPr>
          <p:cNvPr id="5" name="スライド番号プレースホルダー 4">
            <a:extLst>
              <a:ext uri="{FF2B5EF4-FFF2-40B4-BE49-F238E27FC236}">
                <a16:creationId xmlns:a16="http://schemas.microsoft.com/office/drawing/2014/main" id="{2894D30A-1FCD-4651-AFF2-47C1C439C869}"/>
              </a:ext>
            </a:extLst>
          </p:cNvPr>
          <p:cNvSpPr>
            <a:spLocks noGrp="1"/>
          </p:cNvSpPr>
          <p:nvPr>
            <p:ph type="sldNum" sz="quarter" idx="12"/>
          </p:nvPr>
        </p:nvSpPr>
        <p:spPr/>
        <p:txBody>
          <a:bodyPr/>
          <a:lstStyle/>
          <a:p>
            <a:fld id="{9E0D9298-421E-4926-815D-31B4285E3528}" type="slidenum">
              <a:rPr lang="ja-JP" altLang="en-US" smtClean="0"/>
              <a:pPr/>
              <a:t>4</a:t>
            </a:fld>
            <a:endParaRPr lang="ja-JP" altLang="en-US" dirty="0"/>
          </a:p>
        </p:txBody>
      </p:sp>
    </p:spTree>
    <p:extLst>
      <p:ext uri="{BB962C8B-B14F-4D97-AF65-F5344CB8AC3E}">
        <p14:creationId xmlns:p14="http://schemas.microsoft.com/office/powerpoint/2010/main" val="30416102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5F5FE156-89C8-4100-9F71-741FF0DFA2BD}"/>
              </a:ext>
            </a:extLst>
          </p:cNvPr>
          <p:cNvSpPr>
            <a:spLocks noGrp="1"/>
          </p:cNvSpPr>
          <p:nvPr>
            <p:ph type="title"/>
          </p:nvPr>
        </p:nvSpPr>
        <p:spPr/>
        <p:txBody>
          <a:bodyPr/>
          <a:lstStyle/>
          <a:p>
            <a:r>
              <a:rPr lang="ja-JP" altLang="en-US"/>
              <a:t>情報セキュリティ</a:t>
            </a:r>
          </a:p>
        </p:txBody>
      </p:sp>
      <p:sp>
        <p:nvSpPr>
          <p:cNvPr id="8" name="コンテンツ プレースホルダー 7">
            <a:extLst>
              <a:ext uri="{FF2B5EF4-FFF2-40B4-BE49-F238E27FC236}">
                <a16:creationId xmlns:a16="http://schemas.microsoft.com/office/drawing/2014/main" id="{2CF47609-9EA9-41C4-B7D9-DFFC8A5FEF48}"/>
              </a:ext>
            </a:extLst>
          </p:cNvPr>
          <p:cNvSpPr>
            <a:spLocks noGrp="1"/>
          </p:cNvSpPr>
          <p:nvPr>
            <p:ph idx="1"/>
          </p:nvPr>
        </p:nvSpPr>
        <p:spPr>
          <a:xfrm>
            <a:off x="234000" y="620688"/>
            <a:ext cx="8658480" cy="2088232"/>
          </a:xfrm>
        </p:spPr>
        <p:txBody>
          <a:bodyPr/>
          <a:lstStyle/>
          <a:p>
            <a:r>
              <a:rPr lang="ja-JP" altLang="en-US" sz="2000" dirty="0">
                <a:latin typeface="UD デジタル 教科書体 N-R" panose="02020400000000000000" pitchFamily="17" charset="-128"/>
                <a:ea typeface="UD デジタル 教科書体 N-R" panose="02020400000000000000" pitchFamily="17" charset="-128"/>
              </a:rPr>
              <a:t>無線</a:t>
            </a:r>
            <a:r>
              <a:rPr lang="en-US" altLang="ja-JP" sz="2000" dirty="0">
                <a:latin typeface="UD デジタル 教科書体 N-R" panose="02020400000000000000" pitchFamily="17" charset="-128"/>
                <a:ea typeface="UD デジタル 教科書体 N-R" panose="02020400000000000000" pitchFamily="17" charset="-128"/>
              </a:rPr>
              <a:t>LAN</a:t>
            </a:r>
            <a:r>
              <a:rPr lang="ja-JP" altLang="en-US" sz="2000" dirty="0">
                <a:latin typeface="UD デジタル 教科書体 N-R" panose="02020400000000000000" pitchFamily="17" charset="-128"/>
                <a:ea typeface="UD デジタル 教科書体 N-R" panose="02020400000000000000" pitchFamily="17" charset="-128"/>
              </a:rPr>
              <a:t>の暗号化方式</a:t>
            </a:r>
            <a:endParaRPr lang="en-US" altLang="ja-JP" sz="2000" dirty="0">
              <a:latin typeface="UD デジタル 教科書体 N-R" panose="02020400000000000000" pitchFamily="17" charset="-128"/>
              <a:ea typeface="UD デジタル 教科書体 N-R" panose="02020400000000000000" pitchFamily="17" charset="-128"/>
            </a:endParaRPr>
          </a:p>
          <a:p>
            <a:pPr lvl="1"/>
            <a:r>
              <a:rPr lang="en-US" altLang="ja-JP" sz="1600" dirty="0"/>
              <a:t>WEP</a:t>
            </a:r>
          </a:p>
          <a:p>
            <a:pPr lvl="2"/>
            <a:r>
              <a:rPr lang="ja-JP" altLang="en-US" sz="1600" dirty="0"/>
              <a:t>初期の無線</a:t>
            </a:r>
            <a:r>
              <a:rPr lang="en-US" altLang="ja-JP" sz="1600" dirty="0"/>
              <a:t>LAN</a:t>
            </a:r>
            <a:r>
              <a:rPr lang="ja-JP" altLang="en-US" sz="1600" dirty="0"/>
              <a:t>の暗号規格です</a:t>
            </a:r>
            <a:endParaRPr lang="en-US" altLang="ja-JP" sz="1600" dirty="0"/>
          </a:p>
          <a:p>
            <a:pPr lvl="3"/>
            <a:r>
              <a:rPr lang="en-US" altLang="ja-JP" sz="1200" dirty="0"/>
              <a:t>WEP</a:t>
            </a:r>
            <a:r>
              <a:rPr lang="ja-JP" altLang="en-US" sz="1200" dirty="0"/>
              <a:t>で使われている暗号化方式</a:t>
            </a:r>
            <a:r>
              <a:rPr lang="en-US" altLang="ja-JP" sz="1200" dirty="0"/>
              <a:t>(WEP)</a:t>
            </a:r>
            <a:r>
              <a:rPr lang="ja-JP" altLang="en-US" sz="1200" dirty="0"/>
              <a:t>はすでに簡単に解読できることが判明しています。</a:t>
            </a:r>
            <a:endParaRPr lang="en-US" altLang="ja-JP" sz="1200" dirty="0"/>
          </a:p>
          <a:p>
            <a:pPr lvl="3"/>
            <a:r>
              <a:rPr lang="ja-JP" altLang="en-US" sz="1200" dirty="0"/>
              <a:t>無線の電波は盗聴が容易なため、</a:t>
            </a:r>
            <a:r>
              <a:rPr lang="en-US" altLang="ja-JP" sz="1200" dirty="0"/>
              <a:t>WEP</a:t>
            </a:r>
            <a:r>
              <a:rPr lang="ja-JP" altLang="en-US" sz="1200" dirty="0"/>
              <a:t>で通信している内容は容易に盗聴され解読される可能性があります。基本的に、使用してはいけません。</a:t>
            </a:r>
            <a:endParaRPr lang="en-US" altLang="ja-JP" sz="1200" dirty="0"/>
          </a:p>
          <a:p>
            <a:pPr lvl="1"/>
            <a:r>
              <a:rPr lang="en-US" altLang="ja-JP" sz="1600" dirty="0"/>
              <a:t>WPA</a:t>
            </a:r>
          </a:p>
          <a:p>
            <a:pPr lvl="2"/>
            <a:r>
              <a:rPr lang="en-US" altLang="ja-JP" sz="1600" dirty="0"/>
              <a:t>WEP</a:t>
            </a:r>
            <a:r>
              <a:rPr lang="ja-JP" altLang="en-US" sz="1600" dirty="0"/>
              <a:t>の代替規格です。</a:t>
            </a:r>
            <a:endParaRPr lang="en-US" altLang="ja-JP" sz="1600" dirty="0"/>
          </a:p>
          <a:p>
            <a:pPr lvl="2"/>
            <a:r>
              <a:rPr lang="en-US" altLang="ja-JP" sz="1600" dirty="0"/>
              <a:t>WPA</a:t>
            </a:r>
            <a:r>
              <a:rPr lang="ja-JP" altLang="en-US" sz="1600" dirty="0"/>
              <a:t>には複数の規格があります。</a:t>
            </a:r>
            <a:endParaRPr lang="en-US" altLang="ja-JP" sz="1600" dirty="0"/>
          </a:p>
          <a:p>
            <a:pPr lvl="3"/>
            <a:r>
              <a:rPr lang="ja-JP" altLang="en-US" sz="1200" dirty="0"/>
              <a:t>基本的には、最新規格の方が暗号強度は高くなります。</a:t>
            </a:r>
            <a:endParaRPr lang="en-US" altLang="ja-JP" sz="1200" dirty="0"/>
          </a:p>
        </p:txBody>
      </p:sp>
      <p:sp>
        <p:nvSpPr>
          <p:cNvPr id="9" name="テキスト プレースホルダー 8">
            <a:extLst>
              <a:ext uri="{FF2B5EF4-FFF2-40B4-BE49-F238E27FC236}">
                <a16:creationId xmlns:a16="http://schemas.microsoft.com/office/drawing/2014/main" id="{3D02614B-7BA6-4293-9618-32802CF8BC71}"/>
              </a:ext>
            </a:extLst>
          </p:cNvPr>
          <p:cNvSpPr>
            <a:spLocks noGrp="1"/>
          </p:cNvSpPr>
          <p:nvPr>
            <p:ph type="body" sz="quarter" idx="10"/>
          </p:nvPr>
        </p:nvSpPr>
        <p:spPr/>
        <p:txBody>
          <a:bodyPr/>
          <a:lstStyle/>
          <a:p>
            <a:endParaRPr lang="ja-JP" altLang="en-US"/>
          </a:p>
        </p:txBody>
      </p:sp>
      <p:sp>
        <p:nvSpPr>
          <p:cNvPr id="5" name="スライド番号プレースホルダー 4">
            <a:extLst>
              <a:ext uri="{FF2B5EF4-FFF2-40B4-BE49-F238E27FC236}">
                <a16:creationId xmlns:a16="http://schemas.microsoft.com/office/drawing/2014/main" id="{2894D30A-1FCD-4651-AFF2-47C1C439C869}"/>
              </a:ext>
            </a:extLst>
          </p:cNvPr>
          <p:cNvSpPr>
            <a:spLocks noGrp="1"/>
          </p:cNvSpPr>
          <p:nvPr>
            <p:ph type="sldNum" sz="quarter" idx="12"/>
          </p:nvPr>
        </p:nvSpPr>
        <p:spPr/>
        <p:txBody>
          <a:bodyPr/>
          <a:lstStyle/>
          <a:p>
            <a:fld id="{9E0D9298-421E-4926-815D-31B4285E3528}" type="slidenum">
              <a:rPr lang="ja-JP" altLang="en-US" smtClean="0"/>
              <a:pPr/>
              <a:t>5</a:t>
            </a:fld>
            <a:endParaRPr lang="ja-JP" altLang="en-US" dirty="0"/>
          </a:p>
        </p:txBody>
      </p:sp>
    </p:spTree>
    <p:extLst>
      <p:ext uri="{BB962C8B-B14F-4D97-AF65-F5344CB8AC3E}">
        <p14:creationId xmlns:p14="http://schemas.microsoft.com/office/powerpoint/2010/main" val="22123598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5F5FE156-89C8-4100-9F71-741FF0DFA2BD}"/>
              </a:ext>
            </a:extLst>
          </p:cNvPr>
          <p:cNvSpPr>
            <a:spLocks noGrp="1"/>
          </p:cNvSpPr>
          <p:nvPr>
            <p:ph type="title"/>
          </p:nvPr>
        </p:nvSpPr>
        <p:spPr/>
        <p:txBody>
          <a:bodyPr/>
          <a:lstStyle/>
          <a:p>
            <a:r>
              <a:rPr lang="ja-JP" altLang="en-US"/>
              <a:t>情報セキュリティ</a:t>
            </a:r>
          </a:p>
        </p:txBody>
      </p:sp>
      <p:sp>
        <p:nvSpPr>
          <p:cNvPr id="8" name="コンテンツ プレースホルダー 7">
            <a:extLst>
              <a:ext uri="{FF2B5EF4-FFF2-40B4-BE49-F238E27FC236}">
                <a16:creationId xmlns:a16="http://schemas.microsoft.com/office/drawing/2014/main" id="{2CF47609-9EA9-41C4-B7D9-DFFC8A5FEF48}"/>
              </a:ext>
            </a:extLst>
          </p:cNvPr>
          <p:cNvSpPr>
            <a:spLocks noGrp="1"/>
          </p:cNvSpPr>
          <p:nvPr>
            <p:ph idx="1"/>
          </p:nvPr>
        </p:nvSpPr>
        <p:spPr>
          <a:xfrm>
            <a:off x="234000" y="620688"/>
            <a:ext cx="8658480" cy="2088232"/>
          </a:xfrm>
        </p:spPr>
        <p:txBody>
          <a:bodyPr/>
          <a:lstStyle/>
          <a:p>
            <a:r>
              <a:rPr lang="en-US" altLang="ja-JP" sz="2000">
                <a:latin typeface="UD デジタル 教科書体 N-R" panose="02020400000000000000" pitchFamily="17" charset="-128"/>
                <a:ea typeface="UD デジタル 教科書体 N-R" panose="02020400000000000000" pitchFamily="17" charset="-128"/>
              </a:rPr>
              <a:t>WPA</a:t>
            </a:r>
            <a:r>
              <a:rPr lang="ja-JP" altLang="en-US" sz="2000">
                <a:latin typeface="UD デジタル 教科書体 N-R" panose="02020400000000000000" pitchFamily="17" charset="-128"/>
                <a:ea typeface="UD デジタル 教科書体 N-R" panose="02020400000000000000" pitchFamily="17" charset="-128"/>
              </a:rPr>
              <a:t>で行われている工夫</a:t>
            </a:r>
            <a:endParaRPr lang="en-US" altLang="ja-JP" sz="2000">
              <a:latin typeface="UD デジタル 教科書体 N-R" panose="02020400000000000000" pitchFamily="17" charset="-128"/>
              <a:ea typeface="UD デジタル 教科書体 N-R" panose="02020400000000000000" pitchFamily="17" charset="-128"/>
            </a:endParaRPr>
          </a:p>
          <a:p>
            <a:pPr lvl="1"/>
            <a:r>
              <a:rPr lang="ja-JP" altLang="en-US" sz="1600"/>
              <a:t>暗号化で使われる</a:t>
            </a:r>
            <a:r>
              <a:rPr lang="en-US" altLang="ja-JP" sz="1600"/>
              <a:t>『</a:t>
            </a:r>
            <a:r>
              <a:rPr lang="ja-JP" altLang="en-US" sz="1600"/>
              <a:t>鍵</a:t>
            </a:r>
            <a:r>
              <a:rPr lang="en-US" altLang="ja-JP" sz="1600"/>
              <a:t>』</a:t>
            </a:r>
            <a:r>
              <a:rPr lang="ja-JP" altLang="en-US" sz="1600"/>
              <a:t>を定期的に更新する</a:t>
            </a:r>
            <a:endParaRPr lang="en-US" altLang="ja-JP" sz="1600"/>
          </a:p>
          <a:p>
            <a:pPr lvl="2"/>
            <a:r>
              <a:rPr lang="ja-JP" altLang="en-US" sz="1200"/>
              <a:t>鍵を定期的に更新することで、仮に一部の通信が解読されても、全ての通信</a:t>
            </a:r>
            <a:r>
              <a:rPr lang="en-US" altLang="ja-JP" sz="1200"/>
              <a:t>w</a:t>
            </a:r>
            <a:r>
              <a:rPr lang="ja-JP" altLang="en-US" sz="1200"/>
              <a:t>の解読することはできません。</a:t>
            </a:r>
            <a:endParaRPr lang="en-US" altLang="ja-JP" sz="1200"/>
          </a:p>
          <a:p>
            <a:pPr lvl="1"/>
            <a:r>
              <a:rPr lang="en-US" altLang="ja-JP" sz="1600"/>
              <a:t>『</a:t>
            </a:r>
            <a:r>
              <a:rPr lang="ja-JP" altLang="en-US" sz="1600"/>
              <a:t>強力</a:t>
            </a:r>
            <a:r>
              <a:rPr lang="en-US" altLang="ja-JP" sz="1600"/>
              <a:t>』</a:t>
            </a:r>
            <a:r>
              <a:rPr lang="ja-JP" altLang="en-US" sz="1600"/>
              <a:t>な暗号アルゴリズムを採用する</a:t>
            </a:r>
            <a:endParaRPr lang="en-US" altLang="ja-JP" sz="1600"/>
          </a:p>
          <a:p>
            <a:pPr lvl="2"/>
            <a:r>
              <a:rPr lang="ja-JP" altLang="en-US" sz="1600"/>
              <a:t>技術の進歩に合わせて、最新の強力な暗号アルゴリズムが採用されます。</a:t>
            </a:r>
            <a:endParaRPr lang="en-US" altLang="ja-JP" sz="1600"/>
          </a:p>
        </p:txBody>
      </p:sp>
      <p:sp>
        <p:nvSpPr>
          <p:cNvPr id="9" name="テキスト プレースホルダー 8">
            <a:extLst>
              <a:ext uri="{FF2B5EF4-FFF2-40B4-BE49-F238E27FC236}">
                <a16:creationId xmlns:a16="http://schemas.microsoft.com/office/drawing/2014/main" id="{3D02614B-7BA6-4293-9618-32802CF8BC71}"/>
              </a:ext>
            </a:extLst>
          </p:cNvPr>
          <p:cNvSpPr>
            <a:spLocks noGrp="1"/>
          </p:cNvSpPr>
          <p:nvPr>
            <p:ph type="body" sz="quarter" idx="10"/>
          </p:nvPr>
        </p:nvSpPr>
        <p:spPr/>
        <p:txBody>
          <a:bodyPr/>
          <a:lstStyle/>
          <a:p>
            <a:endParaRPr lang="ja-JP" altLang="en-US"/>
          </a:p>
        </p:txBody>
      </p:sp>
      <p:sp>
        <p:nvSpPr>
          <p:cNvPr id="5" name="スライド番号プレースホルダー 4">
            <a:extLst>
              <a:ext uri="{FF2B5EF4-FFF2-40B4-BE49-F238E27FC236}">
                <a16:creationId xmlns:a16="http://schemas.microsoft.com/office/drawing/2014/main" id="{2894D30A-1FCD-4651-AFF2-47C1C439C869}"/>
              </a:ext>
            </a:extLst>
          </p:cNvPr>
          <p:cNvSpPr>
            <a:spLocks noGrp="1"/>
          </p:cNvSpPr>
          <p:nvPr>
            <p:ph type="sldNum" sz="quarter" idx="12"/>
          </p:nvPr>
        </p:nvSpPr>
        <p:spPr/>
        <p:txBody>
          <a:bodyPr/>
          <a:lstStyle/>
          <a:p>
            <a:fld id="{9E0D9298-421E-4926-815D-31B4285E3528}" type="slidenum">
              <a:rPr lang="ja-JP" altLang="en-US" smtClean="0"/>
              <a:pPr/>
              <a:t>6</a:t>
            </a:fld>
            <a:endParaRPr lang="ja-JP" altLang="en-US" dirty="0"/>
          </a:p>
        </p:txBody>
      </p:sp>
    </p:spTree>
    <p:extLst>
      <p:ext uri="{BB962C8B-B14F-4D97-AF65-F5344CB8AC3E}">
        <p14:creationId xmlns:p14="http://schemas.microsoft.com/office/powerpoint/2010/main" val="34855603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暗号化と鍵</a:t>
            </a:r>
          </a:p>
        </p:txBody>
      </p:sp>
      <p:sp>
        <p:nvSpPr>
          <p:cNvPr id="4" name="スライド番号プレースホルダー 3"/>
          <p:cNvSpPr>
            <a:spLocks noGrp="1"/>
          </p:cNvSpPr>
          <p:nvPr>
            <p:ph type="sldNum" sz="quarter" idx="16"/>
          </p:nvPr>
        </p:nvSpPr>
        <p:spPr/>
        <p:txBody>
          <a:bodyPr/>
          <a:lstStyle/>
          <a:p>
            <a:fld id="{9E0D9298-421E-4926-815D-31B4285E3528}" type="slidenum">
              <a:rPr kumimoji="1" lang="ja-JP" altLang="en-US" smtClean="0"/>
              <a:pPr/>
              <a:t>7</a:t>
            </a:fld>
            <a:endParaRPr kumimoji="1" lang="ja-JP" altLang="en-US" dirty="0"/>
          </a:p>
        </p:txBody>
      </p:sp>
      <p:sp>
        <p:nvSpPr>
          <p:cNvPr id="3" name="コンテンツ プレースホルダー 2">
            <a:extLst>
              <a:ext uri="{FF2B5EF4-FFF2-40B4-BE49-F238E27FC236}">
                <a16:creationId xmlns:a16="http://schemas.microsoft.com/office/drawing/2014/main" id="{8178EFB2-0407-484D-9152-0706C0DB8EB8}"/>
              </a:ext>
            </a:extLst>
          </p:cNvPr>
          <p:cNvSpPr>
            <a:spLocks noGrp="1"/>
          </p:cNvSpPr>
          <p:nvPr>
            <p:ph sz="quarter" idx="17"/>
          </p:nvPr>
        </p:nvSpPr>
        <p:spPr/>
        <p:txBody>
          <a:bodyPr/>
          <a:lstStyle/>
          <a:p>
            <a:endParaRPr lang="ja-JP" altLang="en-US"/>
          </a:p>
        </p:txBody>
      </p:sp>
    </p:spTree>
    <p:extLst>
      <p:ext uri="{BB962C8B-B14F-4D97-AF65-F5344CB8AC3E}">
        <p14:creationId xmlns:p14="http://schemas.microsoft.com/office/powerpoint/2010/main" val="29057003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5F5FE156-89C8-4100-9F71-741FF0DFA2BD}"/>
              </a:ext>
            </a:extLst>
          </p:cNvPr>
          <p:cNvSpPr>
            <a:spLocks noGrp="1"/>
          </p:cNvSpPr>
          <p:nvPr>
            <p:ph type="title"/>
          </p:nvPr>
        </p:nvSpPr>
        <p:spPr/>
        <p:txBody>
          <a:bodyPr/>
          <a:lstStyle/>
          <a:p>
            <a:r>
              <a:rPr lang="ja-JP" altLang="en-US"/>
              <a:t>情報セキュリティ</a:t>
            </a:r>
          </a:p>
        </p:txBody>
      </p:sp>
      <p:sp>
        <p:nvSpPr>
          <p:cNvPr id="8" name="コンテンツ プレースホルダー 7">
            <a:extLst>
              <a:ext uri="{FF2B5EF4-FFF2-40B4-BE49-F238E27FC236}">
                <a16:creationId xmlns:a16="http://schemas.microsoft.com/office/drawing/2014/main" id="{2CF47609-9EA9-41C4-B7D9-DFFC8A5FEF48}"/>
              </a:ext>
            </a:extLst>
          </p:cNvPr>
          <p:cNvSpPr>
            <a:spLocks noGrp="1"/>
          </p:cNvSpPr>
          <p:nvPr>
            <p:ph idx="1"/>
          </p:nvPr>
        </p:nvSpPr>
        <p:spPr>
          <a:xfrm>
            <a:off x="234000" y="620688"/>
            <a:ext cx="8658480" cy="2088232"/>
          </a:xfrm>
        </p:spPr>
        <p:txBody>
          <a:bodyPr/>
          <a:lstStyle/>
          <a:p>
            <a:r>
              <a:rPr lang="ja-JP" altLang="en-US" sz="2000">
                <a:latin typeface="UD デジタル 教科書体 N-R" panose="02020400000000000000" pitchFamily="17" charset="-128"/>
                <a:ea typeface="UD デジタル 教科書体 N-R" panose="02020400000000000000" pitchFamily="17" charset="-128"/>
              </a:rPr>
              <a:t>暗号化と鍵の話</a:t>
            </a:r>
            <a:endParaRPr lang="en-US" altLang="ja-JP" sz="2000">
              <a:latin typeface="UD デジタル 教科書体 N-R" panose="02020400000000000000" pitchFamily="17" charset="-128"/>
              <a:ea typeface="UD デジタル 教科書体 N-R" panose="02020400000000000000" pitchFamily="17" charset="-128"/>
            </a:endParaRPr>
          </a:p>
          <a:p>
            <a:pPr lvl="1"/>
            <a:r>
              <a:rPr lang="ja-JP" altLang="en-US" sz="1600"/>
              <a:t>鍵の話は無線</a:t>
            </a:r>
            <a:r>
              <a:rPr lang="en-US" altLang="ja-JP" sz="1600"/>
              <a:t>LAN</a:t>
            </a:r>
            <a:r>
              <a:rPr lang="ja-JP" altLang="en-US" sz="1600"/>
              <a:t>に限らず、暗号化においてどのレイヤーでも登場します。</a:t>
            </a:r>
            <a:endParaRPr lang="en-US" altLang="ja-JP" sz="1600"/>
          </a:p>
          <a:p>
            <a:pPr lvl="1"/>
            <a:r>
              <a:rPr lang="ja-JP" altLang="en-US" sz="1600"/>
              <a:t>情報を暗号化したり復号化したりするときに使う情報、それが</a:t>
            </a:r>
            <a:r>
              <a:rPr lang="en-US" altLang="ja-JP" sz="1600"/>
              <a:t>『</a:t>
            </a:r>
            <a:r>
              <a:rPr lang="ja-JP" altLang="en-US" sz="1600"/>
              <a:t>鍵</a:t>
            </a:r>
            <a:r>
              <a:rPr lang="en-US" altLang="ja-JP" sz="1600"/>
              <a:t>』</a:t>
            </a:r>
            <a:r>
              <a:rPr lang="ja-JP" altLang="en-US" sz="1600"/>
              <a:t>です。</a:t>
            </a:r>
            <a:endParaRPr lang="en-US" altLang="ja-JP" sz="1600"/>
          </a:p>
          <a:p>
            <a:pPr lvl="1"/>
            <a:r>
              <a:rPr lang="ja-JP" altLang="en-US" sz="1600"/>
              <a:t>鍵の技術には共通鍵暗号方式と公開鍵暗号方式があり、特に公開鍵暗号方式は情報セキュリティを支える最重要技術のひとつです。</a:t>
            </a:r>
            <a:endParaRPr lang="en-US" altLang="ja-JP" sz="1600"/>
          </a:p>
          <a:p>
            <a:r>
              <a:rPr lang="ja-JP" altLang="en-US" sz="2000"/>
              <a:t>共通鍵暗号方式</a:t>
            </a:r>
            <a:endParaRPr lang="en-US" altLang="ja-JP" sz="2000"/>
          </a:p>
          <a:p>
            <a:pPr lvl="1"/>
            <a:r>
              <a:rPr lang="ja-JP" altLang="en-US" sz="1600"/>
              <a:t>自宅の鍵や自転車のチェーンの鍵などでは、開けるときと閉めるときに同じ鍵を使用しますが、共通鍵暗号方式でも同様に、情報の暗号化と復号化に同じ鍵を利用します。</a:t>
            </a:r>
            <a:endParaRPr lang="en-US" altLang="ja-JP" sz="1600"/>
          </a:p>
          <a:p>
            <a:pPr lvl="1"/>
            <a:r>
              <a:rPr lang="ja-JP" altLang="en-US" sz="1600"/>
              <a:t>なお無線</a:t>
            </a:r>
            <a:r>
              <a:rPr lang="en-US" altLang="ja-JP" sz="1600"/>
              <a:t>LAN</a:t>
            </a:r>
            <a:r>
              <a:rPr lang="ja-JP" altLang="en-US" sz="1600"/>
              <a:t>の</a:t>
            </a:r>
            <a:r>
              <a:rPr lang="en-US" altLang="ja-JP" sz="1600"/>
              <a:t>SSID</a:t>
            </a:r>
            <a:r>
              <a:rPr lang="ja-JP" altLang="en-US" sz="1600"/>
              <a:t>に接続するときのパスワードは、暗号用の鍵ではありません。</a:t>
            </a:r>
            <a:endParaRPr lang="en-US" altLang="ja-JP" sz="1600"/>
          </a:p>
          <a:p>
            <a:pPr lvl="2"/>
            <a:r>
              <a:rPr lang="ja-JP" altLang="en-US" sz="1200"/>
              <a:t>（もしそうなら、他の利用者が通信内容を解読できてしまいます。）</a:t>
            </a:r>
            <a:endParaRPr lang="en-US" altLang="ja-JP" sz="1200"/>
          </a:p>
          <a:p>
            <a:pPr lvl="1"/>
            <a:r>
              <a:rPr lang="ja-JP" altLang="en-US" sz="1600"/>
              <a:t>鍵が漏洩すると過去の通信も解読されてしまうため、先ほどの</a:t>
            </a:r>
            <a:r>
              <a:rPr lang="en-US" altLang="ja-JP" sz="1600"/>
              <a:t>WPA</a:t>
            </a:r>
            <a:r>
              <a:rPr lang="ja-JP" altLang="en-US" sz="1600"/>
              <a:t>では定期的に鍵を更新していました。</a:t>
            </a:r>
            <a:endParaRPr lang="en-US" altLang="ja-JP" sz="1600"/>
          </a:p>
          <a:p>
            <a:pPr lvl="1"/>
            <a:r>
              <a:rPr lang="ja-JP" altLang="en-US" sz="1600"/>
              <a:t>共通鍵暗号方式の課題は</a:t>
            </a:r>
            <a:r>
              <a:rPr lang="en-US" altLang="ja-JP" sz="1600"/>
              <a:t>『</a:t>
            </a:r>
            <a:r>
              <a:rPr lang="ja-JP" altLang="en-US" sz="1600"/>
              <a:t>最初に鍵をお互いにどうやって交換するか</a:t>
            </a:r>
            <a:r>
              <a:rPr lang="en-US" altLang="ja-JP" sz="1600"/>
              <a:t>』</a:t>
            </a:r>
            <a:r>
              <a:rPr lang="ja-JP" altLang="en-US" sz="1600"/>
              <a:t>です。</a:t>
            </a:r>
          </a:p>
          <a:p>
            <a:pPr lvl="1"/>
            <a:endParaRPr lang="en-US" altLang="ja-JP" sz="1600"/>
          </a:p>
          <a:p>
            <a:pPr lvl="1"/>
            <a:endParaRPr lang="en-US" altLang="ja-JP" sz="1600"/>
          </a:p>
        </p:txBody>
      </p:sp>
      <p:sp>
        <p:nvSpPr>
          <p:cNvPr id="9" name="テキスト プレースホルダー 8">
            <a:extLst>
              <a:ext uri="{FF2B5EF4-FFF2-40B4-BE49-F238E27FC236}">
                <a16:creationId xmlns:a16="http://schemas.microsoft.com/office/drawing/2014/main" id="{3D02614B-7BA6-4293-9618-32802CF8BC71}"/>
              </a:ext>
            </a:extLst>
          </p:cNvPr>
          <p:cNvSpPr>
            <a:spLocks noGrp="1"/>
          </p:cNvSpPr>
          <p:nvPr>
            <p:ph type="body" sz="quarter" idx="10"/>
          </p:nvPr>
        </p:nvSpPr>
        <p:spPr/>
        <p:txBody>
          <a:bodyPr/>
          <a:lstStyle/>
          <a:p>
            <a:endParaRPr lang="ja-JP" altLang="en-US"/>
          </a:p>
        </p:txBody>
      </p:sp>
      <p:sp>
        <p:nvSpPr>
          <p:cNvPr id="5" name="スライド番号プレースホルダー 4">
            <a:extLst>
              <a:ext uri="{FF2B5EF4-FFF2-40B4-BE49-F238E27FC236}">
                <a16:creationId xmlns:a16="http://schemas.microsoft.com/office/drawing/2014/main" id="{2894D30A-1FCD-4651-AFF2-47C1C439C869}"/>
              </a:ext>
            </a:extLst>
          </p:cNvPr>
          <p:cNvSpPr>
            <a:spLocks noGrp="1"/>
          </p:cNvSpPr>
          <p:nvPr>
            <p:ph type="sldNum" sz="quarter" idx="12"/>
          </p:nvPr>
        </p:nvSpPr>
        <p:spPr/>
        <p:txBody>
          <a:bodyPr/>
          <a:lstStyle/>
          <a:p>
            <a:fld id="{9E0D9298-421E-4926-815D-31B4285E3528}" type="slidenum">
              <a:rPr lang="ja-JP" altLang="en-US" smtClean="0"/>
              <a:pPr/>
              <a:t>8</a:t>
            </a:fld>
            <a:endParaRPr lang="ja-JP" altLang="en-US" dirty="0"/>
          </a:p>
        </p:txBody>
      </p:sp>
    </p:spTree>
    <p:extLst>
      <p:ext uri="{BB962C8B-B14F-4D97-AF65-F5344CB8AC3E}">
        <p14:creationId xmlns:p14="http://schemas.microsoft.com/office/powerpoint/2010/main" val="36231506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5F5FE156-89C8-4100-9F71-741FF0DFA2BD}"/>
              </a:ext>
            </a:extLst>
          </p:cNvPr>
          <p:cNvSpPr>
            <a:spLocks noGrp="1"/>
          </p:cNvSpPr>
          <p:nvPr>
            <p:ph type="title"/>
          </p:nvPr>
        </p:nvSpPr>
        <p:spPr/>
        <p:txBody>
          <a:bodyPr/>
          <a:lstStyle/>
          <a:p>
            <a:r>
              <a:rPr lang="ja-JP" altLang="en-US"/>
              <a:t>情報セキュリティ</a:t>
            </a:r>
          </a:p>
        </p:txBody>
      </p:sp>
      <p:sp>
        <p:nvSpPr>
          <p:cNvPr id="8" name="コンテンツ プレースホルダー 7">
            <a:extLst>
              <a:ext uri="{FF2B5EF4-FFF2-40B4-BE49-F238E27FC236}">
                <a16:creationId xmlns:a16="http://schemas.microsoft.com/office/drawing/2014/main" id="{2CF47609-9EA9-41C4-B7D9-DFFC8A5FEF48}"/>
              </a:ext>
            </a:extLst>
          </p:cNvPr>
          <p:cNvSpPr>
            <a:spLocks noGrp="1"/>
          </p:cNvSpPr>
          <p:nvPr>
            <p:ph idx="1"/>
          </p:nvPr>
        </p:nvSpPr>
        <p:spPr>
          <a:xfrm>
            <a:off x="234000" y="620688"/>
            <a:ext cx="8658480" cy="2088232"/>
          </a:xfrm>
        </p:spPr>
        <p:txBody>
          <a:bodyPr/>
          <a:lstStyle/>
          <a:p>
            <a:r>
              <a:rPr lang="ja-JP" altLang="en-US" sz="2000"/>
              <a:t>共通鍵暗号方式の例：シーザー暗号</a:t>
            </a:r>
            <a:endParaRPr lang="en-US" altLang="ja-JP" sz="2000"/>
          </a:p>
          <a:p>
            <a:pPr lvl="1"/>
            <a:r>
              <a:rPr lang="ja-JP" altLang="en-US" sz="1600"/>
              <a:t>古代ローマの</a:t>
            </a:r>
            <a:r>
              <a:rPr lang="en-US" altLang="ja-JP" sz="1600"/>
              <a:t>『</a:t>
            </a:r>
            <a:r>
              <a:rPr lang="ja-JP" altLang="en-US" sz="1600"/>
              <a:t>ガイウス・ユリウス・カエサル</a:t>
            </a:r>
            <a:r>
              <a:rPr lang="en-US" altLang="ja-JP" sz="1600"/>
              <a:t>』</a:t>
            </a:r>
            <a:r>
              <a:rPr lang="ja-JP" altLang="en-US" sz="1600"/>
              <a:t>が使用していたとされる暗号方式。</a:t>
            </a:r>
            <a:endParaRPr lang="en-US" altLang="ja-JP" sz="1600"/>
          </a:p>
          <a:p>
            <a:pPr lvl="2"/>
            <a:r>
              <a:rPr lang="en-US" altLang="ja-JP" sz="1200"/>
              <a:t>※Caesar(</a:t>
            </a:r>
            <a:r>
              <a:rPr lang="ja-JP" altLang="en-US" sz="1200"/>
              <a:t>カエサルはラテン語、英語でシーザーと読みます</a:t>
            </a:r>
            <a:r>
              <a:rPr lang="en-US" altLang="ja-JP" sz="1200"/>
              <a:t>)</a:t>
            </a:r>
          </a:p>
          <a:p>
            <a:pPr lvl="1"/>
            <a:r>
              <a:rPr lang="ja-JP" altLang="en-US" sz="1600"/>
              <a:t>非常に単純な暗号のため、コンピューターが無くても処理できます。共通鍵暗号方式の考え方を理解するために試してみましょう。</a:t>
            </a:r>
            <a:endParaRPr lang="en-US" altLang="ja-JP" sz="1600"/>
          </a:p>
          <a:p>
            <a:pPr lvl="1"/>
            <a:r>
              <a:rPr lang="ja-JP" altLang="en-US" sz="1600"/>
              <a:t>アルゴリズムは</a:t>
            </a:r>
            <a:r>
              <a:rPr lang="en-US" altLang="ja-JP" sz="1600"/>
              <a:t>『</a:t>
            </a:r>
            <a:r>
              <a:rPr lang="ja-JP" altLang="en-US" sz="1600"/>
              <a:t>文字をずらす</a:t>
            </a:r>
            <a:r>
              <a:rPr lang="en-US" altLang="ja-JP" sz="1600"/>
              <a:t>』</a:t>
            </a:r>
            <a:r>
              <a:rPr lang="ja-JP" altLang="en-US" sz="1600"/>
              <a:t>、鍵は</a:t>
            </a:r>
            <a:r>
              <a:rPr lang="en-US" altLang="ja-JP" sz="1600"/>
              <a:t>『N』</a:t>
            </a:r>
            <a:r>
              <a:rPr lang="ja-JP" altLang="en-US" sz="1600"/>
              <a:t>文字ずらすか？です。</a:t>
            </a:r>
            <a:endParaRPr lang="en-US" altLang="ja-JP" sz="1600"/>
          </a:p>
          <a:p>
            <a:r>
              <a:rPr lang="ja-JP" altLang="en-US" sz="2000"/>
              <a:t>暗号化の例</a:t>
            </a:r>
            <a:endParaRPr lang="en-US" altLang="ja-JP" sz="2000"/>
          </a:p>
          <a:p>
            <a:pPr lvl="1"/>
            <a:r>
              <a:rPr lang="ja-JP" altLang="en-US" sz="1600"/>
              <a:t>下図は</a:t>
            </a:r>
            <a:r>
              <a:rPr lang="en-US" altLang="ja-JP" sz="1600"/>
              <a:t>『</a:t>
            </a:r>
            <a:r>
              <a:rPr lang="ja-JP" altLang="en-US" sz="1600"/>
              <a:t>もなか</a:t>
            </a:r>
            <a:r>
              <a:rPr lang="en-US" altLang="ja-JP" sz="1600"/>
              <a:t>』</a:t>
            </a:r>
            <a:r>
              <a:rPr lang="ja-JP" altLang="en-US" sz="1600"/>
              <a:t>をシーザー暗号で暗号化した例です。鍵は</a:t>
            </a:r>
            <a:r>
              <a:rPr lang="en-US" altLang="ja-JP" sz="1600"/>
              <a:t>『5』</a:t>
            </a:r>
            <a:r>
              <a:rPr lang="ja-JP" altLang="en-US" sz="1600"/>
              <a:t>としています。</a:t>
            </a:r>
            <a:endParaRPr lang="en-US" altLang="ja-JP" sz="1600"/>
          </a:p>
          <a:p>
            <a:pPr lvl="1"/>
            <a:endParaRPr lang="en-US" altLang="ja-JP" sz="1600"/>
          </a:p>
        </p:txBody>
      </p:sp>
      <p:sp>
        <p:nvSpPr>
          <p:cNvPr id="9" name="テキスト プレースホルダー 8">
            <a:extLst>
              <a:ext uri="{FF2B5EF4-FFF2-40B4-BE49-F238E27FC236}">
                <a16:creationId xmlns:a16="http://schemas.microsoft.com/office/drawing/2014/main" id="{3D02614B-7BA6-4293-9618-32802CF8BC71}"/>
              </a:ext>
            </a:extLst>
          </p:cNvPr>
          <p:cNvSpPr>
            <a:spLocks noGrp="1"/>
          </p:cNvSpPr>
          <p:nvPr>
            <p:ph type="body" sz="quarter" idx="10"/>
          </p:nvPr>
        </p:nvSpPr>
        <p:spPr/>
        <p:txBody>
          <a:bodyPr/>
          <a:lstStyle/>
          <a:p>
            <a:endParaRPr lang="ja-JP" altLang="en-US"/>
          </a:p>
        </p:txBody>
      </p:sp>
      <p:sp>
        <p:nvSpPr>
          <p:cNvPr id="5" name="スライド番号プレースホルダー 4">
            <a:extLst>
              <a:ext uri="{FF2B5EF4-FFF2-40B4-BE49-F238E27FC236}">
                <a16:creationId xmlns:a16="http://schemas.microsoft.com/office/drawing/2014/main" id="{2894D30A-1FCD-4651-AFF2-47C1C439C869}"/>
              </a:ext>
            </a:extLst>
          </p:cNvPr>
          <p:cNvSpPr>
            <a:spLocks noGrp="1"/>
          </p:cNvSpPr>
          <p:nvPr>
            <p:ph type="sldNum" sz="quarter" idx="12"/>
          </p:nvPr>
        </p:nvSpPr>
        <p:spPr/>
        <p:txBody>
          <a:bodyPr/>
          <a:lstStyle/>
          <a:p>
            <a:fld id="{9E0D9298-421E-4926-815D-31B4285E3528}" type="slidenum">
              <a:rPr lang="ja-JP" altLang="en-US" smtClean="0"/>
              <a:pPr/>
              <a:t>9</a:t>
            </a:fld>
            <a:endParaRPr lang="ja-JP" altLang="en-US" dirty="0"/>
          </a:p>
        </p:txBody>
      </p:sp>
      <p:graphicFrame>
        <p:nvGraphicFramePr>
          <p:cNvPr id="2" name="表 2">
            <a:extLst>
              <a:ext uri="{FF2B5EF4-FFF2-40B4-BE49-F238E27FC236}">
                <a16:creationId xmlns:a16="http://schemas.microsoft.com/office/drawing/2014/main" id="{E07154BA-E3B7-4125-178D-6DA1BCFC7197}"/>
              </a:ext>
            </a:extLst>
          </p:cNvPr>
          <p:cNvGraphicFramePr>
            <a:graphicFrameLocks noGrp="1"/>
          </p:cNvGraphicFramePr>
          <p:nvPr>
            <p:extLst>
              <p:ext uri="{D42A27DB-BD31-4B8C-83A1-F6EECF244321}">
                <p14:modId xmlns:p14="http://schemas.microsoft.com/office/powerpoint/2010/main" val="1752321357"/>
              </p:ext>
            </p:extLst>
          </p:nvPr>
        </p:nvGraphicFramePr>
        <p:xfrm>
          <a:off x="2540000" y="4509120"/>
          <a:ext cx="4064000" cy="148336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1189211986"/>
                    </a:ext>
                  </a:extLst>
                </a:gridCol>
                <a:gridCol w="2032000">
                  <a:extLst>
                    <a:ext uri="{9D8B030D-6E8A-4147-A177-3AD203B41FA5}">
                      <a16:colId xmlns:a16="http://schemas.microsoft.com/office/drawing/2014/main" val="2737915434"/>
                    </a:ext>
                  </a:extLst>
                </a:gridCol>
              </a:tblGrid>
              <a:tr h="370840">
                <a:tc>
                  <a:txBody>
                    <a:bodyPr/>
                    <a:lstStyle/>
                    <a:p>
                      <a:r>
                        <a:rPr kumimoji="1" lang="ja-JP" altLang="en-US"/>
                        <a:t>平文</a:t>
                      </a:r>
                    </a:p>
                  </a:txBody>
                  <a:tcPr/>
                </a:tc>
                <a:tc>
                  <a:txBody>
                    <a:bodyPr/>
                    <a:lstStyle/>
                    <a:p>
                      <a:r>
                        <a:rPr kumimoji="1" lang="ja-JP" altLang="en-US"/>
                        <a:t>鍵が</a:t>
                      </a:r>
                      <a:r>
                        <a:rPr kumimoji="1" lang="en-US" altLang="ja-JP"/>
                        <a:t>『5』</a:t>
                      </a:r>
                      <a:r>
                        <a:rPr kumimoji="1" lang="ja-JP" altLang="en-US"/>
                        <a:t>の場合</a:t>
                      </a:r>
                    </a:p>
                  </a:txBody>
                  <a:tcPr/>
                </a:tc>
                <a:extLst>
                  <a:ext uri="{0D108BD9-81ED-4DB2-BD59-A6C34878D82A}">
                    <a16:rowId xmlns:a16="http://schemas.microsoft.com/office/drawing/2014/main" val="1253475359"/>
                  </a:ext>
                </a:extLst>
              </a:tr>
              <a:tr h="370840">
                <a:tc>
                  <a:txBody>
                    <a:bodyPr/>
                    <a:lstStyle/>
                    <a:p>
                      <a:r>
                        <a:rPr kumimoji="1" lang="ja-JP" altLang="en-US"/>
                        <a:t>も</a:t>
                      </a:r>
                    </a:p>
                  </a:txBody>
                  <a:tcPr/>
                </a:tc>
                <a:tc>
                  <a:txBody>
                    <a:bodyPr/>
                    <a:lstStyle/>
                    <a:p>
                      <a:r>
                        <a:rPr kumimoji="1" lang="ja-JP" altLang="en-US" dirty="0"/>
                        <a:t>よ</a:t>
                      </a:r>
                    </a:p>
                  </a:txBody>
                  <a:tcPr/>
                </a:tc>
                <a:extLst>
                  <a:ext uri="{0D108BD9-81ED-4DB2-BD59-A6C34878D82A}">
                    <a16:rowId xmlns:a16="http://schemas.microsoft.com/office/drawing/2014/main" val="3391588122"/>
                  </a:ext>
                </a:extLst>
              </a:tr>
              <a:tr h="370840">
                <a:tc>
                  <a:txBody>
                    <a:bodyPr/>
                    <a:lstStyle/>
                    <a:p>
                      <a:r>
                        <a:rPr kumimoji="1" lang="ja-JP" altLang="en-US"/>
                        <a:t>な</a:t>
                      </a:r>
                    </a:p>
                  </a:txBody>
                  <a:tcPr/>
                </a:tc>
                <a:tc>
                  <a:txBody>
                    <a:bodyPr/>
                    <a:lstStyle/>
                    <a:p>
                      <a:r>
                        <a:rPr kumimoji="1" lang="ja-JP" altLang="en-US"/>
                        <a:t>は</a:t>
                      </a:r>
                    </a:p>
                  </a:txBody>
                  <a:tcPr/>
                </a:tc>
                <a:extLst>
                  <a:ext uri="{0D108BD9-81ED-4DB2-BD59-A6C34878D82A}">
                    <a16:rowId xmlns:a16="http://schemas.microsoft.com/office/drawing/2014/main" val="3050202390"/>
                  </a:ext>
                </a:extLst>
              </a:tr>
              <a:tr h="370840">
                <a:tc>
                  <a:txBody>
                    <a:bodyPr/>
                    <a:lstStyle/>
                    <a:p>
                      <a:r>
                        <a:rPr kumimoji="1" lang="ja-JP" altLang="en-US"/>
                        <a:t>か</a:t>
                      </a:r>
                    </a:p>
                  </a:txBody>
                  <a:tcPr/>
                </a:tc>
                <a:tc>
                  <a:txBody>
                    <a:bodyPr/>
                    <a:lstStyle/>
                    <a:p>
                      <a:r>
                        <a:rPr kumimoji="1" lang="ja-JP" altLang="en-US" dirty="0"/>
                        <a:t>さ</a:t>
                      </a:r>
                    </a:p>
                  </a:txBody>
                  <a:tcPr/>
                </a:tc>
                <a:extLst>
                  <a:ext uri="{0D108BD9-81ED-4DB2-BD59-A6C34878D82A}">
                    <a16:rowId xmlns:a16="http://schemas.microsoft.com/office/drawing/2014/main" val="80363864"/>
                  </a:ext>
                </a:extLst>
              </a:tr>
            </a:tbl>
          </a:graphicData>
        </a:graphic>
      </p:graphicFrame>
    </p:spTree>
    <p:extLst>
      <p:ext uri="{BB962C8B-B14F-4D97-AF65-F5344CB8AC3E}">
        <p14:creationId xmlns:p14="http://schemas.microsoft.com/office/powerpoint/2010/main" val="55159923"/>
      </p:ext>
    </p:extLst>
  </p:cSld>
  <p:clrMapOvr>
    <a:masterClrMapping/>
  </p:clrMapOvr>
</p:sld>
</file>

<file path=ppt/theme/theme1.xml><?xml version="1.0" encoding="utf-8"?>
<a:theme xmlns:a="http://schemas.openxmlformats.org/drawingml/2006/main" name="2020岡本">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pPr>
      <a:bodyPr rtlCol="0" anchor="ctr"/>
      <a:lstStyle>
        <a:defPPr algn="ctr">
          <a:defRPr kumimoji="1" sz="1200" smtClean="0">
            <a:latin typeface="UD デジタル 教科書体 N-R" panose="02020400000000000000" pitchFamily="17" charset="-128"/>
            <a:ea typeface="UD デジタル 教科書体 N-R" panose="02020400000000000000" pitchFamily="17" charset="-128"/>
          </a:defRPr>
        </a:defPPr>
      </a:lstStyle>
      <a:style>
        <a:lnRef idx="2">
          <a:schemeClr val="dk1"/>
        </a:lnRef>
        <a:fillRef idx="1">
          <a:schemeClr val="lt1"/>
        </a:fillRef>
        <a:effectRef idx="0">
          <a:schemeClr val="dk1"/>
        </a:effectRef>
        <a:fontRef idx="minor">
          <a:schemeClr val="dk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2780</Words>
  <Application>Microsoft Office PowerPoint</Application>
  <PresentationFormat>画面に合わせる (4:3)</PresentationFormat>
  <Paragraphs>304</Paragraphs>
  <Slides>23</Slides>
  <Notes>4</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23</vt:i4>
      </vt:variant>
    </vt:vector>
  </HeadingPairs>
  <TitlesOfParts>
    <vt:vector size="32" baseType="lpstr">
      <vt:lpstr>MonacakomiRegular</vt:lpstr>
      <vt:lpstr>UD デジタル 教科書体 N-B</vt:lpstr>
      <vt:lpstr>UD デジタル 教科書体 NK-B</vt:lpstr>
      <vt:lpstr>UD デジタル 教科書体 N-R</vt:lpstr>
      <vt:lpstr>メイリオ</vt:lpstr>
      <vt:lpstr>Arial</vt:lpstr>
      <vt:lpstr>Calibri</vt:lpstr>
      <vt:lpstr>Wingdings</vt:lpstr>
      <vt:lpstr>2020岡本</vt:lpstr>
      <vt:lpstr>情報セキュリティ</vt:lpstr>
      <vt:lpstr>情報セキュリティ</vt:lpstr>
      <vt:lpstr>ネットワークインタフェース層のセキュリティ</vt:lpstr>
      <vt:lpstr>情報セキュリティ</vt:lpstr>
      <vt:lpstr>情報セキュリティ</vt:lpstr>
      <vt:lpstr>情報セキュリティ</vt:lpstr>
      <vt:lpstr>暗号化と鍵</vt:lpstr>
      <vt:lpstr>情報セキュリティ</vt:lpstr>
      <vt:lpstr>情報セキュリティ</vt:lpstr>
      <vt:lpstr>情報セキュリティ</vt:lpstr>
      <vt:lpstr>情報セキュリティ</vt:lpstr>
      <vt:lpstr>情報セキュリティ</vt:lpstr>
      <vt:lpstr>情報セキュリティ</vt:lpstr>
      <vt:lpstr>情報セキュリティ</vt:lpstr>
      <vt:lpstr>情報セキュリティ</vt:lpstr>
      <vt:lpstr>情報セキュリティ</vt:lpstr>
      <vt:lpstr>情報セキュリティ</vt:lpstr>
      <vt:lpstr>情報セキュリティ</vt:lpstr>
      <vt:lpstr>安全なインターネットサービスの利用</vt:lpstr>
      <vt:lpstr>情報セキュリティ</vt:lpstr>
      <vt:lpstr>情報セキュリティ</vt:lpstr>
      <vt:lpstr>情報セキュリティ</vt:lpstr>
      <vt:lpstr>情報セキュリティ</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2019-04-01T02:19:52Z</dcterms:created>
  <dcterms:modified xsi:type="dcterms:W3CDTF">2023-03-09T04:20:27Z</dcterms:modified>
</cp:coreProperties>
</file>